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8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4" r:id="rId21"/>
    <p:sldId id="259" r:id="rId22"/>
    <p:sldId id="263" r:id="rId23"/>
    <p:sldId id="267" r:id="rId24"/>
    <p:sldId id="270" r:id="rId25"/>
    <p:sldId id="271" r:id="rId26"/>
    <p:sldId id="272" r:id="rId27"/>
    <p:sldId id="273" r:id="rId28"/>
    <p:sldId id="275" r:id="rId29"/>
    <p:sldId id="288" r:id="rId30"/>
    <p:sldId id="289" r:id="rId31"/>
    <p:sldId id="290" r:id="rId32"/>
    <p:sldId id="291" r:id="rId33"/>
    <p:sldId id="294" r:id="rId34"/>
    <p:sldId id="295" r:id="rId3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agr86@gmail.com" userId="441a3c6257519d58" providerId="LiveId" clId="{C50E7801-54DB-41A8-89CF-A562D2EB7E58}"/>
    <pc:docChg chg="delSld">
      <pc:chgData name="lienagr86@gmail.com" userId="441a3c6257519d58" providerId="LiveId" clId="{C50E7801-54DB-41A8-89CF-A562D2EB7E58}" dt="2023-03-12T23:43:50.040" v="4" actId="2696"/>
      <pc:docMkLst>
        <pc:docMk/>
      </pc:docMkLst>
      <pc:sldChg chg="del">
        <pc:chgData name="lienagr86@gmail.com" userId="441a3c6257519d58" providerId="LiveId" clId="{C50E7801-54DB-41A8-89CF-A562D2EB7E58}" dt="2023-03-12T23:43:41.123" v="3" actId="2696"/>
        <pc:sldMkLst>
          <pc:docMk/>
          <pc:sldMk cId="2763277163" sldId="265"/>
        </pc:sldMkLst>
      </pc:sldChg>
      <pc:sldChg chg="del">
        <pc:chgData name="lienagr86@gmail.com" userId="441a3c6257519d58" providerId="LiveId" clId="{C50E7801-54DB-41A8-89CF-A562D2EB7E58}" dt="2023-03-12T23:43:34.914" v="2" actId="2696"/>
        <pc:sldMkLst>
          <pc:docMk/>
          <pc:sldMk cId="1023121024" sldId="266"/>
        </pc:sldMkLst>
      </pc:sldChg>
      <pc:sldChg chg="del">
        <pc:chgData name="lienagr86@gmail.com" userId="441a3c6257519d58" providerId="LiveId" clId="{C50E7801-54DB-41A8-89CF-A562D2EB7E58}" dt="2023-03-12T23:43:50.040" v="4" actId="2696"/>
        <pc:sldMkLst>
          <pc:docMk/>
          <pc:sldMk cId="3871971688" sldId="274"/>
        </pc:sldMkLst>
      </pc:sldChg>
      <pc:sldChg chg="del">
        <pc:chgData name="lienagr86@gmail.com" userId="441a3c6257519d58" providerId="LiveId" clId="{C50E7801-54DB-41A8-89CF-A562D2EB7E58}" dt="2023-03-12T23:42:51.650" v="0" actId="2696"/>
        <pc:sldMkLst>
          <pc:docMk/>
          <pc:sldMk cId="538301982" sldId="296"/>
        </pc:sldMkLst>
      </pc:sldChg>
      <pc:sldChg chg="del">
        <pc:chgData name="lienagr86@gmail.com" userId="441a3c6257519d58" providerId="LiveId" clId="{C50E7801-54DB-41A8-89CF-A562D2EB7E58}" dt="2023-03-12T23:42:57.984" v="1" actId="2696"/>
        <pc:sldMkLst>
          <pc:docMk/>
          <pc:sldMk cId="1901229705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4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7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5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0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8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1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0B61-1C58-434F-A9A5-77ACAC7EA86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E6C4-0953-4556-8779-17D3A38F7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30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724023" y="-99391"/>
            <a:ext cx="7304361" cy="1008112"/>
          </a:xfrm>
        </p:spPr>
        <p:txBody>
          <a:bodyPr/>
          <a:lstStyle/>
          <a:p>
            <a:r>
              <a:rPr lang="en-US" dirty="0"/>
              <a:t>« Do  you  know  English ?»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5904656" cy="50405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Brain Ring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3" y="1556792"/>
            <a:ext cx="46800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85674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7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7300" dirty="0"/>
              <a:t>2) My	sister’s brother is my_________</a:t>
            </a:r>
            <a:br>
              <a:rPr lang="en-US" sz="7300" dirty="0"/>
            </a:br>
            <a:endParaRPr lang="ru-RU" sz="7300" dirty="0"/>
          </a:p>
        </p:txBody>
      </p:sp>
    </p:spTree>
    <p:extLst>
      <p:ext uri="{BB962C8B-B14F-4D97-AF65-F5344CB8AC3E}">
        <p14:creationId xmlns:p14="http://schemas.microsoft.com/office/powerpoint/2010/main" val="150670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9036496" cy="4176464"/>
          </a:xfrm>
        </p:spPr>
        <p:txBody>
          <a:bodyPr/>
          <a:lstStyle/>
          <a:p>
            <a:pPr lvl="0" algn="l"/>
            <a:r>
              <a:rPr lang="en-US" sz="6600" dirty="0">
                <a:solidFill>
                  <a:prstClr val="white"/>
                </a:solidFill>
              </a:rPr>
              <a:t>2) My	sister’s brother is my </a:t>
            </a:r>
            <a:r>
              <a:rPr lang="en-US" sz="6600" dirty="0">
                <a:solidFill>
                  <a:srgbClr val="9BBB59">
                    <a:lumMod val="75000"/>
                  </a:srgbClr>
                </a:solidFill>
              </a:rPr>
              <a:t>brother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6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3)My uncle’s son is my ___________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8782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608512"/>
          </a:xfrm>
        </p:spPr>
        <p:txBody>
          <a:bodyPr>
            <a:normAutofit/>
          </a:bodyPr>
          <a:lstStyle/>
          <a:p>
            <a:pPr lvl="0" algn="l"/>
            <a:r>
              <a:rPr lang="en-US" sz="6600" dirty="0">
                <a:solidFill>
                  <a:prstClr val="white"/>
                </a:solidFill>
              </a:rPr>
              <a:t>3)My uncle’s son is my  </a:t>
            </a:r>
            <a:r>
              <a:rPr lang="en-US" sz="6600" dirty="0">
                <a:solidFill>
                  <a:srgbClr val="9BBB59">
                    <a:lumMod val="75000"/>
                  </a:srgbClr>
                </a:solidFill>
              </a:rPr>
              <a:t>cousin</a:t>
            </a:r>
            <a:r>
              <a:rPr lang="en-US" sz="6600" dirty="0">
                <a:solidFill>
                  <a:prstClr val="white"/>
                </a:solidFill>
              </a:rPr>
              <a:t> 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52517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4)My  mother’s sister is my___________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2309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6600" dirty="0">
                <a:solidFill>
                  <a:prstClr val="white"/>
                </a:solidFill>
              </a:rPr>
              <a:t>4)My  mother’s sister is my </a:t>
            </a:r>
            <a:r>
              <a:rPr lang="en-US" sz="6600" dirty="0">
                <a:solidFill>
                  <a:srgbClr val="9BBB59">
                    <a:lumMod val="75000"/>
                  </a:srgbClr>
                </a:solidFill>
              </a:rPr>
              <a:t>aunt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80229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5) My father’s father is my ____________</a:t>
            </a:r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15814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392488"/>
          </a:xfrm>
        </p:spPr>
        <p:txBody>
          <a:bodyPr/>
          <a:lstStyle/>
          <a:p>
            <a:pPr lvl="0" algn="l"/>
            <a:r>
              <a:rPr lang="en-US" sz="8000" dirty="0">
                <a:solidFill>
                  <a:prstClr val="white"/>
                </a:solidFill>
              </a:rPr>
              <a:t>5) My father’s father is my </a:t>
            </a:r>
            <a:r>
              <a:rPr lang="en-US" sz="8000" dirty="0">
                <a:solidFill>
                  <a:srgbClr val="9BBB59">
                    <a:lumMod val="75000"/>
                  </a:srgbClr>
                </a:solidFill>
              </a:rPr>
              <a:t> grandfather</a:t>
            </a:r>
            <a:endParaRPr lang="en-US" sz="80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40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464496"/>
          </a:xfrm>
        </p:spPr>
        <p:txBody>
          <a:bodyPr/>
          <a:lstStyle/>
          <a:p>
            <a:r>
              <a:rPr lang="en-US" sz="7200" dirty="0"/>
              <a:t>6)My mother’s brother is my__________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7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7200" dirty="0">
                <a:solidFill>
                  <a:prstClr val="white"/>
                </a:solidFill>
              </a:rPr>
              <a:t>4)My mother’s brother is my  </a:t>
            </a:r>
            <a:r>
              <a:rPr lang="en-US" sz="7200" dirty="0">
                <a:solidFill>
                  <a:srgbClr val="9BBB59">
                    <a:lumMod val="75000"/>
                  </a:srgbClr>
                </a:solidFill>
              </a:rPr>
              <a:t>uncle</a:t>
            </a: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37527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Round 1</a:t>
            </a:r>
          </a:p>
          <a:p>
            <a:endParaRPr lang="en-US" sz="4400" dirty="0"/>
          </a:p>
          <a:p>
            <a:r>
              <a:rPr lang="en-US" sz="5400" dirty="0"/>
              <a:t>The first contest is to act out  the dialogues. Members of the   team should act out  the dialogues for the class .  You can have 1-5 points for the acting.</a:t>
            </a:r>
          </a:p>
        </p:txBody>
      </p:sp>
    </p:spTree>
    <p:extLst>
      <p:ext uri="{BB962C8B-B14F-4D97-AF65-F5344CB8AC3E}">
        <p14:creationId xmlns:p14="http://schemas.microsoft.com/office/powerpoint/2010/main" val="3052750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3)Make up sentences. You have only 3 minutes to do it. You can have 1 point for  answer.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248472" cy="4752528"/>
          </a:xfr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“Dragons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1)is/a/It/big/cat/black.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2)very/a/That/big/is/apple.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3) pen/a/black/is/It.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  <a:p>
            <a:pPr marL="0" indent="0">
              <a:buNone/>
            </a:pPr>
            <a:r>
              <a:rPr lang="en-US" dirty="0"/>
              <a:t>4) has/grey/cat/</a:t>
            </a:r>
            <a:r>
              <a:rPr lang="en-US" dirty="0" err="1"/>
              <a:t>Oleh</a:t>
            </a:r>
            <a:r>
              <a:rPr lang="en-US" dirty="0"/>
              <a:t>/a.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032448" cy="485313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 Stars”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1)a/This/family/is/happy.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2) dog/is/black/This/a.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3)  is/a/red/It/dress.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4) a/Ann/has/dog/red.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65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254624" cy="547260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“Dragons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1)It is a big black cat.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That is a very big apple.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3)That is a black pen.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</a:t>
            </a:r>
            <a:r>
              <a:rPr lang="en-US" dirty="0" err="1"/>
              <a:t>Oleh</a:t>
            </a:r>
            <a:r>
              <a:rPr lang="en-US" dirty="0"/>
              <a:t> has a grey cat.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88640"/>
            <a:ext cx="4345632" cy="561662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 Stars”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1)This is a happy family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2)This is a black dog.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3)It is a red dress.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4)Ann has a red dress.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1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4) Find and circle the word in the chain. </a:t>
            </a:r>
            <a:r>
              <a:rPr lang="ru-RU" sz="4000" b="1" dirty="0"/>
              <a:t> </a:t>
            </a:r>
            <a:r>
              <a:rPr lang="en-US" sz="4000" b="1" dirty="0"/>
              <a:t>You can have 1 point for the task</a:t>
            </a:r>
            <a:r>
              <a:rPr lang="uk-UA" sz="4000" b="1" dirty="0"/>
              <a:t> </a:t>
            </a:r>
            <a:r>
              <a:rPr lang="en-US" sz="4000" b="1" dirty="0"/>
              <a:t>You have 2 minutes 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“Dragons ”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/>
              <a:t>  </a:t>
            </a:r>
            <a:r>
              <a:rPr lang="en-US" sz="3600" dirty="0" err="1"/>
              <a:t>penreddressfamilyhappybuscatdogpet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 Stars”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3600" dirty="0" err="1"/>
              <a:t>badgoodfamilyyardlittlecuppetfoxcow</a:t>
            </a:r>
            <a:endParaRPr lang="en-US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674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English  people usually have  milk and cereal, toast with jam, tea, coffee, eggs, tomatoes, bread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 breakfast</a:t>
            </a:r>
            <a:r>
              <a:rPr lang="en-US" dirty="0"/>
              <a:t>.</a:t>
            </a:r>
          </a:p>
          <a:p>
            <a:r>
              <a:rPr lang="en-US" dirty="0"/>
              <a:t>  The English have sandwiches, fresh food, convenience food, pudding, roast beef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 lunch.</a:t>
            </a:r>
          </a:p>
          <a:p>
            <a:r>
              <a:rPr lang="en-US" dirty="0"/>
              <a:t>The English have fish, meat, vegetables, pasta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 dinner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43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pPr algn="l"/>
            <a:r>
              <a:rPr lang="en-US" b="1" dirty="0"/>
              <a:t>6) Contest for the captains. Answer the questions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8064896" cy="432048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/>
              <a:t>Where do you live?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What season is it now?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How old are you?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What is the weather today?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What month is it now?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How many people in your family?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354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en-US" sz="8000" b="1" dirty="0"/>
              <a:t>7)Listen to the text and draw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64287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Ann  has  a  big  black  cat  and  a  little  red  dog. A  cat  is  in  her  room. A  dog  is  in  her  room  too. A  dog  has  a  little  ball.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7842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Round 4 </a:t>
            </a:r>
            <a:br>
              <a:rPr lang="en-US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/>
              <a:t>Act out the plays. </a:t>
            </a:r>
          </a:p>
          <a:p>
            <a:r>
              <a:rPr lang="en-US" sz="5400" dirty="0"/>
              <a:t>“The mitten”</a:t>
            </a:r>
          </a:p>
          <a:p>
            <a:r>
              <a:rPr lang="en-US" sz="5400" dirty="0"/>
              <a:t>‘’Little round bun’’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14389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4874"/>
            <a:ext cx="7034808" cy="469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end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2903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39825"/>
            <a:ext cx="835818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9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Round 2</a:t>
            </a:r>
          </a:p>
          <a:p>
            <a:endParaRPr lang="en-US" sz="4400" dirty="0"/>
          </a:p>
          <a:p>
            <a:r>
              <a:rPr lang="en-US" sz="5400" dirty="0"/>
              <a:t>The second contest is to make posters and present them . You can have 1-5 points for the poster. Our jury judge you .</a:t>
            </a:r>
          </a:p>
        </p:txBody>
      </p:sp>
    </p:spTree>
    <p:extLst>
      <p:ext uri="{BB962C8B-B14F-4D97-AF65-F5344CB8AC3E}">
        <p14:creationId xmlns:p14="http://schemas.microsoft.com/office/powerpoint/2010/main" val="369263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36815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2) Complete the sentences. You have only 3 minutes to do it. You can have 1 point for  answer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“Dragons </a:t>
            </a:r>
            <a:r>
              <a:rPr lang="en-US" b="1" dirty="0"/>
              <a:t>”</a:t>
            </a:r>
          </a:p>
          <a:p>
            <a:pPr marL="0" indent="0">
              <a:buNone/>
            </a:pPr>
            <a:r>
              <a:rPr lang="en-US" dirty="0"/>
              <a:t>1)My mother’s father is my_____________</a:t>
            </a:r>
          </a:p>
          <a:p>
            <a:pPr marL="0" indent="0">
              <a:buNone/>
            </a:pPr>
            <a:r>
              <a:rPr lang="en-US" dirty="0"/>
              <a:t>2) My	sister’s brother is my_________</a:t>
            </a:r>
          </a:p>
          <a:p>
            <a:pPr marL="0" indent="0">
              <a:buNone/>
            </a:pPr>
            <a:r>
              <a:rPr lang="en-US" dirty="0"/>
              <a:t>3)My uncle’s son is my ___________</a:t>
            </a:r>
          </a:p>
          <a:p>
            <a:pPr marL="0" indent="0">
              <a:buNone/>
            </a:pPr>
            <a:r>
              <a:rPr lang="en-US" dirty="0"/>
              <a:t>4)My  mother’s sister is my___________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team “ Stars”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1) My father’s father is my ____________</a:t>
            </a:r>
          </a:p>
          <a:p>
            <a:pPr marL="0" indent="0">
              <a:buNone/>
            </a:pPr>
            <a:r>
              <a:rPr lang="en-US" dirty="0"/>
              <a:t>2)My uncle’s daughter is my____________</a:t>
            </a:r>
          </a:p>
          <a:p>
            <a:pPr marL="0" indent="0">
              <a:buNone/>
            </a:pPr>
            <a:r>
              <a:rPr lang="en-US" dirty="0"/>
              <a:t>3)My brother’s mother is my__________ </a:t>
            </a:r>
          </a:p>
          <a:p>
            <a:pPr marL="0" indent="0">
              <a:buNone/>
            </a:pPr>
            <a:r>
              <a:rPr lang="en-US" dirty="0"/>
              <a:t>4)My mother’s brother is my__________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54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7424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prstClr val="white"/>
                </a:solidFill>
              </a:rPr>
              <a:t>1)  </a:t>
            </a:r>
            <a:r>
              <a:rPr lang="en-US" sz="3200" b="1" dirty="0">
                <a:solidFill>
                  <a:prstClr val="white"/>
                </a:solidFill>
              </a:rPr>
              <a:t>Make up words using letters </a:t>
            </a:r>
            <a:br>
              <a:rPr lang="en-US" sz="3200" b="1" dirty="0">
                <a:solidFill>
                  <a:prstClr val="white"/>
                </a:solidFill>
              </a:rPr>
            </a:br>
            <a:r>
              <a:rPr lang="en-US" sz="3200" b="1" dirty="0">
                <a:solidFill>
                  <a:prstClr val="white"/>
                </a:solidFill>
              </a:rPr>
              <a:t>The topic is “Family”</a:t>
            </a:r>
            <a:br>
              <a:rPr lang="en-US" sz="3200" b="1" dirty="0">
                <a:solidFill>
                  <a:prstClr val="white"/>
                </a:solidFill>
              </a:rPr>
            </a:br>
            <a:r>
              <a:rPr lang="en-US" sz="3200" b="1" dirty="0">
                <a:solidFill>
                  <a:prstClr val="white"/>
                </a:solidFill>
              </a:rPr>
              <a:t> You have only 3 minutes to do it. You can have 1 point for  answer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90336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The team “Dragons ”</a:t>
            </a:r>
          </a:p>
          <a:p>
            <a:r>
              <a:rPr lang="en-US" sz="4000" dirty="0"/>
              <a:t>1)	</a:t>
            </a:r>
            <a:r>
              <a:rPr lang="en-US" sz="4000" dirty="0" err="1"/>
              <a:t>tehmor</a:t>
            </a:r>
            <a:r>
              <a:rPr lang="en-US" sz="4000" dirty="0"/>
              <a:t> ________________</a:t>
            </a:r>
          </a:p>
          <a:p>
            <a:r>
              <a:rPr lang="en-US" sz="4000" dirty="0"/>
              <a:t>2)	</a:t>
            </a:r>
            <a:r>
              <a:rPr lang="en-US" sz="4000" dirty="0" err="1"/>
              <a:t>streis</a:t>
            </a:r>
            <a:r>
              <a:rPr lang="en-US" sz="4000" dirty="0"/>
              <a:t> _________________</a:t>
            </a:r>
          </a:p>
          <a:p>
            <a:r>
              <a:rPr lang="en-US" sz="4000" dirty="0"/>
              <a:t>3)	</a:t>
            </a:r>
            <a:r>
              <a:rPr lang="en-US" sz="4000" dirty="0" err="1"/>
              <a:t>Daghuert</a:t>
            </a:r>
            <a:r>
              <a:rPr lang="en-US" sz="4000" dirty="0"/>
              <a:t> ______________</a:t>
            </a:r>
          </a:p>
          <a:p>
            <a:r>
              <a:rPr lang="en-US" sz="4000" dirty="0"/>
              <a:t>4)	</a:t>
            </a:r>
            <a:r>
              <a:rPr lang="en-US" sz="4000" dirty="0" err="1"/>
              <a:t>ntau</a:t>
            </a:r>
            <a:r>
              <a:rPr lang="en-US" sz="4000" dirty="0"/>
              <a:t> 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7483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1)  </a:t>
            </a:r>
            <a:r>
              <a:rPr lang="en-US" sz="3200" b="1" dirty="0">
                <a:solidFill>
                  <a:prstClr val="white"/>
                </a:solidFill>
              </a:rPr>
              <a:t>Make up words using letters </a:t>
            </a:r>
            <a:br>
              <a:rPr lang="en-US" sz="3200" b="1" dirty="0">
                <a:solidFill>
                  <a:prstClr val="white"/>
                </a:solidFill>
              </a:rPr>
            </a:br>
            <a:r>
              <a:rPr lang="en-US" sz="3200" b="1" dirty="0">
                <a:solidFill>
                  <a:prstClr val="white"/>
                </a:solidFill>
              </a:rPr>
              <a:t>The topic is “Family”</a:t>
            </a:r>
            <a:br>
              <a:rPr lang="en-US" sz="3200" b="1" dirty="0">
                <a:solidFill>
                  <a:prstClr val="white"/>
                </a:solidFill>
              </a:rPr>
            </a:br>
            <a:r>
              <a:rPr lang="en-US" sz="3200" b="1" dirty="0">
                <a:solidFill>
                  <a:prstClr val="white"/>
                </a:solidFill>
              </a:rPr>
              <a:t> You have only 3 minutes to do it. You can have 1 point for  answer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033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The team “ Stars”</a:t>
            </a:r>
          </a:p>
          <a:p>
            <a:r>
              <a:rPr lang="en-US" sz="3600" dirty="0"/>
              <a:t>1)</a:t>
            </a:r>
            <a:r>
              <a:rPr lang="en-US" sz="3600" dirty="0" err="1"/>
              <a:t>aterfh</a:t>
            </a:r>
            <a:r>
              <a:rPr lang="en-US" sz="3600" dirty="0"/>
              <a:t> _____________________</a:t>
            </a:r>
          </a:p>
          <a:p>
            <a:r>
              <a:rPr lang="en-US" sz="3600" dirty="0"/>
              <a:t>2)</a:t>
            </a:r>
            <a:r>
              <a:rPr lang="en-US" sz="3600" dirty="0" err="1"/>
              <a:t>elucn</a:t>
            </a:r>
            <a:r>
              <a:rPr lang="en-US" sz="3600" dirty="0"/>
              <a:t> ______________________</a:t>
            </a:r>
          </a:p>
          <a:p>
            <a:r>
              <a:rPr lang="en-US" sz="3600" dirty="0"/>
              <a:t>3)</a:t>
            </a:r>
            <a:r>
              <a:rPr lang="en-US" sz="3600" dirty="0" err="1"/>
              <a:t>bothrer</a:t>
            </a:r>
            <a:r>
              <a:rPr lang="en-US" sz="3600" dirty="0"/>
              <a:t> _____________________</a:t>
            </a:r>
          </a:p>
          <a:p>
            <a:r>
              <a:rPr lang="en-US" sz="3600" dirty="0"/>
              <a:t>4)</a:t>
            </a:r>
            <a:r>
              <a:rPr lang="en-US" sz="3600" dirty="0" err="1"/>
              <a:t>ons</a:t>
            </a:r>
            <a:r>
              <a:rPr lang="en-US" sz="3600" dirty="0"/>
              <a:t>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50840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220234"/>
            <a:ext cx="8820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team “Dragons ”</a:t>
            </a:r>
          </a:p>
          <a:p>
            <a:endParaRPr lang="en-US" sz="3200" dirty="0"/>
          </a:p>
          <a:p>
            <a:r>
              <a:rPr lang="en-US" sz="3200" dirty="0"/>
              <a:t>  </a:t>
            </a:r>
            <a:endParaRPr lang="ru-RU" sz="3200" dirty="0"/>
          </a:p>
          <a:p>
            <a:r>
              <a:rPr lang="en-US" sz="3200" dirty="0" err="1"/>
              <a:t>penreddressfamilyhappybuscatdogpet</a:t>
            </a: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561" y="1340768"/>
            <a:ext cx="8806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4) Find and circle the word in the chain. You have 2 minutes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064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87532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4</a:t>
            </a:r>
            <a:r>
              <a:rPr lang="en-US" sz="3200" dirty="0"/>
              <a:t>) Find and circle the word in the chain. You have 2 minutes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67335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team “ Stars”</a:t>
            </a:r>
          </a:p>
          <a:p>
            <a:endParaRPr lang="en-US" sz="3600" dirty="0"/>
          </a:p>
          <a:p>
            <a:r>
              <a:rPr lang="en-US" sz="3600" dirty="0"/>
              <a:t>   </a:t>
            </a:r>
            <a:endParaRPr lang="ru-RU" sz="3600" dirty="0"/>
          </a:p>
          <a:p>
            <a:r>
              <a:rPr lang="en-US" sz="3600" dirty="0"/>
              <a:t> </a:t>
            </a:r>
            <a:r>
              <a:rPr lang="en-US" sz="3600" dirty="0" err="1"/>
              <a:t>badgoodfamilyyardlittlecuppetfoxcow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476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Round 3</a:t>
            </a:r>
          </a:p>
          <a:p>
            <a:endParaRPr lang="en-US" sz="4000" dirty="0"/>
          </a:p>
          <a:p>
            <a:r>
              <a:rPr lang="en-US" sz="4800" dirty="0"/>
              <a:t>The contest is</a:t>
            </a:r>
          </a:p>
          <a:p>
            <a:r>
              <a:rPr lang="en-US" sz="4800" dirty="0"/>
              <a:t>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« Do  you  know  English? ».</a:t>
            </a:r>
          </a:p>
          <a:p>
            <a:r>
              <a:rPr lang="en-US" sz="4800" dirty="0"/>
              <a:t> You have to answer the questions and do different tasks . For every right answer you will get 1 point to your score. </a:t>
            </a:r>
          </a:p>
        </p:txBody>
      </p:sp>
    </p:spTree>
    <p:extLst>
      <p:ext uri="{BB962C8B-B14F-4D97-AF65-F5344CB8AC3E}">
        <p14:creationId xmlns:p14="http://schemas.microsoft.com/office/powerpoint/2010/main" val="397832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800200"/>
          </a:xfrm>
        </p:spPr>
        <p:txBody>
          <a:bodyPr>
            <a:noAutofit/>
          </a:bodyPr>
          <a:lstStyle/>
          <a:p>
            <a:r>
              <a:rPr lang="en-US" sz="4000" dirty="0"/>
              <a:t>1)  </a:t>
            </a:r>
            <a:r>
              <a:rPr lang="en-US" sz="4000" b="1" dirty="0"/>
              <a:t>Make up words using letters </a:t>
            </a:r>
            <a:br>
              <a:rPr lang="en-US" sz="4000" b="1" dirty="0"/>
            </a:br>
            <a:r>
              <a:rPr lang="en-US" sz="4000" b="1" dirty="0"/>
              <a:t>The topic is “Family”</a:t>
            </a:r>
            <a:br>
              <a:rPr lang="en-US" sz="4000" b="1" dirty="0"/>
            </a:br>
            <a:r>
              <a:rPr lang="en-US" sz="4000" b="1" dirty="0"/>
              <a:t> You have only 3 minutes to do it. You can have 1 point for  answer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2708920"/>
            <a:ext cx="3528392" cy="3833267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team “Dragons ”</a:t>
            </a:r>
          </a:p>
          <a:p>
            <a:r>
              <a:rPr lang="en-US" sz="3600" dirty="0"/>
              <a:t>1)	</a:t>
            </a:r>
            <a:r>
              <a:rPr lang="en-US" sz="3600" dirty="0" err="1"/>
              <a:t>tehmor</a:t>
            </a:r>
            <a:endParaRPr lang="en-US" sz="3600" dirty="0"/>
          </a:p>
          <a:p>
            <a:r>
              <a:rPr lang="en-US" sz="3600" dirty="0"/>
              <a:t>2)	</a:t>
            </a:r>
            <a:r>
              <a:rPr lang="en-US" sz="3600" dirty="0" err="1"/>
              <a:t>streis</a:t>
            </a:r>
            <a:endParaRPr lang="en-US" sz="3600" dirty="0"/>
          </a:p>
          <a:p>
            <a:r>
              <a:rPr lang="en-US" sz="3600" dirty="0"/>
              <a:t>3)	</a:t>
            </a:r>
            <a:r>
              <a:rPr lang="en-US" sz="3600" dirty="0" err="1"/>
              <a:t>daghuert</a:t>
            </a:r>
            <a:endParaRPr lang="en-US" sz="3600" dirty="0"/>
          </a:p>
          <a:p>
            <a:r>
              <a:rPr lang="en-US" sz="3600" dirty="0"/>
              <a:t>4)	</a:t>
            </a:r>
            <a:r>
              <a:rPr lang="en-US" sz="3600" dirty="0" err="1"/>
              <a:t>ntau</a:t>
            </a:r>
            <a:endParaRPr lang="en-US" sz="36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76056" y="2780928"/>
            <a:ext cx="3600400" cy="374441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team “ Stars”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dirty="0"/>
              <a:t>1)</a:t>
            </a:r>
            <a:r>
              <a:rPr lang="en-US" sz="3600" dirty="0" err="1"/>
              <a:t>aterfh</a:t>
            </a:r>
            <a:endParaRPr lang="en-US" sz="3600" dirty="0"/>
          </a:p>
          <a:p>
            <a:r>
              <a:rPr lang="en-US" sz="3600" dirty="0"/>
              <a:t>2)</a:t>
            </a:r>
            <a:r>
              <a:rPr lang="en-US" sz="3600" dirty="0" err="1"/>
              <a:t>elucn</a:t>
            </a:r>
            <a:endParaRPr lang="en-US" sz="3600" dirty="0"/>
          </a:p>
          <a:p>
            <a:r>
              <a:rPr lang="en-US" sz="3600" dirty="0"/>
              <a:t>3)</a:t>
            </a:r>
            <a:r>
              <a:rPr lang="en-US" sz="3600" dirty="0" err="1"/>
              <a:t>bothrer</a:t>
            </a:r>
            <a:endParaRPr lang="en-US" sz="3600" dirty="0"/>
          </a:p>
          <a:p>
            <a:r>
              <a:rPr lang="en-US" sz="3600" dirty="0"/>
              <a:t>4)</a:t>
            </a:r>
            <a:r>
              <a:rPr lang="en-US" sz="3600" dirty="0" err="1"/>
              <a:t>ons</a:t>
            </a:r>
            <a:endParaRPr lang="en-US" sz="3600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15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team “Dragons ”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dirty="0"/>
              <a:t>1)	mother</a:t>
            </a:r>
          </a:p>
          <a:p>
            <a:r>
              <a:rPr lang="en-US" sz="3600" dirty="0"/>
              <a:t>2)	sister</a:t>
            </a:r>
          </a:p>
          <a:p>
            <a:r>
              <a:rPr lang="en-US" sz="3600" dirty="0"/>
              <a:t>3)	daughter</a:t>
            </a:r>
          </a:p>
          <a:p>
            <a:r>
              <a:rPr lang="en-US" sz="3600" dirty="0"/>
              <a:t>4)    aunt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team “ Stars”</a:t>
            </a:r>
          </a:p>
          <a:p>
            <a:endParaRPr lang="en-US" dirty="0"/>
          </a:p>
          <a:p>
            <a:r>
              <a:rPr lang="en-US" sz="3600" dirty="0"/>
              <a:t>1)father</a:t>
            </a:r>
          </a:p>
          <a:p>
            <a:r>
              <a:rPr lang="en-US" sz="3600" dirty="0"/>
              <a:t>2)uncle</a:t>
            </a:r>
          </a:p>
          <a:p>
            <a:r>
              <a:rPr lang="en-US" sz="3600" dirty="0"/>
              <a:t>3)brother </a:t>
            </a:r>
          </a:p>
          <a:p>
            <a:r>
              <a:rPr lang="en-US" sz="3600" dirty="0"/>
              <a:t>4)son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6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13168" cy="5112568"/>
          </a:xfrm>
        </p:spPr>
        <p:txBody>
          <a:bodyPr>
            <a:normAutofit/>
          </a:bodyPr>
          <a:lstStyle/>
          <a:p>
            <a:r>
              <a:rPr lang="en-US" sz="6000" dirty="0"/>
              <a:t>2) Complete the sentences.  You can have 1 point for  answer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8688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8000" dirty="0"/>
              <a:t>1)My mother’s father is my_____________</a:t>
            </a:r>
            <a:br>
              <a:rPr lang="en-US" sz="8000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6894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8000" dirty="0"/>
              <a:t>1)My mother’s father is my </a:t>
            </a:r>
            <a:r>
              <a:rPr lang="en-US" sz="8000" dirty="0">
                <a:solidFill>
                  <a:srgbClr val="92D050"/>
                </a:solidFill>
              </a:rPr>
              <a:t>grandfather</a:t>
            </a:r>
            <a:br>
              <a:rPr lang="en-US" sz="7300" dirty="0"/>
            </a:br>
            <a:endParaRPr lang="ru-RU" sz="7300" dirty="0"/>
          </a:p>
        </p:txBody>
      </p:sp>
    </p:spTree>
    <p:extLst>
      <p:ext uri="{BB962C8B-B14F-4D97-AF65-F5344CB8AC3E}">
        <p14:creationId xmlns:p14="http://schemas.microsoft.com/office/powerpoint/2010/main" val="809835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1017</Words>
  <Application>Microsoft Office PowerPoint</Application>
  <PresentationFormat>On-screen Show (4:3)</PresentationFormat>
  <Paragraphs>144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« Do  you  know  English ?»</vt:lpstr>
      <vt:lpstr>PowerPoint Presentation</vt:lpstr>
      <vt:lpstr>PowerPoint Presentation</vt:lpstr>
      <vt:lpstr>PowerPoint Presentation</vt:lpstr>
      <vt:lpstr>1)  Make up words using letters  The topic is “Family”  You have only 3 minutes to do it. You can have 1 point for  answer</vt:lpstr>
      <vt:lpstr>PowerPoint Presentation</vt:lpstr>
      <vt:lpstr>2) Complete the sentences.  You can have 1 point for  answer</vt:lpstr>
      <vt:lpstr>       1)My mother’s father is my_____________ </vt:lpstr>
      <vt:lpstr>        1)My mother’s father is my grandfather </vt:lpstr>
      <vt:lpstr>       2) My sister’s brother is my_________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3)Make up sentences. You have only 3 minutes to do it. You can have 1 point for  answer.</vt:lpstr>
      <vt:lpstr>PowerPoint Presentation</vt:lpstr>
      <vt:lpstr>4) Find and circle the word in the chain.  You can have 1 point for the task You have 2 minutes </vt:lpstr>
      <vt:lpstr>PowerPoint Presentation</vt:lpstr>
      <vt:lpstr>6) Contest for the captains. Answer the questions.</vt:lpstr>
      <vt:lpstr>7)Listen to the text and draw</vt:lpstr>
      <vt:lpstr>PowerPoint Presentation</vt:lpstr>
      <vt:lpstr>Round 4  </vt:lpstr>
      <vt:lpstr>The end</vt:lpstr>
      <vt:lpstr>PowerPoint Presentation</vt:lpstr>
      <vt:lpstr>2) Complete the sentences. You have only 3 minutes to do it. You can have 1 point for  answer</vt:lpstr>
      <vt:lpstr>1)  Make up words using letters  The topic is “Family”  You have only 3 minutes to do it. You can have 1 point for  answer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lienagr86@gmail.com</cp:lastModifiedBy>
  <cp:revision>44</cp:revision>
  <cp:lastPrinted>2018-03-15T21:14:25Z</cp:lastPrinted>
  <dcterms:created xsi:type="dcterms:W3CDTF">2018-03-12T23:27:33Z</dcterms:created>
  <dcterms:modified xsi:type="dcterms:W3CDTF">2023-03-12T23:43:53Z</dcterms:modified>
</cp:coreProperties>
</file>