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02" r:id="rId2"/>
    <p:sldId id="303" r:id="rId3"/>
    <p:sldId id="304" r:id="rId4"/>
    <p:sldId id="291" r:id="rId5"/>
    <p:sldId id="289" r:id="rId6"/>
    <p:sldId id="269" r:id="rId7"/>
    <p:sldId id="295" r:id="rId8"/>
    <p:sldId id="267" r:id="rId9"/>
    <p:sldId id="293" r:id="rId10"/>
    <p:sldId id="271" r:id="rId11"/>
    <p:sldId id="294" r:id="rId12"/>
    <p:sldId id="270" r:id="rId13"/>
    <p:sldId id="28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5" r:id="rId23"/>
    <p:sldId id="282" r:id="rId24"/>
    <p:sldId id="281" r:id="rId25"/>
    <p:sldId id="283" r:id="rId26"/>
    <p:sldId id="284" r:id="rId27"/>
    <p:sldId id="286" r:id="rId28"/>
    <p:sldId id="287" r:id="rId29"/>
    <p:sldId id="288" r:id="rId30"/>
    <p:sldId id="29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4106"/>
    <a:srgbClr val="49A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660"/>
  </p:normalViewPr>
  <p:slideViewPr>
    <p:cSldViewPr>
      <p:cViewPr varScale="1">
        <p:scale>
          <a:sx n="65" d="100"/>
          <a:sy n="65" d="100"/>
        </p:scale>
        <p:origin x="-1312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bv-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63" y="6429376"/>
            <a:ext cx="1071563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8860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7925" y="3467100"/>
            <a:ext cx="28860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0669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4786314"/>
            <a:ext cx="17637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Безимени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14" y="0"/>
            <a:ext cx="278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Admin\Рабочий стол\Безимени-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74" y="0"/>
            <a:ext cx="278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2589" y="1"/>
            <a:ext cx="4951412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4786314"/>
            <a:ext cx="17637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4786314"/>
            <a:ext cx="17637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76371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4" y="1"/>
            <a:ext cx="2071687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94288"/>
            <a:ext cx="2071688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p:transition>
    <p:split dir="in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powerpointstyles.com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971" y="188641"/>
            <a:ext cx="8382059" cy="1296144"/>
          </a:xfrm>
        </p:spPr>
        <p:txBody>
          <a:bodyPr/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Екологічний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Природне поновлення лісових насаджень на прикладі бука лісового в гірських умовах Карпат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XxBEZzvUFE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700808"/>
            <a:ext cx="4502304" cy="4782167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076056" y="2924944"/>
            <a:ext cx="3782224" cy="3665188"/>
          </a:xfrm>
        </p:spPr>
        <p:txBody>
          <a:bodyPr/>
          <a:lstStyle/>
          <a:p>
            <a:pPr algn="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Автор роботи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Сікора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Олеся Василівна, учениця 10 класу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Липчанської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ЗОШ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I-III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ступенів Хустського району Закарпатської області </a:t>
            </a:r>
          </a:p>
          <a:p>
            <a:pPr algn="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Губаль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Наталія Степанівна, вчитель біології вищої категорії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Липчанської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ЗОШ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I-III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ступенів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Ліс – найбільше диво на Землі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7" name="Picture 3" descr="C:\Users\oksana\Desktop\ФОТО\мої\УУУУсііііі 2013\ночовка з класом) Синевир\DSCN555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23529" y="3235003"/>
            <a:ext cx="4381499" cy="328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 descr="C:\Users\oksana\Desktop\ФОТО\2011\2012-05-02 да\да 018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476749" y="1196752"/>
            <a:ext cx="4667251" cy="3500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643967" cy="1704822"/>
          </a:xfrm>
        </p:spPr>
        <p:txBody>
          <a:bodyPr>
            <a:noAutofit/>
          </a:bodyPr>
          <a:lstStyle/>
          <a:p>
            <a:r>
              <a:rPr lang="uk-UA" sz="3200" b="1" i="1" dirty="0" smtClean="0"/>
              <a:t>Ігнатко О.Ю. </a:t>
            </a:r>
            <a:r>
              <a:rPr lang="uk-UA" sz="3200" b="1" i="1" dirty="0" smtClean="0">
                <a:solidFill>
                  <a:schemeClr val="accent6">
                    <a:lumMod val="50000"/>
                  </a:schemeClr>
                </a:solidFill>
              </a:rPr>
              <a:t>– помічник лісничого </a:t>
            </a:r>
            <a:r>
              <a:rPr lang="uk-UA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Липчанського</a:t>
            </a:r>
            <a:r>
              <a:rPr lang="uk-UA" sz="3200" b="1" i="1" dirty="0" smtClean="0">
                <a:solidFill>
                  <a:schemeClr val="accent6">
                    <a:lumMod val="50000"/>
                  </a:schemeClr>
                </a:solidFill>
              </a:rPr>
              <a:t> навчально-виробничого лісництва Закарпатського лісотехнічного коледжу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oksana\Desktop\ФОТО\екологія\171120132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475656" y="2348880"/>
            <a:ext cx="6034617" cy="4145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7" y="214290"/>
            <a:ext cx="7035123" cy="1486518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uk-UA" sz="20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  <a:t>Той хто любить паростки кленові</a:t>
            </a:r>
            <a:br>
              <a:rPr lang="uk-UA" sz="20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20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  <a:t>Хто діброви молоді ростить</a:t>
            </a:r>
            <a:br>
              <a:rPr lang="uk-UA" sz="20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20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  <a:t>Сам </a:t>
            </a:r>
            <a:r>
              <a:rPr lang="uk-UA" sz="2000" b="1" dirty="0" err="1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  <a:t>достоїн</a:t>
            </a:r>
            <a:r>
              <a:rPr lang="uk-UA" sz="20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  <a:t> людської любові</a:t>
            </a:r>
            <a:br>
              <a:rPr lang="uk-UA" sz="20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20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  <a:t>Бо живе й працює  - для століть</a:t>
            </a:r>
            <a:r>
              <a:rPr lang="uk-UA" sz="18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uk-UA" sz="18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8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/>
              </a:rPr>
              <a:t>М.Рильський</a:t>
            </a:r>
            <a:endParaRPr lang="ru-RU" sz="1800" b="1" dirty="0">
              <a:ln w="50800"/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4" name="Picture 2" descr="C:\Users\oksana\Desktop\ФОТО\2011\2011-07-12\DSCN16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6912768" cy="501294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Контора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</a:rPr>
              <a:t>Липчанського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 навчально-виробничого лісництва розміщена на території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</a:rPr>
              <a:t>Липчанського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 лісництва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C:\Users\oksana\Documents\ФОТО\2011\2011-07-12\DSCN1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 b="20133"/>
          <a:stretch>
            <a:fillRect/>
          </a:stretch>
        </p:blipFill>
        <p:spPr>
          <a:xfrm>
            <a:off x="251520" y="2564904"/>
            <a:ext cx="4597547" cy="3787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oksana\Desktop\ФОТО\екологія\DSCN6495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067945" y="2060848"/>
            <a:ext cx="4751884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3" y="0"/>
            <a:ext cx="7280303" cy="11430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Ознайомлення з флорою і фауною лісу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</a:rPr>
              <a:t>Липчанського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 лісництва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 descr="Изображение 19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60501" y="1267786"/>
            <a:ext cx="3793843" cy="2737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Изображение 200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714877" y="3929067"/>
            <a:ext cx="3476039" cy="2748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Изображение 452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714876" y="1323322"/>
            <a:ext cx="3357587" cy="2477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Изображение 454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428597" y="4071942"/>
            <a:ext cx="3857652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Ліс та його жителі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/>
          </a:blip>
          <a:srcRect l="18921" t="9615" r="21612" b="-962"/>
          <a:stretch>
            <a:fillRect/>
          </a:stretch>
        </p:blipFill>
        <p:spPr bwMode="auto">
          <a:xfrm>
            <a:off x="857225" y="1214422"/>
            <a:ext cx="3500463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 descr="D:\Мои рисунки\Природа\P902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1" y="1142984"/>
            <a:ext cx="3857652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8" descr="D:\Мои рисунки\P2210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9" y="3786190"/>
            <a:ext cx="3597303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l="5629" t="7260" r="1192" b="5927"/>
          <a:stretch>
            <a:fillRect/>
          </a:stretch>
        </p:blipFill>
        <p:spPr>
          <a:xfrm>
            <a:off x="4643439" y="3919379"/>
            <a:ext cx="3714776" cy="2581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856" y="253536"/>
            <a:ext cx="8089944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Щоб виростити ліс потрібні три покоління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417"/>
          <a:stretch>
            <a:fillRect/>
          </a:stretch>
        </p:blipFill>
        <p:spPr>
          <a:xfrm>
            <a:off x="546958" y="1446218"/>
            <a:ext cx="8050085" cy="4697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Все починається з насінини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C:\Users\oksana\Desktop\ФОТО\DSCN0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640" y="1340768"/>
            <a:ext cx="8046720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ksana\Desktop\ФОТО\2011\2011-07-12\DSCN1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7" y="2492896"/>
            <a:ext cx="4968552" cy="3954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Збір насіння деревних порід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C:\Users\oksana\Desktop\ФОТО\2011\2011-07-12\DSCN16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268760"/>
            <a:ext cx="4504584" cy="3729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884106"/>
                </a:solidFill>
              </a:rPr>
              <a:t>Перші паростки</a:t>
            </a:r>
            <a:endParaRPr lang="ru-RU" b="1" i="1" dirty="0">
              <a:solidFill>
                <a:srgbClr val="884106"/>
              </a:solidFill>
            </a:endParaRPr>
          </a:p>
        </p:txBody>
      </p:sp>
      <p:pic>
        <p:nvPicPr>
          <p:cNvPr id="4" name="Picture 2" descr="C:\Users\oksana\Desktop\ФОТО\2011\2011-07-12 да\да 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7725" y="1268760"/>
            <a:ext cx="7196683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Актуальність теми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Бук лісовий в Україні зустрічається лише у західних регіонах та в гірській частині Криму. Утворює високопродуктивні чисті і змішані насадження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які мають велике господарське значення і виконують важливі біосферні функції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Предмет дослідження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– стан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продуктивність та відтворення бука лісового на території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Липчанського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шкільного лісництва.</a:t>
            </a:r>
            <a:endParaRPr lang="ru-RU" sz="2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852936"/>
            <a:ext cx="82089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вивчення закономірностей лісо поновлювального процесу під наметом букових насаджень в умовах Закарпатської області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вивчення стану природного поновлення букових лісів Українських Карпат та виявлення закономірностей його формування залежно від впливу окремих абіотичних і біотичних чинників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ясування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значення лісу в житті людини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обґрунтувати необхідність раціонального використання лісових ресурсів.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3698745"/>
      </p:ext>
    </p:extLst>
  </p:cSld>
  <p:clrMapOvr>
    <a:masterClrMapping/>
  </p:clrMapOvr>
  <p:transition>
    <p:split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Молоді насадження починають самостійне життя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C:\Users\oksana\Desktop\ФОТО\2011\2011-07-12\DSCN1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700808"/>
            <a:ext cx="4643439" cy="3442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oksana\Desktop\ФОТО\2011\2011-07-12\DSCN1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07904" y="2780929"/>
            <a:ext cx="5078937" cy="3648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Людина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 причетна до посадки деревця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 ніколи за життя не підніме руки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 щоб його знівечити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 зламати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C:\Users\oksana\Desktop\ФОТО\2011\2011-07-12\DSCN1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844824"/>
            <a:ext cx="720080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1" y="214290"/>
            <a:ext cx="8229600" cy="143985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Об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</a:rPr>
              <a:t>єктом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 дослідження була вибрана ділянка з природнім поновленням бука лісового </a:t>
            </a:r>
            <a:r>
              <a:rPr lang="en-US" sz="2800" b="1" dirty="0" smtClean="0"/>
              <a:t>(</a:t>
            </a:r>
            <a:r>
              <a:rPr lang="en-US" sz="2800" b="1" dirty="0" err="1" smtClean="0"/>
              <a:t>Fagus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silvatica</a:t>
            </a:r>
            <a:r>
              <a:rPr lang="en-US" sz="2800" b="1" dirty="0" smtClean="0"/>
              <a:t> L),</a:t>
            </a:r>
            <a:r>
              <a:rPr lang="uk-UA" sz="2800" b="1" dirty="0" smtClean="0"/>
              <a:t>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після суцільної санітарної рубки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496" t="30730" r="51756" b="8333"/>
          <a:stretch>
            <a:fillRect/>
          </a:stretch>
        </p:blipFill>
        <p:spPr>
          <a:xfrm>
            <a:off x="467544" y="1844824"/>
            <a:ext cx="4524407" cy="3474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oksana\Desktop\ФОТО\екологія\DSCN6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276872"/>
            <a:ext cx="4721717" cy="4333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756" t="32292" r="15739" b="17708"/>
          <a:stretch>
            <a:fillRect/>
          </a:stretch>
        </p:blipFill>
        <p:spPr>
          <a:xfrm>
            <a:off x="107504" y="1268760"/>
            <a:ext cx="3810027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190998" y="589340"/>
            <a:ext cx="45958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Фактори, що сприяли </a:t>
            </a:r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</a:rPr>
              <a:t>природньому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 поновленню бука лісового:</a:t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1. Рубка проводилася в зимній період, і наявність снігового покриву зменшила механічне пошкодження </a:t>
            </a:r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</a:rPr>
              <a:t>природнього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 поновлення.</a:t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2. Розташування ділянки на північній стороні.</a:t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3. Стіна лісу сприяла затіненню сіянців .</a:t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4. Відсутність м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</a:rPr>
              <a:t>яколистяних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  порід.</a:t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5. Значна густота сіянців.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sana\Documents\СЮН\16042012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595562" y="116632"/>
            <a:ext cx="4573391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C:\Users\oksana\Documents\СЮН\16042012298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4940061" y="871211"/>
            <a:ext cx="3805759" cy="4050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00034" y="3214686"/>
            <a:ext cx="464803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Дослідження виявили переваги природного лісовідновлення над штучним. А саме:</a:t>
            </a:r>
            <a:b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- швидке проростання насіння;</a:t>
            </a:r>
            <a:b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висока приживлюваність сіянців;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швидкий ріст;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uk-UA" sz="2000" b="1" dirty="0" err="1" smtClean="0">
                <a:solidFill>
                  <a:schemeClr val="accent6">
                    <a:lumMod val="50000"/>
                  </a:schemeClr>
                </a:solidFill>
              </a:rPr>
              <a:t>природнє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 поновлення не потребує догляду;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сіянці не потерпають від сонячного перегріву ;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212976"/>
            <a:ext cx="8651304" cy="3384376"/>
          </a:xfrm>
        </p:spPr>
        <p:txBody>
          <a:bodyPr>
            <a:normAutofit/>
          </a:bodyPr>
          <a:lstStyle/>
          <a:p>
            <a:pPr algn="l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- верхівковий пагін виділяється інтенсивним ростом;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природнє відновлення більш стійке до різних захворювань;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молоде насадження майже не потребує додаткових затрат робочої сили та коштів;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термін вирощування лісу скорочується на 10-20 років.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C:\Users\oksana\Documents\СЮН\1604201228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contrast="30000"/>
          </a:blip>
          <a:srcRect l="6880"/>
          <a:stretch/>
        </p:blipFill>
        <p:spPr>
          <a:xfrm>
            <a:off x="1333478" y="357167"/>
            <a:ext cx="6286543" cy="3462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На сьогоднішній день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</a:rPr>
              <a:t>природнє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 відновлення бука характеризується швидким ростом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5224" t="24041" r="39227" b="10406"/>
          <a:stretch/>
        </p:blipFill>
        <p:spPr>
          <a:xfrm>
            <a:off x="1115616" y="1628800"/>
            <a:ext cx="6840760" cy="468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У час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</a:rPr>
              <a:t>буренного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 науково-технічного прогресу виникла органічна потреба спілкування людини з лісом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C:\Users\oksana\Desktop\ФОТО\2011\2011-07-12\DSCN1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916832"/>
            <a:ext cx="6624736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Ось що залишаємо ми після себе. А що буде потім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57291" y="1600200"/>
            <a:ext cx="6232019" cy="4614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Збережімо зелені легені планети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 Ми сподіваємось, що пізнання лісу стане для нас справою життя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C:\Users\Владимир\Desktop\Экологічний проект\090430hjrzxm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416374"/>
            <a:ext cx="8229600" cy="2893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51344"/>
            <a:ext cx="87129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вивчити стан природного поновлення букових лісів Українських Карпат та виявлення закономірностей його формування залежно від впливу окремих абіотичних і біотичних чинників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ясувати значення лісу в житті людини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обґрунтувати необхідність раціонального використання лісових ресурсів.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Об’єкт дослідження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– ділянка з природнім поновленням бука лісового після суцільної санітарної рубки.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Метод дослідження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– фактори, що сприяли природному поновленню бука лісового.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Проблемне питання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Формування в суспільстві екологічного світогляду і виховання екологічної культури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поширення знань про роль лісів у природі та житті людини.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0349094"/>
      </p:ext>
    </p:extLst>
  </p:cSld>
  <p:clrMapOvr>
    <a:masterClrMapping/>
  </p:clrMapOvr>
  <p:transition>
    <p:split dir="in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3348038" y="6237288"/>
            <a:ext cx="2745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hlinkClick r:id="rId2"/>
              </a:rPr>
              <a:t>Free Powerpoint Templates</a:t>
            </a:r>
            <a:endParaRPr lang="fr-FR"/>
          </a:p>
        </p:txBody>
      </p:sp>
      <p:pic>
        <p:nvPicPr>
          <p:cNvPr id="2070" name="Picture 22" descr="bvcb dfbvcdf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71473" y="333375"/>
            <a:ext cx="7143801" cy="119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0000" tIns="180000" rIns="180000" bIns="180000">
            <a:spAutoFit/>
          </a:bodyPr>
          <a:lstStyle/>
          <a:p>
            <a:r>
              <a:rPr lang="uk-UA" sz="5400" b="1" dirty="0" smtClean="0">
                <a:solidFill>
                  <a:srgbClr val="002060"/>
                </a:solidFill>
                <a:latin typeface="Verdana" pitchFamily="34" charset="0"/>
              </a:rPr>
              <a:t>Дякую за увагу!</a:t>
            </a:r>
            <a:endParaRPr lang="fr-FR" sz="5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Ліс-одвічна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симфонія природи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її храм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-Липча-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oksana\Desktop\ФОТО\2011\2011-07-12 да\да 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42977" y="1571612"/>
            <a:ext cx="7159060" cy="4357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642918"/>
            <a:ext cx="8229600" cy="114300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Ліс може опиратися майже всім руйнівним силам природи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безсилий він лише проти одного ворога – людини</a:t>
            </a:r>
            <a:b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Карл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Гайер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9" y="1500174"/>
            <a:ext cx="4421751" cy="3530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7" descr="0108201254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9125" y="2857497"/>
            <a:ext cx="4500593" cy="3795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uk-UA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дрість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багатство карпатських лісів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rc_mi" descr="http://t1.gstatic.com/images?q=tbn:ANd9GcTknT80demMEePPH4fChRmvINhhCRXC1ObFfPOkdL7gnlK9_EaWw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142985"/>
            <a:ext cx="3857652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3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4143357"/>
            <a:ext cx="3714775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Содержимое 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929043"/>
            <a:ext cx="4071967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C:\Users\oksana\Desktop\ФОТО\мої\УУУУсііііі 2013\ночовка з класом) Синевир\DSCN5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9" y="1000109"/>
            <a:ext cx="3857620" cy="2893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71933" y="274638"/>
            <a:ext cx="4614867" cy="114300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Мішані ліси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i.io.ua/img_su/large/0019/63/00196385_n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764704"/>
            <a:ext cx="2134020" cy="1773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://www.naturalist.if.ua/wp-content/Beech-forest-http_www_flickr_com_file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7" y="1785927"/>
            <a:ext cx="5929323" cy="457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oksana\Desktop\ФОТО\мої\УУУУсііііі 2013\ночовка з класом) Синевир\DSCN565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004048" y="1124744"/>
            <a:ext cx="3816424" cy="2862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dirty="0" smtClean="0"/>
              <a:t>Ліс – найбільше диво на Землі! </a:t>
            </a:r>
            <a:endParaRPr lang="ru-RU" dirty="0"/>
          </a:p>
        </p:txBody>
      </p:sp>
      <p:pic>
        <p:nvPicPr>
          <p:cNvPr id="3074" name="Picture 2" descr="C:\Users\oksana\Desktop\ФОТО\екологія\17112013220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95536" y="2276873"/>
            <a:ext cx="5832648" cy="4112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Посади 10 дерев замість одного зрубаного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 щоб діти твої були живі й здорові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oksana\Desktop\ФОТО\екологія\DSCN6498.JPG"/>
          <p:cNvPicPr>
            <a:picLocks noChangeAspect="1" noChangeArrowheads="1"/>
          </p:cNvPicPr>
          <p:nvPr/>
        </p:nvPicPr>
        <p:blipFill>
          <a:blip r:embed="rId2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683568" y="1556793"/>
            <a:ext cx="4176464" cy="4812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oksana\Desktop\ФОТО\мої\УУУУсііііі 2013\ночовка з класом) Синевир\DSCN5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857150"/>
            <a:ext cx="3566168" cy="4104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Зелёные листь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</TotalTime>
  <Words>474</Words>
  <Application>Microsoft Office PowerPoint</Application>
  <PresentationFormat>Экран (4:3)</PresentationFormat>
  <Paragraphs>47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Зелёные листья</vt:lpstr>
      <vt:lpstr>Екологічний проєкт:  ”Природне поновлення лісових насаджень на прикладі бука лісового в гірських умовах Карпат”</vt:lpstr>
      <vt:lpstr>Презентация PowerPoint</vt:lpstr>
      <vt:lpstr>Презентация PowerPoint</vt:lpstr>
      <vt:lpstr>Ліс-одвічна симфонія природи, її храм -Липча-</vt:lpstr>
      <vt:lpstr>Ліс може опиратися майже всім руйнівним силам природи, безсилий він лише проти одного ворога – людини                                                        Карл Гайер</vt:lpstr>
      <vt:lpstr>Щедрість і багатство карпатських лісів</vt:lpstr>
      <vt:lpstr>Мішані ліси</vt:lpstr>
      <vt:lpstr>Ліс – найбільше диво на Землі! </vt:lpstr>
      <vt:lpstr>Посади 10 дерев замість одного зрубаного, щоб діти твої були живі й здорові!</vt:lpstr>
      <vt:lpstr>Ліс – найбільше диво на Землі!</vt:lpstr>
      <vt:lpstr>Ігнатко О.Ю. – помічник лісничого Липчанського навчально-виробничого лісництва Закарпатського лісотехнічного коледжу</vt:lpstr>
      <vt:lpstr>Той хто любить паростки кленові Хто діброви молоді ростить Сам достоїн людської любові Бо живе й працює  - для століть М.Рильський</vt:lpstr>
      <vt:lpstr>Контора Липчанського навчально-виробничого лісництва розміщена на території Липчанського лісництва</vt:lpstr>
      <vt:lpstr>Ознайомлення з флорою і фауною лісу Липчанського лісництва</vt:lpstr>
      <vt:lpstr>Ліс та його жителі</vt:lpstr>
      <vt:lpstr>Щоб виростити ліс потрібні три покоління</vt:lpstr>
      <vt:lpstr>Все починається з насінини</vt:lpstr>
      <vt:lpstr>Збір насіння деревних порід</vt:lpstr>
      <vt:lpstr>Перші паростки</vt:lpstr>
      <vt:lpstr>Молоді насадження починають самостійне життя</vt:lpstr>
      <vt:lpstr>Людина, причетна до посадки деревця, ніколи за життя не підніме руки, щоб його знівечити, зламати</vt:lpstr>
      <vt:lpstr>Об’єктом дослідження була вибрана ділянка з природнім поновленням бука лісового (Fagus silvatica L), після суцільної санітарної рубки</vt:lpstr>
      <vt:lpstr>Презентация PowerPoint</vt:lpstr>
      <vt:lpstr>Презентация PowerPoint</vt:lpstr>
      <vt:lpstr>- верхівковий пагін виділяється інтенсивним ростом; - природнє відновлення більш стійке до різних захворювань; - молоде насадження майже не потребує додаткових затрат робочої сили та коштів; - термін вирощування лісу скорочується на 10-20 років.</vt:lpstr>
      <vt:lpstr>На сьогоднішній день природнє відновлення бука характеризується швидким ростом</vt:lpstr>
      <vt:lpstr>У час буренного науково-технічного прогресу виникла органічна потреба спілкування людини з лісом</vt:lpstr>
      <vt:lpstr>Ось що залишаємо ми після себе. А що буде потім?</vt:lpstr>
      <vt:lpstr>Збережімо зелені легені планети! Ми сподіваємось, що пізнання лісу стане для нас справою життя!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Багатокорпусний вулик</dc:title>
  <cp:lastModifiedBy>TPCUser</cp:lastModifiedBy>
  <cp:revision>76</cp:revision>
  <dcterms:modified xsi:type="dcterms:W3CDTF">2023-03-14T17:22:08Z</dcterms:modified>
</cp:coreProperties>
</file>