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07" r:id="rId4"/>
    <p:sldId id="303" r:id="rId5"/>
    <p:sldId id="304" r:id="rId6"/>
    <p:sldId id="305" r:id="rId7"/>
    <p:sldId id="306" r:id="rId8"/>
    <p:sldId id="258" r:id="rId9"/>
    <p:sldId id="259" r:id="rId10"/>
    <p:sldId id="257" r:id="rId11"/>
    <p:sldId id="262" r:id="rId12"/>
    <p:sldId id="260" r:id="rId13"/>
    <p:sldId id="261" r:id="rId14"/>
    <p:sldId id="269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3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4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0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7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3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9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9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4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1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2AAC-559D-4A3C-8755-2DC2322CC363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CDF7-DADD-44AC-8D2B-4B0C4FFD7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watch?v=p9ir5g1t51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1bbef87cd27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jigsawplanet.com/?rc=play&amp;pid=1da5fc807ad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ы для презентаций powerpoint (8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5845" cy="67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121" y="787559"/>
            <a:ext cx="9065879" cy="6340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Інтелектуально-пізнавальна гра </a:t>
            </a:r>
          </a:p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«Чи знаєш ти Україну?»</a:t>
            </a:r>
          </a:p>
          <a:p>
            <a:pPr algn="ctr"/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8-9 класи</a:t>
            </a:r>
          </a:p>
          <a:p>
            <a:pPr algn="ctr"/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uk-UA" sz="3200" b="1" i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Вчитель географії </a:t>
            </a:r>
          </a:p>
          <a:p>
            <a:pPr algn="r"/>
            <a:r>
              <a:rPr lang="uk-UA" sz="3200" b="1" i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Дмитерчук</a:t>
            </a:r>
            <a:r>
              <a:rPr lang="uk-UA" sz="3200" b="1" i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А. А. </a:t>
            </a:r>
            <a:endParaRPr lang="uk-UA" sz="3200" b="1" i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4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495" y="-1238508"/>
            <a:ext cx="6945430" cy="924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74857" y="1789278"/>
            <a:ext cx="7490705" cy="1943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Конкурс </a:t>
            </a:r>
            <a:endParaRPr lang="uk-UA" sz="54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«Україна літературна»</a:t>
            </a:r>
            <a:endParaRPr lang="ru-RU" sz="5400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95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ы для презентаций powerpoint (8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6405" y="1052187"/>
            <a:ext cx="7841294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Times New Roman"/>
                <a:cs typeface="Times New Roman"/>
              </a:rPr>
              <a:t>1. </a:t>
            </a:r>
            <a:r>
              <a:rPr lang="uk-UA" sz="3200" spc="55" dirty="0">
                <a:solidFill>
                  <a:srgbClr val="3C4043"/>
                </a:solidFill>
                <a:latin typeface="Times New Roman"/>
                <a:ea typeface="Times New Roman"/>
                <a:cs typeface="Times New Roman"/>
              </a:rPr>
              <a:t>За освітою – військовий фельдшер.</a:t>
            </a:r>
            <a:endParaRPr lang="ru-RU" sz="3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Times New Roman"/>
                <a:cs typeface="Times New Roman"/>
              </a:rPr>
              <a:t>2. Має «ягідний» псевдонім.</a:t>
            </a:r>
            <a:r>
              <a:rPr lang="uk-UA" sz="3200" spc="55" dirty="0">
                <a:solidFill>
                  <a:srgbClr val="3C4043"/>
                </a:solidFill>
                <a:latin typeface="Times New Roman"/>
                <a:ea typeface="Times New Roman"/>
                <a:cs typeface="Times New Roman"/>
              </a:rPr>
              <a:t> В</a:t>
            </a:r>
            <a:r>
              <a:rPr lang="ru-RU" sz="3200" spc="55" dirty="0">
                <a:solidFill>
                  <a:srgbClr val="3C4043"/>
                </a:solidFill>
                <a:latin typeface="Times New Roman"/>
                <a:ea typeface="Times New Roman"/>
                <a:cs typeface="Times New Roman"/>
              </a:rPr>
              <a:t>перше </a:t>
            </a:r>
            <a:r>
              <a:rPr lang="ru-RU" sz="3200" spc="55" dirty="0" err="1">
                <a:solidFill>
                  <a:srgbClr val="3C4043"/>
                </a:solidFill>
                <a:latin typeface="Times New Roman"/>
                <a:ea typeface="Times New Roman"/>
                <a:cs typeface="Times New Roman"/>
              </a:rPr>
              <a:t>з’явився</a:t>
            </a:r>
            <a:r>
              <a:rPr lang="ru-RU" sz="3200" spc="55" dirty="0">
                <a:solidFill>
                  <a:srgbClr val="3C4043"/>
                </a:solidFill>
                <a:latin typeface="Times New Roman"/>
                <a:ea typeface="Times New Roman"/>
                <a:cs typeface="Times New Roman"/>
              </a:rPr>
              <a:t> в 1921 </a:t>
            </a:r>
            <a:r>
              <a:rPr lang="ru-RU" sz="3200" spc="55" dirty="0" err="1">
                <a:solidFill>
                  <a:srgbClr val="3C4043"/>
                </a:solidFill>
                <a:latin typeface="Times New Roman"/>
                <a:ea typeface="Times New Roman"/>
                <a:cs typeface="Times New Roman"/>
              </a:rPr>
              <a:t>році</a:t>
            </a:r>
            <a:endParaRPr lang="ru-RU" sz="3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Times New Roman"/>
                <a:cs typeface="Times New Roman"/>
              </a:rPr>
              <a:t>3. Справжнє прізвище і </a:t>
            </a:r>
            <a:r>
              <a:rPr lang="uk-UA" sz="3200" dirty="0" err="1">
                <a:latin typeface="Times New Roman"/>
                <a:ea typeface="Times New Roman"/>
                <a:cs typeface="Times New Roman"/>
              </a:rPr>
              <a:t>ім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’</a:t>
            </a:r>
            <a:r>
              <a:rPr lang="uk-UA" sz="3200" dirty="0">
                <a:latin typeface="Times New Roman"/>
                <a:ea typeface="Times New Roman"/>
                <a:cs typeface="Times New Roman"/>
              </a:rPr>
              <a:t>я – Павло Михайлович Губенко</a:t>
            </a:r>
            <a:endParaRPr lang="ru-RU" sz="3200" dirty="0">
              <a:ea typeface="Times New Roman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Times New Roman"/>
                <a:cs typeface="Times New Roman"/>
              </a:rPr>
              <a:t>4.</a:t>
            </a:r>
            <a:r>
              <a:rPr lang="uk-UA" sz="3200" spc="55" dirty="0">
                <a:solidFill>
                  <a:srgbClr val="3C404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3200" dirty="0">
                <a:latin typeface="Times New Roman"/>
                <a:ea typeface="Times New Roman"/>
                <a:cs typeface="Times New Roman"/>
              </a:rPr>
              <a:t>Гуморист є засновником нового жанру – усмішка.</a:t>
            </a:r>
            <a:endParaRPr lang="ru-RU" sz="3200" dirty="0">
              <a:ea typeface="Times New Roman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uk-UA" spc="55" dirty="0">
                <a:solidFill>
                  <a:srgbClr val="3C4043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364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текста природа - 4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7"/>
            <a:ext cx="9144000" cy="70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3463" y="1160016"/>
            <a:ext cx="8217074" cy="551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За 40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років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активного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творчого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життя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кожних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два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дні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виходив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новий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твір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письменника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вірш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, новела, роман,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повість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тощо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),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тобто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6000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творів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2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200" dirty="0">
                <a:latin typeface="Times New Roman"/>
                <a:ea typeface="Times New Roman"/>
                <a:cs typeface="Times New Roman"/>
              </a:rPr>
              <a:t>Є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єдиним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українським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поетом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який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номінувався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здобуття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Нобелівської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премії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проте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до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участі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конкурсі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він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так і не дожив);</a:t>
            </a:r>
            <a:endParaRPr lang="ru-RU" sz="22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Мав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колосальну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пам’ять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– знав 14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європейських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мов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, Писав твори не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лише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українською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, а й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польською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німецькою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та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іншими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мовами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Перекладав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українську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в тому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числі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давньої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вавилонської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давньоарабської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давньогрецької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східних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мов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22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Здійснив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переклад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біблійної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«Книги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буття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»,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який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досі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є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найбільш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точним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перекладом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цієї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частини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Біблії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українською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мовою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22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Останні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сім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років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писав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лівою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рукою,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бо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права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була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паралізована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Систематизувати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та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упорядковувати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допомагав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син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>
                <a:latin typeface="Times New Roman"/>
                <a:ea typeface="Times New Roman"/>
                <a:cs typeface="Times New Roman"/>
              </a:rPr>
              <a:t>Андрій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2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291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Спорт” для презентаций PowerPoint,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826" cy="67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3567" y="1152993"/>
            <a:ext cx="8267178" cy="47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1.К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ласик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світ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ового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к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но, драматург и режиссер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 Початок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творчої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кар’єри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пов’язаний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не з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кінематографом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а з карикатурами</a:t>
            </a:r>
            <a:endParaRPr lang="ru-RU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2. За своє творче життя поставив 14 ігрових і документальних фільмів, написав 15 літературних сценаріїв і кіноповістей, дві п'єси, автобіографічну повість, понад 20 оповідань і новел.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3. Своє кінематографічне життя я розпочинав зі стрічки «Сумка дипкур’єра», у якій, окрім усього, ще знявся і в ролі кочегара.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4. Його іменем названа кіностудія у м. Одеса</a:t>
            </a:r>
            <a:endParaRPr lang="ru-RU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179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495" y="-1238508"/>
            <a:ext cx="6945430" cy="924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88723" y="1267561"/>
            <a:ext cx="722751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1. Його називали Сонцепоклонником і Соняхом, бо над усе любив сонце,</a:t>
            </a:r>
            <a:r>
              <a:rPr lang="uk-UA" sz="2400" dirty="0" err="1">
                <a:latin typeface="Times New Roman"/>
                <a:ea typeface="Times New Roman"/>
                <a:cs typeface="Times New Roman"/>
              </a:rPr>
              <a:t> квіти 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і дітей. 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2. Був високоосвіченою людиною і читав дуже багато. Знав дев’ять мов.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3. Був знайомий з Іваном Франком, Миколою Лисенком – який був його кращим другом.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4. Хворів астмою і туберкульозом. Навесні 1913 його не стало. Поховали письменника </a:t>
            </a:r>
            <a:r>
              <a:rPr lang="uk-UA" sz="2400" dirty="0" err="1">
                <a:latin typeface="Times New Roman"/>
                <a:ea typeface="Times New Roman"/>
                <a:cs typeface="Times New Roman"/>
              </a:rPr>
              <a:t>на Болди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ній горі у Чернігові.</a:t>
            </a:r>
            <a:endParaRPr lang="ru-RU" sz="2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947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powerpoint (8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8827" y="176370"/>
            <a:ext cx="7866346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Усі ви сьогодні були активними, кмітливими, сприт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ними.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Тож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усі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ми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маємо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об’єднатися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в одну команду –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українців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які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багато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знають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про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рідну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країну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шанують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її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символи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завжди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підтримують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одне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одного!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Тільки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людина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добрим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чуйним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серцем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роботяща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вольова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може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бути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справжнім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патріотом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громадянином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своєї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держави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по-справжньому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любити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захищати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відстоювати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її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інтереси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приносити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велику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користь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913" y="4013692"/>
            <a:ext cx="81421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905"/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Бажаю</a:t>
            </a:r>
            <a:r>
              <a:rPr lang="ru-RU" sz="7200" b="1" cap="none" spc="0" dirty="0" smtClean="0">
                <a:ln w="1905"/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cap="none" spc="0" dirty="0" err="1" smtClean="0">
                <a:ln w="1905"/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7200" b="1" cap="none" spc="0" dirty="0" smtClean="0">
                <a:ln w="1905"/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cap="none" spc="0" dirty="0" err="1" smtClean="0">
                <a:ln w="1905"/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наснаги</a:t>
            </a:r>
            <a:r>
              <a:rPr lang="ru-RU" sz="7200" b="1" cap="none" spc="0" dirty="0" smtClean="0">
                <a:ln w="1905"/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7200" b="1" cap="none" spc="0" dirty="0" err="1" smtClean="0">
                <a:ln w="1905"/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успіхів</a:t>
            </a:r>
            <a:endParaRPr lang="ru-RU" sz="7200" b="1" cap="none" spc="0" dirty="0">
              <a:ln w="1905"/>
              <a:solidFill>
                <a:srgbClr val="00B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2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Спорт” для презентаций PowerPoint,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5174" cy="67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91;p2"/>
          <p:cNvSpPr/>
          <p:nvPr/>
        </p:nvSpPr>
        <p:spPr>
          <a:xfrm>
            <a:off x="4171168" y="0"/>
            <a:ext cx="4772416" cy="7571263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5400" b="1" dirty="0" smtClean="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5400" b="1" dirty="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dirty="0" smtClean="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«РОЗМИНКА»</a:t>
            </a:r>
            <a:endParaRPr lang="uk-UA" sz="5400" b="1" i="0" u="none" strike="noStrike" cap="none" dirty="0" smtClean="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5400" b="1" dirty="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5400" b="1" i="0" u="none" strike="noStrike" cap="none" dirty="0" smtClean="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5471" y="706440"/>
            <a:ext cx="3657600" cy="47686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І конкурс </a:t>
            </a:r>
          </a:p>
        </p:txBody>
      </p:sp>
    </p:spTree>
    <p:extLst>
      <p:ext uri="{BB962C8B-B14F-4D97-AF65-F5344CB8AC3E}">
        <p14:creationId xmlns:p14="http://schemas.microsoft.com/office/powerpoint/2010/main" val="153355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Спорт” для презентаций PowerPoint,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5174" cy="67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5406" y="307539"/>
            <a:ext cx="7364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0" cap="none" spc="0" normalizeH="0" baseline="0" noProof="0" dirty="0" smtClean="0">
                <a:ln w="19050">
                  <a:solidFill>
                    <a:srgbClr val="FF66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ІІ конкурс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710" y="1924268"/>
            <a:ext cx="7393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«Чи знаєш ти карту України?»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1019" y="4572093"/>
            <a:ext cx="457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http://learningapps.org/watch?v=p9ir5g1t517</a:t>
            </a:r>
            <a:r>
              <a:rPr lang="ru-RU" dirty="0">
                <a:ea typeface="Calibri"/>
                <a:cs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1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текста природа - 4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" y="0"/>
            <a:ext cx="9144000" cy="70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2200" y="239273"/>
            <a:ext cx="6228735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400" b="1" dirty="0" smtClean="0">
                <a:latin typeface="Times New Roman"/>
                <a:ea typeface="Times New Roman"/>
                <a:cs typeface="Times New Roman"/>
              </a:rPr>
              <a:t>ІІІ </a:t>
            </a:r>
            <a:r>
              <a:rPr lang="uk-UA" sz="4400" b="1" dirty="0">
                <a:latin typeface="Times New Roman"/>
                <a:ea typeface="Times New Roman"/>
                <a:cs typeface="Times New Roman"/>
              </a:rPr>
              <a:t>конкурс «Піраміда міст»</a:t>
            </a:r>
            <a:endParaRPr lang="ru-RU" sz="3600" dirty="0">
              <a:ea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816035"/>
              </p:ext>
            </p:extLst>
          </p:nvPr>
        </p:nvGraphicFramePr>
        <p:xfrm>
          <a:off x="1472195" y="3747863"/>
          <a:ext cx="6228740" cy="2998996"/>
        </p:xfrm>
        <a:graphic>
          <a:graphicData uri="http://schemas.openxmlformats.org/drawingml/2006/table">
            <a:tbl>
              <a:tblPr/>
              <a:tblGrid>
                <a:gridCol w="622874"/>
                <a:gridCol w="622874"/>
                <a:gridCol w="622874"/>
                <a:gridCol w="622874"/>
                <a:gridCol w="622874"/>
                <a:gridCol w="622874"/>
                <a:gridCol w="622874"/>
                <a:gridCol w="622874"/>
                <a:gridCol w="622874"/>
                <a:gridCol w="622874"/>
              </a:tblGrid>
              <a:tr h="428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51770" y="1839648"/>
            <a:ext cx="6549165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Хто швидше складе із назв міст України піраміду, так,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щоб кожна наступна назва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була на одну букву довша за попередню.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(Кожна назва – 1 бал)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Запоріжжя, Чоп, Ужгород, Київ, Харків, Львів, Миколаїв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495" y="-1238508"/>
            <a:ext cx="6945430" cy="924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890"/>
              </p:ext>
            </p:extLst>
          </p:nvPr>
        </p:nvGraphicFramePr>
        <p:xfrm>
          <a:off x="1077234" y="1327759"/>
          <a:ext cx="5937340" cy="4208743"/>
        </p:xfrm>
        <a:graphic>
          <a:graphicData uri="http://schemas.openxmlformats.org/drawingml/2006/table">
            <a:tbl>
              <a:tblPr/>
              <a:tblGrid>
                <a:gridCol w="593734"/>
                <a:gridCol w="593734"/>
                <a:gridCol w="593734"/>
                <a:gridCol w="593734"/>
                <a:gridCol w="593734"/>
                <a:gridCol w="593734"/>
                <a:gridCol w="593734"/>
                <a:gridCol w="593734"/>
                <a:gridCol w="593734"/>
                <a:gridCol w="593734"/>
              </a:tblGrid>
              <a:tr h="601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Ї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Ї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43740" y="737899"/>
            <a:ext cx="43316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Правильні відповіді: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powerpoint (8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4504" y="789140"/>
            <a:ext cx="719620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Конкурс  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uk-UA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Так чи Ні</a:t>
            </a: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"</a:t>
            </a:r>
            <a:endParaRPr lang="ru-RU" sz="40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40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err="1">
                <a:latin typeface="Times New Roman"/>
                <a:ea typeface="Times New Roman"/>
                <a:cs typeface="Times New Roman"/>
              </a:rPr>
              <a:t>Кожна</a:t>
            </a:r>
            <a:r>
              <a:rPr lang="ru-RU" sz="4000" b="1" i="1" dirty="0">
                <a:latin typeface="Times New Roman"/>
                <a:ea typeface="Times New Roman"/>
                <a:cs typeface="Times New Roman"/>
              </a:rPr>
              <a:t> команда по </a:t>
            </a:r>
            <a:r>
              <a:rPr lang="ru-RU" sz="4000" b="1" i="1" dirty="0" err="1">
                <a:latin typeface="Times New Roman"/>
                <a:ea typeface="Times New Roman"/>
                <a:cs typeface="Times New Roman"/>
              </a:rPr>
              <a:t>черзі</a:t>
            </a:r>
            <a:r>
              <a:rPr lang="ru-RU" sz="40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i="1" dirty="0" err="1">
                <a:latin typeface="Times New Roman"/>
                <a:ea typeface="Times New Roman"/>
                <a:cs typeface="Times New Roman"/>
              </a:rPr>
              <a:t>відповідає</a:t>
            </a:r>
            <a:r>
              <a:rPr lang="ru-RU" sz="4000" b="1" i="1" dirty="0">
                <a:latin typeface="Times New Roman"/>
                <a:ea typeface="Times New Roman"/>
                <a:cs typeface="Times New Roman"/>
              </a:rPr>
              <a:t> на </a:t>
            </a:r>
            <a:r>
              <a:rPr lang="uk-UA" sz="4000" b="1" i="1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4000" b="1" i="1" dirty="0">
                <a:latin typeface="Times New Roman"/>
                <a:ea typeface="Times New Roman"/>
                <a:cs typeface="Times New Roman"/>
              </a:rPr>
              <a:t>запитан</a:t>
            </a:r>
            <a:r>
              <a:rPr lang="uk-UA" sz="4000" b="1" i="1" dirty="0" err="1">
                <a:latin typeface="Times New Roman"/>
                <a:ea typeface="Times New Roman"/>
                <a:cs typeface="Times New Roman"/>
              </a:rPr>
              <a:t>ня</a:t>
            </a:r>
            <a:r>
              <a:rPr lang="ru-RU" sz="4000" b="1" i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uk-UA" sz="4000" b="1" i="1" dirty="0">
                <a:latin typeface="Times New Roman"/>
                <a:ea typeface="Times New Roman"/>
                <a:cs typeface="Times New Roman"/>
              </a:rPr>
              <a:t>Якщо відповідь вірна, команда отримує жетон.</a:t>
            </a:r>
            <a:endParaRPr lang="ru-RU" sz="4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61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й фон для текста природа - 4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7030" y="0"/>
            <a:ext cx="736530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8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48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4800" b="1" dirty="0">
                <a:latin typeface="Times New Roman"/>
                <a:ea typeface="Times New Roman"/>
                <a:cs typeface="Times New Roman"/>
              </a:rPr>
              <a:t>К</a:t>
            </a:r>
            <a:r>
              <a:rPr lang="uk-UA" sz="4800" b="1" dirty="0" smtClean="0">
                <a:latin typeface="Times New Roman"/>
                <a:ea typeface="Times New Roman"/>
                <a:cs typeface="Times New Roman"/>
              </a:rPr>
              <a:t>онкурс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8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6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«Україна туристична» </a:t>
            </a:r>
            <a:endParaRPr lang="ru-RU" sz="6000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215008"/>
            <a:ext cx="5204564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https://www.jigsawplanet.com/?rc=play&amp;pid=1bbef87cd279</a:t>
            </a:r>
            <a:r>
              <a:rPr lang="uk-UA" dirty="0">
                <a:ea typeface="Calibri"/>
                <a:cs typeface="Times New Roman"/>
              </a:rPr>
              <a:t>   впізнай місто України </a:t>
            </a:r>
            <a:r>
              <a:rPr lang="uk-UA" dirty="0" smtClean="0">
                <a:ea typeface="Calibri"/>
                <a:cs typeface="Times New Roman"/>
              </a:rPr>
              <a:t>( </a:t>
            </a:r>
            <a:r>
              <a:rPr lang="uk-UA" dirty="0" err="1" smtClean="0">
                <a:ea typeface="Calibri"/>
                <a:cs typeface="Times New Roman"/>
              </a:rPr>
              <a:t>пазли</a:t>
            </a:r>
            <a:r>
              <a:rPr lang="uk-UA" dirty="0" smtClean="0">
                <a:ea typeface="Calibri"/>
                <a:cs typeface="Times New Roman"/>
              </a:rPr>
              <a:t>)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https://www.jigsawplanet.com/?rc=play&amp;pid=1da5fc807ad7</a:t>
            </a:r>
            <a:r>
              <a:rPr lang="uk-UA" dirty="0">
                <a:ea typeface="Calibri"/>
                <a:cs typeface="Times New Roman"/>
              </a:rPr>
              <a:t>  впізнай місто України </a:t>
            </a:r>
            <a:r>
              <a:rPr lang="uk-UA" dirty="0" smtClean="0">
                <a:ea typeface="Calibri"/>
                <a:cs typeface="Times New Roman"/>
              </a:rPr>
              <a:t>( </a:t>
            </a:r>
            <a:r>
              <a:rPr lang="uk-UA" dirty="0" err="1" smtClean="0">
                <a:ea typeface="Calibri"/>
                <a:cs typeface="Times New Roman"/>
              </a:rPr>
              <a:t>пазли</a:t>
            </a:r>
            <a:r>
              <a:rPr lang="uk-UA" dirty="0" smtClean="0">
                <a:ea typeface="Calibri"/>
                <a:cs typeface="Times New Roman"/>
              </a:rPr>
              <a:t>)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99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сивый фон для текста природа - 4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Блог учителя української мови та літератури Оксани Савченко : Розвиваймо  критичне мислення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4910203"/>
            <a:ext cx="1719607" cy="1719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1926" y="342573"/>
            <a:ext cx="6898299" cy="8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Конкурс «Мовознавців»</a:t>
            </a:r>
            <a:endParaRPr lang="ru-RU" sz="4800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203" y="1435797"/>
            <a:ext cx="7753611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Як називають жителів цих міст?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latin typeface="Times New Roman"/>
                <a:ea typeface="Times New Roman"/>
                <a:cs typeface="Times New Roman"/>
              </a:rPr>
              <a:t>у </a:t>
            </a:r>
            <a:r>
              <a:rPr lang="uk-UA" sz="2800" dirty="0">
                <a:latin typeface="Times New Roman"/>
                <a:ea typeface="Times New Roman"/>
                <a:cs typeface="Times New Roman"/>
              </a:rPr>
              <a:t>Києві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– </a:t>
            </a:r>
            <a:endParaRPr lang="ru-RU" sz="28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Харкові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</a:t>
            </a:r>
            <a:endParaRPr lang="ru-RU" sz="28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Львові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</a:t>
            </a:r>
            <a:endParaRPr lang="ru-RU" sz="28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Сумах – </a:t>
            </a:r>
            <a:endParaRPr lang="ru-RU" sz="28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Донбасі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</a:t>
            </a:r>
            <a:endParaRPr lang="ru-RU" sz="28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Одесі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</a:t>
            </a:r>
            <a:endParaRPr lang="ru-RU" sz="28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Чернівцях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</a:t>
            </a:r>
            <a:endParaRPr lang="ru-RU" sz="28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Чернігові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</a:t>
            </a:r>
            <a:endParaRPr lang="ru-RU" sz="28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Полтаві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870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качать фон “Спорт” для презентаций PowerPoint,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5174" cy="67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онфуций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71" y="4022725"/>
            <a:ext cx="2186293" cy="23705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6389" y="838112"/>
            <a:ext cx="4572000" cy="50161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latin typeface="Times New Roman"/>
                <a:ea typeface="Times New Roman"/>
                <a:cs typeface="Times New Roman"/>
              </a:rPr>
              <a:t>Правильні відповіді: 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Києві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(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киянин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Харкові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–(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харків’янин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Львові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(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львів’янин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Сумах – (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сумчанин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Донбасі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(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донбасівець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Одесі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(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одесит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Чернівцях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(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чернівчанин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Чернігові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(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чернігівець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);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Полтаві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– (полтавчанин).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82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548</Words>
  <Application>Microsoft Office PowerPoint</Application>
  <PresentationFormat>Экран (4:3)</PresentationFormat>
  <Paragraphs>184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39</cp:revision>
  <dcterms:created xsi:type="dcterms:W3CDTF">2022-01-01T14:35:59Z</dcterms:created>
  <dcterms:modified xsi:type="dcterms:W3CDTF">2023-03-26T08:18:39Z</dcterms:modified>
</cp:coreProperties>
</file>