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2T20:41:38.470" idx="1">
    <p:pos x="10" y="10"/>
    <p:text>xsscx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800" b="1" dirty="0" smtClean="0"/>
              <a:t>Метод «Спрямоване читання»</a:t>
            </a:r>
            <a:endParaRPr lang="ru-RU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6742" y="4754880"/>
            <a:ext cx="3146456" cy="419462"/>
          </a:xfrm>
        </p:spPr>
        <p:txBody>
          <a:bodyPr>
            <a:normAutofit/>
          </a:bodyPr>
          <a:lstStyle/>
          <a:p>
            <a:r>
              <a:rPr lang="uk-UA" i="1" dirty="0" err="1" smtClean="0"/>
              <a:t>Віліч</a:t>
            </a:r>
            <a:r>
              <a:rPr lang="uk-UA" i="1" dirty="0" smtClean="0"/>
              <a:t> Галина Степанівна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721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Даний метод </a:t>
            </a:r>
            <a:r>
              <a:rPr lang="uk-UA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самостійне читання («про себе»)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постановку </a:t>
            </a:r>
            <a:r>
              <a:rPr lang="ru-RU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також: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95400" y="2266646"/>
            <a:ext cx="4718304" cy="576262"/>
          </a:xfrm>
        </p:spPr>
        <p:txBody>
          <a:bodyPr/>
          <a:lstStyle/>
          <a:p>
            <a:r>
              <a:rPr lang="uk-UA" dirty="0" smtClean="0"/>
              <a:t>Дає можливість учителю: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95400" y="2859644"/>
            <a:ext cx="4718304" cy="26326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Спрямувати читання учнів з допомогою запитань;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Заохотити учнів до формування власної точки зору;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Сприяти проведенню дискусії.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80671" y="2266646"/>
            <a:ext cx="4718304" cy="576262"/>
          </a:xfrm>
        </p:spPr>
        <p:txBody>
          <a:bodyPr/>
          <a:lstStyle/>
          <a:p>
            <a:r>
              <a:rPr lang="uk-UA" dirty="0" smtClean="0"/>
              <a:t>Дає можливість учням: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096000" y="2951084"/>
            <a:ext cx="4718304" cy="263260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Розуміти текст та виділяти з нього ключові поняття;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Презентувати спільні результати;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Відповідати на запитання високого рівня;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Міркувати над прочитаним;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Аналізувати отриману інформацію.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5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632857"/>
            <a:ext cx="9601197" cy="535577"/>
          </a:xfrm>
        </p:spPr>
        <p:txBody>
          <a:bodyPr>
            <a:normAutofit fontScale="90000"/>
          </a:bodyPr>
          <a:lstStyle/>
          <a:p>
            <a:pPr algn="l"/>
            <a:r>
              <a:rPr lang="uk-UA" u="sng" dirty="0" smtClean="0"/>
              <a:t>Алгоритм діяльності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Розбити текст на частини, щоб можна було простежити основну лінію дії.</a:t>
            </a:r>
          </a:p>
          <a:p>
            <a:r>
              <a:rPr lang="uk-UA" dirty="0" smtClean="0"/>
              <a:t>Спрямувати читання учнів кожного уривку певним (Знайдіть у тексті…). Запропонувати учням мовчки читати й зупинятися на зазначених учителем місцях.</a:t>
            </a:r>
          </a:p>
          <a:p>
            <a:r>
              <a:rPr lang="uk-UA" dirty="0" smtClean="0"/>
              <a:t>Учитель ставить підготовлені запитання на розуміння тексту.</a:t>
            </a:r>
          </a:p>
          <a:p>
            <a:r>
              <a:rPr lang="uk-UA" dirty="0" smtClean="0"/>
              <a:t>Учні обговорюють відповіді на них усім класом.</a:t>
            </a:r>
          </a:p>
          <a:p>
            <a:r>
              <a:rPr lang="uk-UA" dirty="0" smtClean="0"/>
              <a:t>Позначити в тексті: </a:t>
            </a:r>
            <a:r>
              <a:rPr lang="uk-UA" dirty="0"/>
              <a:t>Щ</a:t>
            </a:r>
            <a:r>
              <a:rPr lang="uk-UA" dirty="0" smtClean="0"/>
              <a:t>о важливо? Що потрібно </a:t>
            </a:r>
            <a:r>
              <a:rPr lang="uk-UA" dirty="0" err="1" smtClean="0"/>
              <a:t>запам</a:t>
            </a:r>
            <a:r>
              <a:rPr lang="en-US" dirty="0" smtClean="0"/>
              <a:t>’</a:t>
            </a:r>
            <a:r>
              <a:rPr lang="uk-UA" dirty="0" err="1" smtClean="0"/>
              <a:t>ятати</a:t>
            </a:r>
            <a:r>
              <a:rPr lang="uk-UA" dirty="0" smtClean="0"/>
              <a:t>? Про що довідалися вперше? Що було незвичайним, несподіваним?</a:t>
            </a:r>
          </a:p>
          <a:p>
            <a:r>
              <a:rPr lang="uk-UA" dirty="0" smtClean="0"/>
              <a:t>Запропонувати учням скласти запитання до тексту, починаючи їх словами «Чому?» «З якою метою?» «Як?»</a:t>
            </a:r>
          </a:p>
        </p:txBody>
      </p:sp>
    </p:spTree>
    <p:extLst>
      <p:ext uri="{BB962C8B-B14F-4D97-AF65-F5344CB8AC3E}">
        <p14:creationId xmlns:p14="http://schemas.microsoft.com/office/powerpoint/2010/main" val="41007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31966"/>
            <a:ext cx="9470569" cy="1084217"/>
          </a:xfrm>
        </p:spPr>
        <p:txBody>
          <a:bodyPr>
            <a:noAutofit/>
          </a:bodyPr>
          <a:lstStyle/>
          <a:p>
            <a:pPr algn="l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 колективне обговорення виконаної роботи. Дати учням можливість визначити своє ставлення до тексту історичного джерела, використовуючи при цьому такі слова: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7" y="2560320"/>
            <a:ext cx="9720940" cy="3357154"/>
          </a:xfrm>
        </p:spPr>
        <p:txBody>
          <a:bodyPr>
            <a:normAutofit fontScale="77500" lnSpcReduction="20000"/>
          </a:bodyPr>
          <a:lstStyle/>
          <a:p>
            <a:r>
              <a:rPr lang="uk-UA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правильно, тому що…</a:t>
            </a:r>
          </a:p>
          <a:p>
            <a:r>
              <a:rPr lang="uk-UA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впевнена (-</a:t>
            </a:r>
            <a:r>
              <a:rPr lang="uk-UA" sz="3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uk-UA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у тому, що…</a:t>
            </a:r>
          </a:p>
          <a:p>
            <a:r>
              <a:rPr lang="uk-UA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добре знаю, що…</a:t>
            </a:r>
          </a:p>
          <a:p>
            <a:r>
              <a:rPr lang="uk-UA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думаю інакше, тому що…</a:t>
            </a:r>
          </a:p>
          <a:p>
            <a:r>
              <a:rPr lang="uk-UA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переконана (-</a:t>
            </a:r>
            <a:r>
              <a:rPr lang="uk-UA" sz="3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uk-UA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у цьому, тому що…</a:t>
            </a:r>
          </a:p>
          <a:p>
            <a:r>
              <a:rPr lang="uk-UA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сумніваюся у цьому, тому що…</a:t>
            </a:r>
          </a:p>
          <a:p>
            <a:r>
              <a:rPr lang="uk-UA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не згодна (-</a:t>
            </a:r>
            <a:r>
              <a:rPr lang="uk-UA" sz="3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uk-UA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з цим, тому що…</a:t>
            </a: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9656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91" y="1008258"/>
            <a:ext cx="9601196" cy="1303867"/>
          </a:xfrm>
        </p:spPr>
        <p:txBody>
          <a:bodyPr/>
          <a:lstStyle/>
          <a:p>
            <a:r>
              <a:rPr lang="uk-UA" u="sng" dirty="0" smtClean="0"/>
              <a:t>Приклад використання методу</a:t>
            </a:r>
            <a:endParaRPr lang="ru-RU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501276" y="2808515"/>
            <a:ext cx="5186907" cy="2592388"/>
          </a:xfrm>
        </p:spPr>
        <p:txBody>
          <a:bodyPr/>
          <a:lstStyle/>
          <a:p>
            <a:pPr marL="0" indent="0" algn="l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«Володимир Великий»</a:t>
            </a:r>
          </a:p>
          <a:p>
            <a:pPr marL="0" indent="0" algn="l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 і зовнішня політика Володимира.</a:t>
            </a:r>
          </a:p>
          <a:p>
            <a:pPr marL="0" indent="0" algn="l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України 7 клас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83" y="2312124"/>
            <a:ext cx="3953691" cy="2965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69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Завдання: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34886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Прочитати перші три абзаци.</a:t>
            </a:r>
          </a:p>
          <a:p>
            <a:r>
              <a:rPr lang="uk-UA" dirty="0" smtClean="0"/>
              <a:t>Знайти речення, які пояснюють суть державної реформи Володимира щодо управління землями. Бути готовими їх зазначити.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80606" y="3997234"/>
            <a:ext cx="2704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 учнями мовчки («про себе») перших трьох абзаців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101</TotalTime>
  <Words>316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Garamond</vt:lpstr>
      <vt:lpstr>Times New Roman</vt:lpstr>
      <vt:lpstr>Wingdings</vt:lpstr>
      <vt:lpstr>Organic</vt:lpstr>
      <vt:lpstr>Метод «Спрямоване читання»</vt:lpstr>
      <vt:lpstr>Даний метод передбачає самостійне читання («про себе»), постановку запитання та обговорення змісту. А також: </vt:lpstr>
      <vt:lpstr>Алгоритм діяльності </vt:lpstr>
      <vt:lpstr>Здійснити колективне обговорення виконаної роботи. Дати учням можливість визначити своє ставлення до тексту історичного джерела, використовуючи при цьому такі слова:</vt:lpstr>
      <vt:lpstr>Приклад використання методу</vt:lpstr>
      <vt:lpstr>Завдання: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«Спрямоване читання»</dc:title>
  <dc:creator>Пользователь</dc:creator>
  <cp:lastModifiedBy>Пользователь</cp:lastModifiedBy>
  <cp:revision>11</cp:revision>
  <dcterms:created xsi:type="dcterms:W3CDTF">2020-02-02T17:15:30Z</dcterms:created>
  <dcterms:modified xsi:type="dcterms:W3CDTF">2020-02-02T19:42:48Z</dcterms:modified>
</cp:coreProperties>
</file>