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8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3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7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3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78C2-6841-44F3-AE52-61842F22E7F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A51F-15AF-493E-8D4E-D7A8CA87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106" y="1251283"/>
            <a:ext cx="6839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 </a:t>
            </a:r>
            <a:r>
              <a:rPr lang="uk-UA" sz="2800" b="1" dirty="0" smtClean="0">
                <a:solidFill>
                  <a:srgbClr val="FF0000"/>
                </a:solidFill>
              </a:rPr>
              <a:t>Виписати  номери непоширених речень:</a:t>
            </a:r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97747" y="0"/>
            <a:ext cx="4377480" cy="1138773"/>
          </a:xfrm>
          <a:prstGeom prst="rect">
            <a:avLst/>
          </a:prstGeom>
          <a:solidFill>
            <a:srgbClr val="99FF3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Самостійна робота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Прості й складні речення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8505" y="1943780"/>
            <a:ext cx="5884560" cy="5109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1. </a:t>
            </a:r>
            <a:r>
              <a:rPr lang="ru-RU" sz="2800" i="1" dirty="0" err="1" smtClean="0"/>
              <a:t>Задзвеніло,заквітло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лагідне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літо</a:t>
            </a:r>
            <a:r>
              <a:rPr lang="ru-RU" sz="2800" i="1" dirty="0" smtClean="0"/>
              <a:t>.</a:t>
            </a:r>
          </a:p>
          <a:p>
            <a:endParaRPr lang="ru-RU" sz="2800" i="1" dirty="0"/>
          </a:p>
          <a:p>
            <a:r>
              <a:rPr lang="ru-RU" sz="2800" i="1" dirty="0" smtClean="0"/>
              <a:t>2. </a:t>
            </a:r>
            <a:r>
              <a:rPr lang="ru-RU" sz="2800" i="1" dirty="0" err="1" smtClean="0"/>
              <a:t>Ні</a:t>
            </a:r>
            <a:r>
              <a:rPr lang="ru-RU" sz="2800" i="1" dirty="0" smtClean="0"/>
              <a:t>, не забуду. </a:t>
            </a:r>
          </a:p>
          <a:p>
            <a:endParaRPr lang="ru-RU" sz="2800" i="1" dirty="0" smtClean="0"/>
          </a:p>
          <a:p>
            <a:r>
              <a:rPr lang="uk-UA" sz="2800" i="1" dirty="0" smtClean="0"/>
              <a:t>3. Сходить сонце.</a:t>
            </a:r>
          </a:p>
          <a:p>
            <a:endParaRPr lang="uk-UA" sz="2800" i="1" dirty="0" smtClean="0"/>
          </a:p>
          <a:p>
            <a:r>
              <a:rPr lang="uk-UA" sz="2800" i="1" dirty="0" smtClean="0"/>
              <a:t>4. І хмари розтанули.</a:t>
            </a:r>
          </a:p>
          <a:p>
            <a:endParaRPr lang="uk-UA" sz="2800" i="1" dirty="0" smtClean="0"/>
          </a:p>
          <a:p>
            <a:r>
              <a:rPr lang="ru-RU" sz="2800" i="1" dirty="0" smtClean="0"/>
              <a:t>5. </a:t>
            </a:r>
            <a:r>
              <a:rPr lang="ru-RU" sz="2800" i="1" dirty="0" err="1" smtClean="0"/>
              <a:t>Чесне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діло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роби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сміло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uk-UA" sz="2800" i="1" dirty="0" smtClean="0"/>
              <a:t>6. Весна надихає на творчість.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83750"/>
          <a:stretch/>
        </p:blipFill>
        <p:spPr>
          <a:xfrm flipH="1">
            <a:off x="11404144" y="0"/>
            <a:ext cx="78785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60200"/>
          <a:stretch/>
        </p:blipFill>
        <p:spPr>
          <a:xfrm>
            <a:off x="0" y="0"/>
            <a:ext cx="312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874" y="1379621"/>
            <a:ext cx="76805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ІІ </a:t>
            </a:r>
            <a:r>
              <a:rPr lang="uk-UA" sz="2800" b="1" dirty="0" smtClean="0">
                <a:solidFill>
                  <a:srgbClr val="FF0000"/>
                </a:solidFill>
              </a:rPr>
              <a:t>Записати номери ускладнених речень:</a:t>
            </a:r>
          </a:p>
          <a:p>
            <a:endParaRPr lang="uk-UA" sz="2800" b="1" dirty="0"/>
          </a:p>
          <a:p>
            <a:r>
              <a:rPr lang="ru-RU" sz="2800" i="1" dirty="0" smtClean="0"/>
              <a:t>1. На </a:t>
            </a:r>
            <a:r>
              <a:rPr lang="ru-RU" sz="2800" i="1" dirty="0" err="1" smtClean="0"/>
              <a:t>розпутті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кобзар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сидить</a:t>
            </a:r>
            <a:r>
              <a:rPr lang="ru-RU" sz="2800" i="1" dirty="0" smtClean="0"/>
              <a:t> та на </a:t>
            </a:r>
            <a:r>
              <a:rPr lang="ru-RU" sz="2800" i="1" dirty="0" err="1" smtClean="0"/>
              <a:t>кобзі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грає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2</a:t>
            </a:r>
            <a:r>
              <a:rPr lang="ru-RU" sz="2800" i="1" dirty="0"/>
              <a:t>. </a:t>
            </a:r>
            <a:r>
              <a:rPr lang="ru-RU" sz="2800" i="1" dirty="0" err="1"/>
              <a:t>Познiмали</a:t>
            </a:r>
            <a:r>
              <a:rPr lang="ru-RU" sz="2800" i="1" dirty="0"/>
              <a:t> </a:t>
            </a:r>
            <a:r>
              <a:rPr lang="ru-RU" sz="2800" i="1" dirty="0" err="1"/>
              <a:t>страву</a:t>
            </a:r>
            <a:r>
              <a:rPr lang="ru-RU" sz="2800" i="1" dirty="0"/>
              <a:t> i поставили </a:t>
            </a:r>
            <a:r>
              <a:rPr lang="ru-RU" sz="2800" i="1" dirty="0" err="1"/>
              <a:t>горiхи</a:t>
            </a:r>
            <a:r>
              <a:rPr lang="ru-RU" sz="2800" i="1" dirty="0"/>
              <a:t> на </a:t>
            </a:r>
            <a:r>
              <a:rPr lang="ru-RU" sz="2800" i="1" dirty="0" err="1"/>
              <a:t>стiл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 3. Завтра </a:t>
            </a:r>
            <a:r>
              <a:rPr lang="ru-RU" sz="2800" i="1" dirty="0" err="1" smtClean="0"/>
              <a:t>почнемо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косити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хліб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 4. </a:t>
            </a:r>
            <a:r>
              <a:rPr lang="ru-RU" sz="2800" i="1" dirty="0" err="1" smtClean="0"/>
              <a:t>Певно</a:t>
            </a:r>
            <a:r>
              <a:rPr lang="ru-RU" sz="2800" i="1" dirty="0" smtClean="0"/>
              <a:t>, це і є </a:t>
            </a:r>
            <a:r>
              <a:rPr lang="ru-RU" sz="2800" i="1" dirty="0" err="1" smtClean="0"/>
              <a:t>велике</a:t>
            </a:r>
            <a:r>
              <a:rPr lang="ru-RU" sz="2800" i="1" dirty="0" smtClean="0"/>
              <a:t> щастя.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5. </a:t>
            </a:r>
            <a:r>
              <a:rPr lang="ru-RU" sz="2800" i="1" dirty="0" err="1" smtClean="0"/>
              <a:t>Мені</a:t>
            </a:r>
            <a:r>
              <a:rPr lang="ru-RU" sz="2800" i="1" dirty="0" smtClean="0"/>
              <a:t> велено було </a:t>
            </a:r>
            <a:r>
              <a:rPr lang="ru-RU" sz="2800" i="1" dirty="0" err="1" smtClean="0"/>
              <a:t>доглядати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голубів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616" y="0"/>
            <a:ext cx="78638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946" y="80211"/>
            <a:ext cx="74916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ІІІ </a:t>
            </a:r>
            <a:r>
              <a:rPr lang="ru-RU" sz="2800" b="1" dirty="0" err="1" smtClean="0">
                <a:solidFill>
                  <a:srgbClr val="FF0000"/>
                </a:solidFill>
              </a:rPr>
              <a:t>Указати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номери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складних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речень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i="1" dirty="0" err="1" smtClean="0"/>
              <a:t>Ще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гімназії</a:t>
            </a:r>
            <a:r>
              <a:rPr lang="ru-RU" sz="2800" i="1" dirty="0" smtClean="0"/>
              <a:t> Борис </a:t>
            </a:r>
            <a:r>
              <a:rPr lang="ru-RU" sz="2800" i="1" dirty="0" err="1" smtClean="0"/>
              <a:t>займав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видне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місце</a:t>
            </a:r>
            <a:r>
              <a:rPr lang="ru-RU" sz="2800" i="1" dirty="0" smtClean="0"/>
              <a:t> серед </a:t>
            </a:r>
            <a:r>
              <a:rPr lang="ru-RU" sz="2800" i="1" dirty="0" err="1" smtClean="0"/>
              <a:t>товаришів</a:t>
            </a:r>
            <a:r>
              <a:rPr lang="ru-RU" sz="2800" i="1" dirty="0" smtClean="0"/>
              <a:t>, а </a:t>
            </a:r>
            <a:r>
              <a:rPr lang="ru-RU" sz="2800" i="1" dirty="0" err="1" smtClean="0"/>
              <a:t>також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учителів</a:t>
            </a:r>
            <a:r>
              <a:rPr lang="ru-RU" sz="2800" i="1" dirty="0" smtClean="0"/>
              <a:t>.</a:t>
            </a:r>
          </a:p>
          <a:p>
            <a:pPr marL="342900" indent="-342900">
              <a:buAutoNum type="arabicPeriod"/>
            </a:pPr>
            <a:endParaRPr lang="uk-UA" sz="2800" i="1" dirty="0"/>
          </a:p>
          <a:p>
            <a:r>
              <a:rPr lang="uk-UA" sz="2800" i="1" dirty="0" smtClean="0"/>
              <a:t>2.   </a:t>
            </a:r>
            <a:r>
              <a:rPr lang="ru-RU" sz="2800" i="1" dirty="0" err="1" smtClean="0"/>
              <a:t>Учітеся</a:t>
            </a:r>
            <a:r>
              <a:rPr lang="ru-RU" sz="2800" i="1" dirty="0" smtClean="0"/>
              <a:t>, читайте, і чужому научайтесь, і </a:t>
            </a:r>
            <a:r>
              <a:rPr lang="ru-RU" sz="2800" i="1" dirty="0" err="1" smtClean="0"/>
              <a:t>свого</a:t>
            </a:r>
            <a:r>
              <a:rPr lang="ru-RU" sz="2800" i="1" dirty="0" smtClean="0"/>
              <a:t> не </a:t>
            </a:r>
            <a:r>
              <a:rPr lang="ru-RU" sz="2800" i="1" dirty="0" err="1" smtClean="0"/>
              <a:t>цурайтесь</a:t>
            </a:r>
            <a:endParaRPr lang="ru-RU" sz="2800" i="1" dirty="0" smtClean="0"/>
          </a:p>
          <a:p>
            <a:endParaRPr lang="uk-UA" sz="2800" i="1" dirty="0"/>
          </a:p>
          <a:p>
            <a:r>
              <a:rPr lang="uk-UA" sz="2800" i="1" dirty="0" smtClean="0"/>
              <a:t>3.   </a:t>
            </a:r>
            <a:r>
              <a:rPr lang="ru-RU" sz="2800" i="1" dirty="0" smtClean="0"/>
              <a:t>Не </a:t>
            </a:r>
            <a:r>
              <a:rPr lang="ru-RU" sz="2800" i="1" dirty="0" err="1" smtClean="0"/>
              <a:t>знаючи</a:t>
            </a:r>
            <a:r>
              <a:rPr lang="ru-RU" sz="2800" i="1" dirty="0" smtClean="0"/>
              <a:t> дороги, рушили </a:t>
            </a:r>
            <a:r>
              <a:rPr lang="ru-RU" sz="2800" i="1" dirty="0" err="1" smtClean="0"/>
              <a:t>навпростець</a:t>
            </a:r>
            <a:r>
              <a:rPr lang="ru-RU" sz="2800" i="1" dirty="0" smtClean="0"/>
              <a:t>. </a:t>
            </a:r>
          </a:p>
          <a:p>
            <a:endParaRPr lang="uk-UA" sz="2800" i="1" dirty="0"/>
          </a:p>
          <a:p>
            <a:r>
              <a:rPr lang="uk-UA" sz="2800" i="1" dirty="0" smtClean="0"/>
              <a:t>4.   </a:t>
            </a:r>
            <a:r>
              <a:rPr lang="ru-RU" sz="2800" i="1" dirty="0" err="1" smtClean="0"/>
              <a:t>Трапиться</a:t>
            </a:r>
            <a:r>
              <a:rPr lang="ru-RU" sz="2800" i="1" dirty="0" smtClean="0"/>
              <a:t> слово </a:t>
            </a:r>
            <a:r>
              <a:rPr lang="ru-RU" sz="2800" i="1" dirty="0" err="1" smtClean="0"/>
              <a:t>зрадливе</a:t>
            </a:r>
            <a:r>
              <a:rPr lang="ru-RU" sz="2800" i="1" dirty="0" smtClean="0"/>
              <a:t> — </a:t>
            </a:r>
            <a:r>
              <a:rPr lang="ru-RU" sz="2800" i="1" dirty="0" err="1" smtClean="0"/>
              <a:t>геть</a:t>
            </a:r>
            <a:r>
              <a:rPr lang="ru-RU" sz="2800" i="1" dirty="0" smtClean="0"/>
              <a:t> його, </a:t>
            </a:r>
            <a:r>
              <a:rPr lang="ru-RU" sz="2800" i="1" dirty="0" err="1" smtClean="0"/>
              <a:t>сину</a:t>
            </a:r>
            <a:r>
              <a:rPr lang="ru-RU" sz="2800" i="1" dirty="0" smtClean="0"/>
              <a:t>, гони!</a:t>
            </a:r>
          </a:p>
          <a:p>
            <a:endParaRPr lang="ru-RU" sz="2800" i="1" dirty="0" smtClean="0"/>
          </a:p>
          <a:p>
            <a:r>
              <a:rPr lang="uk-UA" sz="2800" i="1" dirty="0" smtClean="0"/>
              <a:t>5.   </a:t>
            </a:r>
            <a:r>
              <a:rPr lang="ru-RU" sz="2800" i="1" dirty="0" smtClean="0"/>
              <a:t>Або не </a:t>
            </a:r>
            <a:r>
              <a:rPr lang="ru-RU" sz="2800" i="1" dirty="0" err="1" smtClean="0"/>
              <a:t>сокіл</a:t>
            </a:r>
            <a:r>
              <a:rPr lang="ru-RU" sz="2800" i="1" dirty="0" smtClean="0"/>
              <a:t> я, </a:t>
            </a:r>
            <a:r>
              <a:rPr lang="ru-RU" sz="2800" i="1" dirty="0" err="1" smtClean="0"/>
              <a:t>або</a:t>
            </a:r>
            <a:r>
              <a:rPr lang="ru-RU" sz="2800" i="1" dirty="0" smtClean="0"/>
              <a:t> сп</a:t>
            </a:r>
            <a:r>
              <a:rPr lang="ru-RU" sz="2400" i="1" dirty="0" smtClean="0"/>
              <a:t>алила </a:t>
            </a:r>
            <a:r>
              <a:rPr lang="ru-RU" sz="2400" i="1" dirty="0" err="1" smtClean="0"/>
              <a:t>мені</a:t>
            </a:r>
            <a:r>
              <a:rPr lang="ru-RU" sz="2400" i="1" dirty="0" smtClean="0"/>
              <a:t> неволя </a:t>
            </a:r>
            <a:r>
              <a:rPr lang="ru-RU" sz="2400" i="1" dirty="0" err="1" smtClean="0"/>
              <a:t>крила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89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616" y="0"/>
            <a:ext cx="78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616" y="0"/>
            <a:ext cx="7863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089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9019" y="809200"/>
            <a:ext cx="987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IV</a:t>
            </a:r>
            <a:r>
              <a:rPr lang="uk-UA" sz="2800" b="1" dirty="0" smtClean="0">
                <a:solidFill>
                  <a:srgbClr val="FF0000"/>
                </a:solidFill>
              </a:rPr>
              <a:t> Переписати речення і підкреслити в них граматичні основи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0765" y="1816849"/>
            <a:ext cx="8550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1. А </a:t>
            </a:r>
            <a:r>
              <a:rPr lang="ru-RU" sz="2800" i="1" dirty="0" err="1"/>
              <a:t>воїну</a:t>
            </a:r>
            <a:r>
              <a:rPr lang="ru-RU" sz="2800" i="1" dirty="0"/>
              <a:t> треба </a:t>
            </a:r>
            <a:r>
              <a:rPr lang="ru-RU" sz="2800" i="1" dirty="0" err="1"/>
              <a:t>напитися</a:t>
            </a:r>
            <a:r>
              <a:rPr lang="ru-RU" sz="2800" i="1" dirty="0"/>
              <a:t> зараз </a:t>
            </a:r>
            <a:r>
              <a:rPr lang="ru-RU" sz="2800" i="1" dirty="0" err="1"/>
              <a:t>кріпкої</a:t>
            </a:r>
            <a:r>
              <a:rPr lang="ru-RU" sz="2800" i="1" dirty="0"/>
              <a:t> </a:t>
            </a:r>
            <a:r>
              <a:rPr lang="ru-RU" sz="2800" i="1" dirty="0" err="1"/>
              <a:t>ненависті</a:t>
            </a:r>
            <a:r>
              <a:rPr lang="ru-RU" sz="2800" i="1" dirty="0"/>
              <a:t> до ворога та </a:t>
            </a:r>
            <a:r>
              <a:rPr lang="ru-RU" sz="2800" i="1" dirty="0" err="1"/>
              <a:t>презирства</a:t>
            </a:r>
            <a:r>
              <a:rPr lang="ru-RU" sz="2800" i="1" dirty="0"/>
              <a:t> до </a:t>
            </a:r>
            <a:r>
              <a:rPr lang="ru-RU" sz="2800" i="1" dirty="0" err="1"/>
              <a:t>смерті</a:t>
            </a:r>
            <a:r>
              <a:rPr lang="ru-RU" sz="2800" i="1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0766" y="3255386"/>
            <a:ext cx="8960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2.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</a:t>
            </a:r>
            <a:r>
              <a:rPr lang="ru-RU" sz="2800" i="1" dirty="0"/>
              <a:t>стояв на </a:t>
            </a:r>
            <a:r>
              <a:rPr lang="ru-RU" sz="2800" i="1" dirty="0" err="1"/>
              <a:t>кормі</a:t>
            </a:r>
            <a:r>
              <a:rPr lang="ru-RU" sz="2800" i="1" dirty="0"/>
              <a:t> з веслом, </a:t>
            </a:r>
            <a:r>
              <a:rPr lang="ru-RU" sz="2800" i="1" dirty="0" err="1"/>
              <a:t>суворий</a:t>
            </a:r>
            <a:r>
              <a:rPr lang="ru-RU" sz="2800" i="1" dirty="0"/>
              <a:t> і </a:t>
            </a:r>
            <a:r>
              <a:rPr lang="ru-RU" sz="2800" i="1" dirty="0" err="1"/>
              <a:t>красивий</a:t>
            </a:r>
            <a:r>
              <a:rPr lang="ru-RU" sz="2800" i="1" dirty="0"/>
              <a:t>, і </a:t>
            </a:r>
            <a:r>
              <a:rPr lang="ru-RU" sz="2800" i="1" dirty="0" err="1"/>
              <a:t>дивився</a:t>
            </a:r>
            <a:r>
              <a:rPr lang="ru-RU" sz="2800" i="1" dirty="0"/>
              <a:t> вперед поверх нас.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0765" y="4894369"/>
            <a:ext cx="8702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3. </a:t>
            </a:r>
            <a:r>
              <a:rPr lang="ru-RU" sz="2800" i="1" dirty="0" err="1" smtClean="0"/>
              <a:t>Потім</a:t>
            </a:r>
            <a:r>
              <a:rPr lang="ru-RU" sz="2800" i="1" dirty="0" smtClean="0"/>
              <a:t> </a:t>
            </a:r>
            <a:r>
              <a:rPr lang="ru-RU" sz="2800" i="1" dirty="0"/>
              <a:t>на </a:t>
            </a:r>
            <a:r>
              <a:rPr lang="ru-RU" sz="2800" i="1" dirty="0" err="1"/>
              <a:t>мить</a:t>
            </a:r>
            <a:r>
              <a:rPr lang="ru-RU" sz="2800" i="1" dirty="0"/>
              <a:t> </a:t>
            </a:r>
            <a:r>
              <a:rPr lang="ru-RU" sz="2800" i="1" dirty="0" err="1"/>
              <a:t>він</a:t>
            </a:r>
            <a:r>
              <a:rPr lang="ru-RU" sz="2800" i="1" dirty="0"/>
              <a:t> став на одно </a:t>
            </a:r>
            <a:r>
              <a:rPr lang="ru-RU" sz="2800" i="1" dirty="0" err="1"/>
              <a:t>коліно</a:t>
            </a:r>
            <a:r>
              <a:rPr lang="ru-RU" sz="2800" i="1" dirty="0"/>
              <a:t>, і </a:t>
            </a:r>
            <a:r>
              <a:rPr lang="ru-RU" sz="2800" i="1" dirty="0" err="1"/>
              <a:t>всі</a:t>
            </a:r>
            <a:r>
              <a:rPr lang="ru-RU" sz="2800" i="1" dirty="0"/>
              <a:t> </a:t>
            </a:r>
            <a:r>
              <a:rPr lang="ru-RU" sz="2800" i="1" dirty="0" err="1"/>
              <a:t>послідували</a:t>
            </a:r>
            <a:r>
              <a:rPr lang="ru-RU" sz="2800" i="1" dirty="0"/>
              <a:t> за </a:t>
            </a:r>
            <a:r>
              <a:rPr lang="ru-RU" sz="2800" i="1" dirty="0" err="1"/>
              <a:t>його</a:t>
            </a:r>
            <a:r>
              <a:rPr lang="ru-RU" sz="2800" i="1" dirty="0"/>
              <a:t> </a:t>
            </a:r>
            <a:r>
              <a:rPr lang="ru-RU" sz="2800" i="1" dirty="0" err="1"/>
              <a:t>рухом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7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863" y="1098885"/>
            <a:ext cx="61831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    </a:t>
            </a:r>
            <a:r>
              <a:rPr lang="uk-UA" sz="2800" b="1" dirty="0" smtClean="0">
                <a:solidFill>
                  <a:srgbClr val="FF0000"/>
                </a:solidFill>
              </a:rPr>
              <a:t>Скласти речення про рідний край:</a:t>
            </a:r>
          </a:p>
          <a:p>
            <a:endParaRPr lang="uk-UA" sz="2800" i="1" dirty="0" smtClean="0"/>
          </a:p>
          <a:p>
            <a:pPr marL="514350" indent="-514350">
              <a:buAutoNum type="arabicPeriod"/>
            </a:pPr>
            <a:r>
              <a:rPr lang="uk-UA" sz="2800" i="1" dirty="0" smtClean="0"/>
              <a:t>Просте непоширене </a:t>
            </a:r>
          </a:p>
          <a:p>
            <a:pPr marL="514350" indent="-514350">
              <a:buAutoNum type="arabicPeriod"/>
            </a:pPr>
            <a:r>
              <a:rPr lang="uk-UA" sz="2800" i="1" dirty="0" smtClean="0"/>
              <a:t>Просте поширене </a:t>
            </a:r>
          </a:p>
          <a:p>
            <a:pPr marL="514350" indent="-514350">
              <a:buAutoNum type="arabicPeriod"/>
            </a:pPr>
            <a:r>
              <a:rPr lang="uk-UA" sz="2800" i="1" dirty="0" smtClean="0"/>
              <a:t>Складне</a:t>
            </a:r>
            <a:endParaRPr lang="ru-RU" sz="2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616" y="0"/>
            <a:ext cx="78638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2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248</Words>
  <Application>Microsoft Office PowerPoint</Application>
  <PresentationFormat>Широкоэкранный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User</cp:lastModifiedBy>
  <cp:revision>16</cp:revision>
  <dcterms:created xsi:type="dcterms:W3CDTF">2021-10-26T14:48:26Z</dcterms:created>
  <dcterms:modified xsi:type="dcterms:W3CDTF">2023-03-02T15:14:39Z</dcterms:modified>
</cp:coreProperties>
</file>