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10E-5073-4A7D-A5AF-A006E37A450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EF00-6A80-45D9-BBA7-764692B5F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7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10E-5073-4A7D-A5AF-A006E37A450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EF00-6A80-45D9-BBA7-764692B5F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5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10E-5073-4A7D-A5AF-A006E37A450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EF00-6A80-45D9-BBA7-764692B5F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2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10E-5073-4A7D-A5AF-A006E37A450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EF00-6A80-45D9-BBA7-764692B5F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5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10E-5073-4A7D-A5AF-A006E37A450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EF00-6A80-45D9-BBA7-764692B5F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9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10E-5073-4A7D-A5AF-A006E37A450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EF00-6A80-45D9-BBA7-764692B5F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7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10E-5073-4A7D-A5AF-A006E37A450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EF00-6A80-45D9-BBA7-764692B5F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1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10E-5073-4A7D-A5AF-A006E37A450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EF00-6A80-45D9-BBA7-764692B5F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1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10E-5073-4A7D-A5AF-A006E37A450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EF00-6A80-45D9-BBA7-764692B5F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8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10E-5073-4A7D-A5AF-A006E37A450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EF00-6A80-45D9-BBA7-764692B5F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0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10E-5073-4A7D-A5AF-A006E37A450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EF00-6A80-45D9-BBA7-764692B5F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7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410E-5073-4A7D-A5AF-A006E37A450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3EF00-6A80-45D9-BBA7-764692B5F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787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МИХАЙЛО ВАСИЛЬОВИЧ ОСТРОГРАДСЬКИЙ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(1801—1862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Геніальний український математик — Михайло Остроградський | Mathematics,  History, Person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32984"/>
            <a:ext cx="3791024" cy="50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700808"/>
            <a:ext cx="345638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Математика 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велична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споруда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створена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уявленнями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Всесвіту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Корбюз’є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501" y="5131423"/>
            <a:ext cx="47504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ПРЕЗЕНТАЦІЮ ПІДГОТУВАВ</a:t>
            </a:r>
          </a:p>
          <a:p>
            <a:pPr lvl="0" algn="ct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КАРПОВЕЦЬ  АНАТОЛІЙ 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ПЕТРОВИЧ,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ВЧИТЕЛЬ ФІЗИКИ ГЛИННІВСЬКОГО ЛІЦЕЮ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САРНЕНСЬКОГО РАЙОНУ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РІВНЕНСЬКОЇ ОБЛАСТІ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езентація до позакласного заходу до тиждня математики &amp;amp;quot;Михайло  Остроградський – геній, визнаний за життя&amp;amp;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" t="-2706" r="325" b="7459"/>
          <a:stretch/>
        </p:blipFill>
        <p:spPr bwMode="auto">
          <a:xfrm>
            <a:off x="155575" y="1"/>
            <a:ext cx="8808913" cy="64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Інтегрований позакласний захід &amp;quot; Одна епоха-два генії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8436" y="764704"/>
            <a:ext cx="71770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КАТЕГОРІЯ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«100 ВІДОМИХ УКРАЇНЦІВ»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PT - 100 0 великих українців PowerPoint Presentation, free download -  ID:5218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6" y="764704"/>
            <a:ext cx="873690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922" y="81498"/>
            <a:ext cx="826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УСЕ В ЖИТТІ  ВЗАЄМОПОВ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ЯЗАНЕ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резентація на тему &amp;quot;З життя відомих українських математиків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4087"/>
            <a:ext cx="7776864" cy="494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60648"/>
            <a:ext cx="80088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 ВІДКРИТТІВ І ДОСЛІДЖЕНЬ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ЗІТКАНЕ  ЖИТТЯ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Михайло Остроградський - Монета Національного Банку України, 2 гривні, цена  570 грн., купить в Киеве — Prom.ua (ID#123221298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9" y="2132856"/>
            <a:ext cx="805970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230" y="188640"/>
            <a:ext cx="80597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ВИЗНАННЯ  ПРАЦІ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МИХАЙЛО  ОСТРОГРАДСЬКОГО 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УКРАЇНІ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Михайло Остроградський – український математик | ТВПУ №4 ім. М. Паращу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369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091" y="136003"/>
            <a:ext cx="7687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МОЛОДІ НАУКОВЦІ ПРО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МИХАЙЛА  ОСТРОГРАДСЬКОГО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ихайло Остроградський – український математик | ТВПУ №4 ім. М. Паращу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04" y="1628800"/>
            <a:ext cx="7640076" cy="477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451" y="188640"/>
            <a:ext cx="7856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МУЗЕЙНІ ЕКСПОНАТИ З ЖИТТЯ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МИХАЙЛА ОСТРОГРАДСЬКОГО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резентація &amp;quot;Видатні математики Україн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56784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66" y="140439"/>
            <a:ext cx="7803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НАУКОВЦІ    ПРО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МИХАЙЛА  ОСТРОГРАДСЬКОГО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ихайло Васильович Остроградський в оцінках сучасників та нащадків : до  200-річчя з дня народження» &amp;gt; Краєзнавча книга Харківщ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37866"/>
            <a:ext cx="5400600" cy="54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8823" y="260648"/>
            <a:ext cx="55335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МИНУЛЕ  - ЦЕ ІСТОРІЯ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МАЙБУТНЬОГО В НАУЦІ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Михайло Остроградський. Гулівер від матема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41" y="1340768"/>
            <a:ext cx="6000750" cy="47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6487" y="332656"/>
            <a:ext cx="6993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ГУЛІВЕР   ВІД  МАТЕМАТИКИ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ихайло Остроградський – геній, визнаний за життя - презентація з математ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2"/>
          <a:stretch/>
        </p:blipFill>
        <p:spPr bwMode="auto">
          <a:xfrm>
            <a:off x="323528" y="404664"/>
            <a:ext cx="8208912" cy="6048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ам'ятник Остроградському, Полтава — фото, опис, адре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22600"/>
            <a:ext cx="358442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2336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ЛИШЕ ПАМ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ЯТЬ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НЕ ЗРАДЖУЄ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НІКОЛИ І НІКОГО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Остроградський Михайло Васильович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22600"/>
            <a:ext cx="316835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Остроградський Михайло Васильович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79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3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Вірний завжди&amp;quot;. Контрадмірал Михайло Остроградський: невідомий будівничий  флоту незалежної України | Новинар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8680"/>
            <a:ext cx="8880921" cy="608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0"/>
            <a:ext cx="7164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ТАКИМ  ЙОГО ЗАПАМ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ЯТАЛА  УКРАЇНА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9289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 НОВИХ   ЗВЕРШЕНЬ  І  ВІДКРИТТІВ !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УКРАЇНА ПАМ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ЯТАЄ СВОЇХ   ГЕРОЇВ !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МОЛОДЬ !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МАЙБУТНЄ  УКРАЇНИ  У  ВАШИХ   РУКАХ.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  БОЖОГО  БЛАГОСЛОВІННЯ  НЕХАЙ СТАНУТЬ  РУКИ ЗОЛОТИМИ,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УКРАЇНА  НЕЗАЛЕЖНОЮ І ПРОЦВІТАЮЧОЮ КРАЇНОЮ 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2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ДИТИНСТВА ЗОЛОТІ РОКИ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МИХАЙЛО ВАСИЛЬОВИЧ ОСТРОГРАДСЬКИЙ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1801 р. в с. Пашенному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Кобиляцького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повіту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Полтавської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губернії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дитячих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хлопчик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допитливим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кмітливим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цікавило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ВСЕ! Ну, от просто Все!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Малого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Михайлика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цікавило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все: як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запрягають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коней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землю, як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вітряк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водяний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млин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настає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молодий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старий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Батьки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звичайними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селянами, але в малого хлопчика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дитячих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проявлявся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цікавило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все,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щобуло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язано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вимирюванням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цікавило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вимірювати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мотузку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вимірював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глибину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колодязів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величину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земельних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ділянок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, на жаль,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МОТУЗКА – ЦЕ РУЛЕТКА  МОЛОДОГО ВЧЕНОГО, З ЯКОЇ І ПОЧАЛИСЯ ВЕЛИКІ  ВІДКРИТТЯ.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Остроградський Михайло Васильович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7048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416" y="297522"/>
            <a:ext cx="8903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ГЕНІЇ НАРОДЖУЮТЬСЯ  НЕ В ПАЛАТАХ…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1168" y="76470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Остроградський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вступив  на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фізико-математичний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факультету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Остроградський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захопився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1820 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Ректор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 Ф.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Осиповський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зважаючи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успіхи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молодого математика,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 рада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фізико-математичних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висловилась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Остроградський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 складу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входили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богословські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Харківський національний університет імені В. Н. Каразіна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7" y="980727"/>
            <a:ext cx="3542341" cy="43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Харківський національний університет імені В. Н. Каразін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Харківський національний університет імені В. Н. Каразіна — Вікіпеді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Харківський національний університет імені В. Н. Каразіна — Вікіпеді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Харківський національний університет імені В. Н. Каразіна — Вікіпеді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71800" y="271384"/>
            <a:ext cx="4055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ХРАМ  НАУКИ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537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серпні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1822 р. Михайло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Остроградський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видатних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учених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як Лаплас,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Фур'є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Ампер, Пуассон,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енергійно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математичні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фізику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механіку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астрономію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976" y="5805264"/>
            <a:ext cx="8964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1826 р.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Остроградський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подав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Паризькій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наук свою першу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наукову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хвилеподібний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рідини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циліндричній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посудині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схвалено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надруковано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2677" y="147990"/>
            <a:ext cx="6524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МІЖНАРОДНЕ  ВИЗНАНННЯ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Празька академія виконавських мистецтв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Празька академія виконавських мистецтв — Вікіпеді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Технічний університет в Празі: вступ та навчання у 2021 роц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9"/>
          <a:stretch/>
        </p:blipFill>
        <p:spPr bwMode="auto">
          <a:xfrm>
            <a:off x="899592" y="2420888"/>
            <a:ext cx="6315075" cy="32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8864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1829—1830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pp.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Михайло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Васильович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написав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наукову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роботу «Курс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небесної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механіки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відрядження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Парижа подав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Паризькій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наук. 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Французькі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дали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чудову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характеристику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Остроградського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надрукований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французькою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Петербурзі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творче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відрядження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Остроградського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Парижа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піднесло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авторитет і принесло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славу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вченого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-математика.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свою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40-річну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наукову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Михайло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Васильович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написав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праць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математики: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математичного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аналітичної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небесної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механіки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математичної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балістики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алітичної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небесної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механіки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математичної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балістики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2 гривні 2001 - Михайло Остроградський, Україна - Ціна монети - uCoin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2" y="3235628"/>
            <a:ext cx="2880320" cy="341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40674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Лине слава ген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далеко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ченого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-математика,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вченого-фізика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генія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науки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ловОпис | ГЕНІАЛЬНИЙ УКРАЇНСЬКИЙ МАТЕМАТИК МИХАЙЛО ОСТРОГРАДСЬКИЙ І ЙОГО  НЕОЦІНЕННИЙ ВКЛАД У РОЗВИТОК СВІТОВОЇ НА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20079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389" y="188640"/>
            <a:ext cx="8926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ШВИДКІСТЬ  ВИЗНАННЯ  ТА  СЛАВИ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0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ія до позакласного заходу до тиждня математики &amp;amp;quot;Михайло  Остроградський – геній, визнаний за життя&amp;amp;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3"/>
          <a:stretch/>
        </p:blipFill>
        <p:spPr bwMode="auto">
          <a:xfrm>
            <a:off x="176318" y="332656"/>
            <a:ext cx="8863839" cy="62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578</Words>
  <Application>Microsoft Office PowerPoint</Application>
  <PresentationFormat>Экран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user</cp:lastModifiedBy>
  <cp:revision>23</cp:revision>
  <dcterms:created xsi:type="dcterms:W3CDTF">2021-09-14T12:26:23Z</dcterms:created>
  <dcterms:modified xsi:type="dcterms:W3CDTF">2023-03-26T00:37:01Z</dcterms:modified>
</cp:coreProperties>
</file>