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3AEB6-26C8-ED44-A9F2-D521EF217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A44E8B4-63AE-B343-AD78-C1311FE40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CC8B75-2083-EE43-91D9-6DEBF51F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4A25-BE80-A742-8E8F-B59D225FCB3A}" type="datetimeFigureOut">
              <a:rPr lang="uk-UA" smtClean="0"/>
              <a:t>05.04.23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CFF702-BDF6-9047-9481-E17FBEDA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B24C52-7968-B246-876D-F787E5CE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ACDD-3BCA-2446-A1BA-CD1B93D1DA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12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A806F-64A9-EE43-B9EA-128EBA62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BA2D007-6273-854A-9B09-2E585E4B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85BA18-E728-7E4A-ACEC-971264E1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4A25-BE80-A742-8E8F-B59D225FCB3A}" type="datetimeFigureOut">
              <a:rPr lang="uk-UA" smtClean="0"/>
              <a:t>05.04.23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A12273-B389-C148-8980-B8261E4D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3A0F58-747F-0040-8C92-3DB2512E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ACDD-3BCA-2446-A1BA-CD1B93D1DA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419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13F6331-7447-4D48-B356-A3C0AFE2F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A567216-F661-5445-81DE-3036C3ABF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410349-B2F7-E445-884F-8F5E1789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4A25-BE80-A742-8E8F-B59D225FCB3A}" type="datetimeFigureOut">
              <a:rPr lang="uk-UA" smtClean="0"/>
              <a:t>05.04.23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F90111-6639-C048-8151-473A4F25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3C0989-900E-314C-A7DA-33570E4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ACDD-3BCA-2446-A1BA-CD1B93D1DA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4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5A8B9-D41C-DB4B-8A58-55A85385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F9449B-C472-8E4D-A9CF-C6DD3DACC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535CF7-38FE-FD47-81C3-02D393F8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4A25-BE80-A742-8E8F-B59D225FCB3A}" type="datetimeFigureOut">
              <a:rPr lang="uk-UA" smtClean="0"/>
              <a:t>05.04.23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310B07-BE8C-694F-90E6-5E4C71A0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B1156C-2512-F047-AA8B-EB45A013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ACDD-3BCA-2446-A1BA-CD1B93D1DA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93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AD1B-6BD1-6E43-998A-DB52C096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6957E-AB0E-7843-82F0-1229B1472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AD02B0-4D04-3945-AB8C-C60101C4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4A25-BE80-A742-8E8F-B59D225FCB3A}" type="datetimeFigureOut">
              <a:rPr lang="uk-UA" smtClean="0"/>
              <a:t>05.04.23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7D7C3E-1EB1-8341-A33F-848E9BAD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9A96B9-B8C9-784C-9CC5-E976C7F9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ACDD-3BCA-2446-A1BA-CD1B93D1DA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1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11A2F-6E2B-E947-97D7-6FAC7CAE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84EACD-B19F-8844-B675-0D703386F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0DCB02-76D2-BC4A-9B66-2B9A8DC76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37E4827-48DA-5348-9904-90ABBE5C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4A25-BE80-A742-8E8F-B59D225FCB3A}" type="datetimeFigureOut">
              <a:rPr lang="uk-UA" smtClean="0"/>
              <a:t>05.04.23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75975B-0C83-AE46-9A42-479FBD00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CB93F7-4A72-C443-AA3B-F4D87979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ACDD-3BCA-2446-A1BA-CD1B93D1DA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17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A1250-865F-2E47-BB88-47416F84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AE24AC-FAED-6143-BD24-F94650872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3F46E04-4527-944C-8C09-ECFF1FFC4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340AD3D-53AD-C04C-93E2-A6EB1A459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CBB2CC3-E6D3-9349-B97F-8A16B67C0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02DA018-0901-AC45-BAEF-151B4371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4A25-BE80-A742-8E8F-B59D225FCB3A}" type="datetimeFigureOut">
              <a:rPr lang="uk-UA" smtClean="0"/>
              <a:t>05.04.23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297999E-1E1A-414E-8FBB-B8667626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75B2A42-5887-5047-9802-E5D45582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ACDD-3BCA-2446-A1BA-CD1B93D1DA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97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A24CE-E31B-BB4C-BBC0-79F6B52A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493889-49C6-6E42-B841-337CEA18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4A25-BE80-A742-8E8F-B59D225FCB3A}" type="datetimeFigureOut">
              <a:rPr lang="uk-UA" smtClean="0"/>
              <a:t>05.04.23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4D6538-1F0E-3244-8AEE-14B7128F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1FABD98-37E9-5F4C-A3CF-639BE8B0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ACDD-3BCA-2446-A1BA-CD1B93D1DA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47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F8728E1-D58B-AD43-9E47-26D6B0D2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4A25-BE80-A742-8E8F-B59D225FCB3A}" type="datetimeFigureOut">
              <a:rPr lang="uk-UA" smtClean="0"/>
              <a:t>05.04.23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184DDE0-B4EB-3C43-9F36-FB59F6B7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79AB4EC-988A-5C46-AF52-A670DB9F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ACDD-3BCA-2446-A1BA-CD1B93D1DA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225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22917-45A4-F043-B642-C9B727C9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99CE80-6952-2F4C-83F1-B9E794F98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0EAC97-BCA6-424C-9801-EE73A27A3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8B3D00-43F7-0B43-A04E-398A1C1C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4A25-BE80-A742-8E8F-B59D225FCB3A}" type="datetimeFigureOut">
              <a:rPr lang="uk-UA" smtClean="0"/>
              <a:t>05.04.23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22F47E-21F3-7844-AE2A-E8E95C58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A03DE4-FD86-D747-83A1-959BE535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ACDD-3BCA-2446-A1BA-CD1B93D1DA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959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6E8D8-3D46-954B-86F5-26E647C1F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776CF2-222F-F649-8DA0-A7D50E71A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229C902-8D0A-7448-A37F-4A8CD974B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021FE4D-E585-FF4D-B3C1-5791F717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4A25-BE80-A742-8E8F-B59D225FCB3A}" type="datetimeFigureOut">
              <a:rPr lang="uk-UA" smtClean="0"/>
              <a:t>05.04.23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C06984D-1FB8-B749-A029-88AB791B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0DF124-F2F7-9645-BD03-E76E5B1C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ACDD-3BCA-2446-A1BA-CD1B93D1DA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586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4597BAE-60B0-524C-B237-C26202FE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9AA3BEE-2250-644C-BD2C-31B74B92C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7DD429-5059-4745-BD2C-C66461E56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84A25-BE80-A742-8E8F-B59D225FCB3A}" type="datetimeFigureOut">
              <a:rPr lang="uk-UA" smtClean="0"/>
              <a:t>05.04.23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9F3AA9-F375-7146-9F77-325FBA23C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00BDE1-C99F-5246-9AC1-DCEAE800C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5ACDD-3BCA-2446-A1BA-CD1B93D1DA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374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BA312-6117-531C-8918-97C989EA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4804769-C7DE-433A-FCA9-A4621DB4A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760" cy="6858000"/>
          </a:xfrm>
        </p:spPr>
      </p:pic>
    </p:spTree>
    <p:extLst>
      <p:ext uri="{BB962C8B-B14F-4D97-AF65-F5344CB8AC3E}">
        <p14:creationId xmlns:p14="http://schemas.microsoft.com/office/powerpoint/2010/main" val="303206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5309B-D3F6-334A-B7A1-9D47C3A1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FBB8E87-E44A-E848-93FD-B4F1EB0C1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0816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7148F-62AA-F54E-A1FD-526A83E9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4C9E1F0-0DD9-AE4D-9478-A57959515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7760" cy="6951240"/>
          </a:xfrm>
        </p:spPr>
      </p:pic>
    </p:spTree>
    <p:extLst>
      <p:ext uri="{BB962C8B-B14F-4D97-AF65-F5344CB8AC3E}">
        <p14:creationId xmlns:p14="http://schemas.microsoft.com/office/powerpoint/2010/main" val="374785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3681A-E3A2-A541-9B08-E98A0B93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57DEDA5-4AA1-0E47-B588-C71B2D7F3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88200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A6698-95F2-1349-B2C2-275DB397D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7CFA199-0BF2-9949-B573-97F93060A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9205" cy="6940802"/>
          </a:xfrm>
        </p:spPr>
      </p:pic>
    </p:spTree>
    <p:extLst>
      <p:ext uri="{BB962C8B-B14F-4D97-AF65-F5344CB8AC3E}">
        <p14:creationId xmlns:p14="http://schemas.microsoft.com/office/powerpoint/2010/main" val="72711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CDF9-1CA6-9D46-8139-4DC1A8BF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63FAA88-8FBA-A643-A4BC-4B2075D86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572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92283-278D-5949-A60F-F408EDBA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8F8C32-F59B-5F47-A886-770F5EAD4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2296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C1918-86D5-8C49-B535-EC727803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A313353-4C24-7F45-9E3A-50D884EE4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1505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920ED-0131-DC49-B07A-E30F818C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4BEF4C8-99EB-6D4F-A4EF-756FA632A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</p:spPr>
      </p:pic>
    </p:spTree>
    <p:extLst>
      <p:ext uri="{BB962C8B-B14F-4D97-AF65-F5344CB8AC3E}">
        <p14:creationId xmlns:p14="http://schemas.microsoft.com/office/powerpoint/2010/main" val="358428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A624A-A297-1F4F-9944-13A4B636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9F307E-9FE2-6F4D-AEB1-5E8FC0220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250688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C243E-86DE-824A-B1AC-0E8DE4F6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BB8A852-1614-5F4C-BF2A-FFA1AE5BB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0350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E74C4-E177-ED49-ACC9-318DC90F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FDADAD8-3153-1A46-939E-1C7E82273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32000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97342-942E-B14E-8375-7F80898E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23A4247-6B0D-C743-9FF3-2C87EE8E5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9930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FD540-027F-0E4E-9082-5C31EEA26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F610C73-C589-F94D-B14A-CD5F6E61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55760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D9B6F-D669-954A-AC07-C76E5FAB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C3228A0-5DC9-2E48-9C98-9E1C4437C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57760" cy="6951240"/>
          </a:xfrm>
        </p:spPr>
      </p:pic>
    </p:spTree>
    <p:extLst>
      <p:ext uri="{BB962C8B-B14F-4D97-AF65-F5344CB8AC3E}">
        <p14:creationId xmlns:p14="http://schemas.microsoft.com/office/powerpoint/2010/main" val="3032137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FFC6B-6FBB-F84F-BB99-5DA26A28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9020863-C7F4-9D46-93FB-F66C4FF30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28873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916EC-63C7-8741-99A3-F55ABABF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6A790B0-5CDC-1145-8E7D-9601CCB76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1020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EF438-5653-0243-96A5-735304E3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F99A866-72D3-4144-B5C6-47AC3B88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1696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4F85D-A0F0-A242-983E-FC23D78D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7AC3C77-2C4D-C94C-A121-2CE2295A5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091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287C6-93DC-4F4E-A346-0CC00CB1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F07CC7C-9B38-5241-A595-77D34C511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3704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34330-9958-884A-A8F5-7DB4FDE8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AC28E32-6713-3E47-B864-3C881BE7C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4827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16B06-4B51-C447-8EBB-842C5465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83218CC-C7A8-0043-8EC7-C0756EAC7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6591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250D7-7F90-5D48-B840-A02E4CBC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6A7D533-3813-2942-A05C-8AFD9B546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6227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AD844-32F7-D04C-99C6-37BA395B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54E1247-5058-DF42-9F4A-63F5EBD1E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43294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Вика Шамко</dc:creator>
  <cp:lastModifiedBy>Шамко Вікторія Вікторівна</cp:lastModifiedBy>
  <cp:revision>2</cp:revision>
  <dcterms:created xsi:type="dcterms:W3CDTF">2021-03-11T19:45:18Z</dcterms:created>
  <dcterms:modified xsi:type="dcterms:W3CDTF">2023-04-05T08:57:37Z</dcterms:modified>
</cp:coreProperties>
</file>