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50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685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570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085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059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284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554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269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275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263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091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063A2-9E03-43CB-A064-324B4E19B756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F9BAC-5950-4756-88EA-AE65A30EA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33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Фон для презентации математика для детей (116 фото) » ФОНОВАЯ ГАЛЕРЕЯ  КАТЕРИНЫ АСКВ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8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916832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 smtClean="0">
                <a:solidFill>
                  <a:schemeClr val="bg1"/>
                </a:solidFill>
              </a:rPr>
              <a:t>Математичний</a:t>
            </a:r>
            <a:r>
              <a:rPr lang="ru-RU" sz="6000" dirty="0" smtClean="0">
                <a:solidFill>
                  <a:schemeClr val="bg1"/>
                </a:solidFill>
              </a:rPr>
              <a:t> диктант</a:t>
            </a:r>
            <a:endParaRPr lang="uk-U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0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Фон для презентации математика для детей (116 фото) » ФОНОВАЯ ГАЛЕРЕЯ  КАТЕРИНЫ АСКВ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8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484784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>
                <a:solidFill>
                  <a:schemeClr val="bg1"/>
                </a:solidFill>
              </a:rPr>
              <a:t>Таксі</a:t>
            </a:r>
            <a:r>
              <a:rPr lang="ru-RU" sz="6000" dirty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подолало</a:t>
            </a:r>
            <a:r>
              <a:rPr lang="ru-RU" sz="6000" dirty="0" smtClean="0">
                <a:solidFill>
                  <a:schemeClr val="bg1"/>
                </a:solidFill>
              </a:rPr>
              <a:t> 140 км за 2 год. З </a:t>
            </a:r>
            <a:r>
              <a:rPr lang="ru-RU" sz="6000" dirty="0" err="1" smtClean="0">
                <a:solidFill>
                  <a:schemeClr val="bg1"/>
                </a:solidFill>
              </a:rPr>
              <a:t>якою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швидкістю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воно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рухалося</a:t>
            </a:r>
            <a:r>
              <a:rPr lang="ru-RU" sz="6000" dirty="0" smtClean="0">
                <a:solidFill>
                  <a:schemeClr val="bg1"/>
                </a:solidFill>
              </a:rPr>
              <a:t>?</a:t>
            </a:r>
            <a:endParaRPr lang="uk-U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2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Фон для презентации математика для детей (116 фото) » ФОНОВАЯ ГАЛЕРЕЯ  КАТЕРИНЫ АСКВ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8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484784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</a:rPr>
              <a:t>Скутер за 4 год </a:t>
            </a:r>
            <a:r>
              <a:rPr lang="ru-RU" sz="6000" dirty="0" err="1">
                <a:solidFill>
                  <a:schemeClr val="bg1"/>
                </a:solidFill>
              </a:rPr>
              <a:t>проїхав</a:t>
            </a:r>
            <a:r>
              <a:rPr lang="ru-RU" sz="6000" dirty="0">
                <a:solidFill>
                  <a:schemeClr val="bg1"/>
                </a:solidFill>
              </a:rPr>
              <a:t> 120 км. </a:t>
            </a:r>
            <a:r>
              <a:rPr lang="ru-RU" sz="6000" dirty="0" err="1">
                <a:solidFill>
                  <a:schemeClr val="bg1"/>
                </a:solidFill>
              </a:rPr>
              <a:t>Знайди</a:t>
            </a:r>
            <a:r>
              <a:rPr lang="ru-RU" sz="6000" dirty="0">
                <a:solidFill>
                  <a:schemeClr val="bg1"/>
                </a:solidFill>
              </a:rPr>
              <a:t> </a:t>
            </a:r>
            <a:r>
              <a:rPr lang="ru-RU" sz="6000" dirty="0" err="1">
                <a:solidFill>
                  <a:schemeClr val="bg1"/>
                </a:solidFill>
              </a:rPr>
              <a:t>його</a:t>
            </a:r>
            <a:r>
              <a:rPr lang="ru-RU" sz="6000" dirty="0">
                <a:solidFill>
                  <a:schemeClr val="bg1"/>
                </a:solidFill>
              </a:rPr>
              <a:t> </a:t>
            </a:r>
            <a:r>
              <a:rPr lang="ru-RU" sz="6000" dirty="0" err="1">
                <a:solidFill>
                  <a:schemeClr val="bg1"/>
                </a:solidFill>
              </a:rPr>
              <a:t>швидкість</a:t>
            </a:r>
            <a:r>
              <a:rPr lang="ru-RU" sz="6000" dirty="0">
                <a:solidFill>
                  <a:schemeClr val="bg1"/>
                </a:solidFill>
              </a:rPr>
              <a:t>.</a:t>
            </a:r>
            <a:endParaRPr lang="uk-U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9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Фон для презентации математика для детей (116 фото) » ФОНОВАЯ ГАЛЕРЕЯ  КАТЕРИНЫ АСКВ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8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484784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>
                <a:solidFill>
                  <a:schemeClr val="bg1"/>
                </a:solidFill>
              </a:rPr>
              <a:t>Автомобіль</a:t>
            </a:r>
            <a:r>
              <a:rPr lang="ru-RU" sz="6000" dirty="0">
                <a:solidFill>
                  <a:schemeClr val="bg1"/>
                </a:solidFill>
              </a:rPr>
              <a:t> за 3 год </a:t>
            </a:r>
            <a:r>
              <a:rPr lang="ru-RU" sz="6000" dirty="0" err="1">
                <a:solidFill>
                  <a:schemeClr val="bg1"/>
                </a:solidFill>
              </a:rPr>
              <a:t>проїхав</a:t>
            </a:r>
            <a:r>
              <a:rPr lang="ru-RU" sz="6000" dirty="0">
                <a:solidFill>
                  <a:schemeClr val="bg1"/>
                </a:solidFill>
              </a:rPr>
              <a:t> 180 км. </a:t>
            </a:r>
            <a:r>
              <a:rPr lang="ru-RU" sz="6000" dirty="0" err="1">
                <a:solidFill>
                  <a:schemeClr val="bg1"/>
                </a:solidFill>
              </a:rPr>
              <a:t>Знайди</a:t>
            </a:r>
            <a:r>
              <a:rPr lang="ru-RU" sz="6000" dirty="0">
                <a:solidFill>
                  <a:schemeClr val="bg1"/>
                </a:solidFill>
              </a:rPr>
              <a:t> </a:t>
            </a:r>
            <a:r>
              <a:rPr lang="ru-RU" sz="6000" dirty="0" err="1">
                <a:solidFill>
                  <a:schemeClr val="bg1"/>
                </a:solidFill>
              </a:rPr>
              <a:t>його</a:t>
            </a:r>
            <a:r>
              <a:rPr lang="ru-RU" sz="6000" dirty="0">
                <a:solidFill>
                  <a:schemeClr val="bg1"/>
                </a:solidFill>
              </a:rPr>
              <a:t> </a:t>
            </a:r>
            <a:r>
              <a:rPr lang="ru-RU" sz="6000" dirty="0" err="1">
                <a:solidFill>
                  <a:schemeClr val="bg1"/>
                </a:solidFill>
              </a:rPr>
              <a:t>швидкість</a:t>
            </a:r>
            <a:r>
              <a:rPr lang="ru-RU" sz="6000" dirty="0">
                <a:solidFill>
                  <a:schemeClr val="bg1"/>
                </a:solidFill>
              </a:rPr>
              <a:t>.</a:t>
            </a:r>
            <a:endParaRPr lang="uk-U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61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Фон для презентации математика для детей (116 фото) » ФОНОВАЯ ГАЛЕРЕЯ  КАТЕРИНЫ АСКВ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8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484784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>
                <a:solidFill>
                  <a:schemeClr val="bg1"/>
                </a:solidFill>
              </a:rPr>
              <a:t>Ластівка</a:t>
            </a:r>
            <a:r>
              <a:rPr lang="ru-RU" sz="6000" dirty="0">
                <a:solidFill>
                  <a:schemeClr val="bg1"/>
                </a:solidFill>
              </a:rPr>
              <a:t> за 3 </a:t>
            </a:r>
            <a:r>
              <a:rPr lang="ru-RU" sz="6000" dirty="0" err="1" smtClean="0">
                <a:solidFill>
                  <a:schemeClr val="bg1"/>
                </a:solidFill>
              </a:rPr>
              <a:t>хв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>
                <a:solidFill>
                  <a:schemeClr val="bg1"/>
                </a:solidFill>
              </a:rPr>
              <a:t>пролітає</a:t>
            </a:r>
            <a:r>
              <a:rPr lang="ru-RU" sz="6000" dirty="0">
                <a:solidFill>
                  <a:schemeClr val="bg1"/>
                </a:solidFill>
              </a:rPr>
              <a:t> 270 </a:t>
            </a:r>
            <a:r>
              <a:rPr lang="ru-RU" sz="6000" dirty="0" smtClean="0">
                <a:solidFill>
                  <a:schemeClr val="bg1"/>
                </a:solidFill>
              </a:rPr>
              <a:t>м</a:t>
            </a:r>
            <a:r>
              <a:rPr lang="ru-RU" sz="6000" dirty="0">
                <a:solidFill>
                  <a:schemeClr val="bg1"/>
                </a:solidFill>
              </a:rPr>
              <a:t>. З </a:t>
            </a:r>
            <a:r>
              <a:rPr lang="ru-RU" sz="6000" dirty="0" err="1">
                <a:solidFill>
                  <a:schemeClr val="bg1"/>
                </a:solidFill>
              </a:rPr>
              <a:t>якою</a:t>
            </a:r>
            <a:r>
              <a:rPr lang="ru-RU" sz="6000" dirty="0">
                <a:solidFill>
                  <a:schemeClr val="bg1"/>
                </a:solidFill>
              </a:rPr>
              <a:t> </a:t>
            </a:r>
            <a:r>
              <a:rPr lang="ru-RU" sz="6000" dirty="0" err="1">
                <a:solidFill>
                  <a:schemeClr val="bg1"/>
                </a:solidFill>
              </a:rPr>
              <a:t>швидкістю</a:t>
            </a:r>
            <a:r>
              <a:rPr lang="ru-RU" sz="6000" dirty="0">
                <a:solidFill>
                  <a:schemeClr val="bg1"/>
                </a:solidFill>
              </a:rPr>
              <a:t> вона </a:t>
            </a:r>
            <a:r>
              <a:rPr lang="ru-RU" sz="6000" dirty="0" err="1">
                <a:solidFill>
                  <a:schemeClr val="bg1"/>
                </a:solidFill>
              </a:rPr>
              <a:t>летить</a:t>
            </a:r>
            <a:r>
              <a:rPr lang="ru-RU" sz="6000" dirty="0">
                <a:solidFill>
                  <a:schemeClr val="bg1"/>
                </a:solidFill>
              </a:rPr>
              <a:t>?</a:t>
            </a:r>
            <a:endParaRPr lang="uk-U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4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Фон для презентации математика для детей (116 фото) » ФОНОВАЯ ГАЛЕРЕЯ  КАТЕРИНЫ АСКВ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8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484784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 smtClean="0">
                <a:solidFill>
                  <a:schemeClr val="bg1"/>
                </a:solidFill>
              </a:rPr>
              <a:t>Пішохід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подолав</a:t>
            </a:r>
            <a:r>
              <a:rPr lang="ru-RU" sz="6000" dirty="0" smtClean="0">
                <a:solidFill>
                  <a:schemeClr val="bg1"/>
                </a:solidFill>
              </a:rPr>
              <a:t> 15 км за 3 год. </a:t>
            </a:r>
            <a:r>
              <a:rPr lang="ru-RU" sz="6000" dirty="0" err="1" smtClean="0">
                <a:solidFill>
                  <a:schemeClr val="bg1"/>
                </a:solidFill>
              </a:rPr>
              <a:t>Якою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була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його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швидкість</a:t>
            </a:r>
            <a:r>
              <a:rPr lang="ru-RU" sz="6000" dirty="0" smtClean="0">
                <a:solidFill>
                  <a:schemeClr val="bg1"/>
                </a:solidFill>
              </a:rPr>
              <a:t>?</a:t>
            </a:r>
            <a:endParaRPr lang="uk-U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9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Фон для презентации математика для детей (116 фото) » ФОНОВАЯ ГАЛЕРЕЯ  КАТЕРИНЫ АСКВ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8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484784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 smtClean="0">
                <a:solidFill>
                  <a:schemeClr val="bg1"/>
                </a:solidFill>
              </a:rPr>
              <a:t>Знайди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швидкість</a:t>
            </a:r>
            <a:r>
              <a:rPr lang="ru-RU" sz="6000" dirty="0" smtClean="0">
                <a:solidFill>
                  <a:schemeClr val="bg1"/>
                </a:solidFill>
              </a:rPr>
              <a:t> потяга, </a:t>
            </a:r>
            <a:r>
              <a:rPr lang="ru-RU" sz="6000" dirty="0" err="1" smtClean="0">
                <a:solidFill>
                  <a:schemeClr val="bg1"/>
                </a:solidFill>
              </a:rPr>
              <a:t>якщо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він</a:t>
            </a:r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dirty="0" err="1" smtClean="0">
                <a:solidFill>
                  <a:schemeClr val="bg1"/>
                </a:solidFill>
              </a:rPr>
              <a:t>проїхав</a:t>
            </a:r>
            <a:r>
              <a:rPr lang="ru-RU" sz="6000" dirty="0" smtClean="0">
                <a:solidFill>
                  <a:schemeClr val="bg1"/>
                </a:solidFill>
              </a:rPr>
              <a:t> 500 км за 5 год.</a:t>
            </a:r>
            <a:endParaRPr lang="uk-U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0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Фон для презентации математика для детей (116 фото) » ФОНОВАЯ ГАЛЕРЕЯ  КАТЕРИНЫ АСКВ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8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484784"/>
            <a:ext cx="68407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 smtClean="0">
                <a:solidFill>
                  <a:srgbClr val="FFFF00"/>
                </a:solidFill>
              </a:rPr>
              <a:t>Перевірка</a:t>
            </a:r>
            <a:r>
              <a:rPr lang="ru-RU" sz="60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70 км/год,  30 км/год,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60 км/год,  90м/</a:t>
            </a:r>
            <a:r>
              <a:rPr lang="ru-RU" sz="5400" dirty="0" err="1" smtClean="0">
                <a:solidFill>
                  <a:schemeClr val="bg1"/>
                </a:solidFill>
              </a:rPr>
              <a:t>хв</a:t>
            </a:r>
            <a:r>
              <a:rPr lang="ru-RU" sz="5400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5 км/год, 100 км/год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uk-U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8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Презентация на тему &quot;Рефлексия как этап урока: виды, приемы, примеры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3" name="Picture 5" descr="Нестандартное подведение итогов урока, рефлексия - презентация онлайн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49"/>
          <a:stretch/>
        </p:blipFill>
        <p:spPr bwMode="auto">
          <a:xfrm>
            <a:off x="-54488" y="981809"/>
            <a:ext cx="9191608" cy="586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57327" y="160338"/>
            <a:ext cx="82296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smtClean="0"/>
              <a:t>На полі намалюйте кружечок відповідного кольору</a:t>
            </a:r>
            <a:endParaRPr lang="uk-UA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07975" y="3356992"/>
            <a:ext cx="2463825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/>
              <a:t>3-6 помилок</a:t>
            </a:r>
            <a:endParaRPr lang="uk-UA" b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75856" y="3371848"/>
            <a:ext cx="2664296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/>
              <a:t>1-2 помилки</a:t>
            </a:r>
            <a:endParaRPr lang="uk-UA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444208" y="3371848"/>
            <a:ext cx="2463825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/>
              <a:t>0 помилок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043908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111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2023-03-06T19:42:50Z</dcterms:created>
  <dcterms:modified xsi:type="dcterms:W3CDTF">2023-04-09T19:35:39Z</dcterms:modified>
</cp:coreProperties>
</file>