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9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063A2-9E03-43CB-A064-324B4E19B756}" type="datetimeFigureOut">
              <a:rPr lang="uk-UA" smtClean="0"/>
              <a:t>09.04.2023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9BAC-5950-4756-88EA-AE65A30EAA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45025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063A2-9E03-43CB-A064-324B4E19B756}" type="datetimeFigureOut">
              <a:rPr lang="uk-UA" smtClean="0"/>
              <a:t>09.04.2023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9BAC-5950-4756-88EA-AE65A30EAA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685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063A2-9E03-43CB-A064-324B4E19B756}" type="datetimeFigureOut">
              <a:rPr lang="uk-UA" smtClean="0"/>
              <a:t>09.04.2023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9BAC-5950-4756-88EA-AE65A30EAA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5702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063A2-9E03-43CB-A064-324B4E19B756}" type="datetimeFigureOut">
              <a:rPr lang="uk-UA" smtClean="0"/>
              <a:t>09.04.2023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9BAC-5950-4756-88EA-AE65A30EAA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0850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063A2-9E03-43CB-A064-324B4E19B756}" type="datetimeFigureOut">
              <a:rPr lang="uk-UA" smtClean="0"/>
              <a:t>09.04.2023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9BAC-5950-4756-88EA-AE65A30EAA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059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063A2-9E03-43CB-A064-324B4E19B756}" type="datetimeFigureOut">
              <a:rPr lang="uk-UA" smtClean="0"/>
              <a:t>09.04.2023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9BAC-5950-4756-88EA-AE65A30EAA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284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063A2-9E03-43CB-A064-324B4E19B756}" type="datetimeFigureOut">
              <a:rPr lang="uk-UA" smtClean="0"/>
              <a:t>09.04.2023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9BAC-5950-4756-88EA-AE65A30EAA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0554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063A2-9E03-43CB-A064-324B4E19B756}" type="datetimeFigureOut">
              <a:rPr lang="uk-UA" smtClean="0"/>
              <a:t>09.04.2023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9BAC-5950-4756-88EA-AE65A30EAA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2698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063A2-9E03-43CB-A064-324B4E19B756}" type="datetimeFigureOut">
              <a:rPr lang="uk-UA" smtClean="0"/>
              <a:t>09.04.2023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9BAC-5950-4756-88EA-AE65A30EAA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2751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063A2-9E03-43CB-A064-324B4E19B756}" type="datetimeFigureOut">
              <a:rPr lang="uk-UA" smtClean="0"/>
              <a:t>09.04.2023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9BAC-5950-4756-88EA-AE65A30EAA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2633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063A2-9E03-43CB-A064-324B4E19B756}" type="datetimeFigureOut">
              <a:rPr lang="uk-UA" smtClean="0"/>
              <a:t>09.04.2023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9BAC-5950-4756-88EA-AE65A30EAA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0919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063A2-9E03-43CB-A064-324B4E19B756}" type="datetimeFigureOut">
              <a:rPr lang="uk-UA" smtClean="0"/>
              <a:t>09.04.2023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F9BAC-5950-4756-88EA-AE65A30EAA2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339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Фон для презентации математика для детей (116 фото) » ФОНОВАЯ ГАЛЕРЕЯ  КАТЕРИНЫ АСКВИТ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18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87624" y="1916832"/>
            <a:ext cx="68407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err="1" smtClean="0">
                <a:solidFill>
                  <a:schemeClr val="bg1"/>
                </a:solidFill>
              </a:rPr>
              <a:t>Математичний</a:t>
            </a:r>
            <a:r>
              <a:rPr lang="ru-RU" sz="6000" dirty="0" smtClean="0">
                <a:solidFill>
                  <a:schemeClr val="bg1"/>
                </a:solidFill>
              </a:rPr>
              <a:t> диктант</a:t>
            </a:r>
            <a:endParaRPr lang="uk-UA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507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Фон для презентации математика для детей (116 фото) » ФОНОВАЯ ГАЛЕРЕЯ  КАТЕРИНЫ АСКВИТ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18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87624" y="1484784"/>
            <a:ext cx="68407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err="1">
                <a:solidFill>
                  <a:schemeClr val="bg1"/>
                </a:solidFill>
              </a:rPr>
              <a:t>Таксі</a:t>
            </a:r>
            <a:r>
              <a:rPr lang="ru-RU" sz="6000" dirty="0">
                <a:solidFill>
                  <a:schemeClr val="bg1"/>
                </a:solidFill>
              </a:rPr>
              <a:t> </a:t>
            </a:r>
            <a:r>
              <a:rPr lang="ru-RU" sz="6000" dirty="0" err="1" smtClean="0">
                <a:solidFill>
                  <a:schemeClr val="bg1"/>
                </a:solidFill>
              </a:rPr>
              <a:t>подолало</a:t>
            </a:r>
            <a:r>
              <a:rPr lang="ru-RU" sz="6000" dirty="0" smtClean="0">
                <a:solidFill>
                  <a:schemeClr val="bg1"/>
                </a:solidFill>
              </a:rPr>
              <a:t> 140 км за 2 год. З </a:t>
            </a:r>
            <a:r>
              <a:rPr lang="ru-RU" sz="6000" dirty="0" err="1" smtClean="0">
                <a:solidFill>
                  <a:schemeClr val="bg1"/>
                </a:solidFill>
              </a:rPr>
              <a:t>якою</a:t>
            </a:r>
            <a:r>
              <a:rPr lang="ru-RU" sz="6000" dirty="0" smtClean="0">
                <a:solidFill>
                  <a:schemeClr val="bg1"/>
                </a:solidFill>
              </a:rPr>
              <a:t> </a:t>
            </a:r>
            <a:r>
              <a:rPr lang="ru-RU" sz="6000" dirty="0" err="1" smtClean="0">
                <a:solidFill>
                  <a:schemeClr val="bg1"/>
                </a:solidFill>
              </a:rPr>
              <a:t>швидкістю</a:t>
            </a:r>
            <a:r>
              <a:rPr lang="ru-RU" sz="6000" dirty="0" smtClean="0">
                <a:solidFill>
                  <a:schemeClr val="bg1"/>
                </a:solidFill>
              </a:rPr>
              <a:t> </a:t>
            </a:r>
            <a:r>
              <a:rPr lang="ru-RU" sz="6000" dirty="0" err="1" smtClean="0">
                <a:solidFill>
                  <a:schemeClr val="bg1"/>
                </a:solidFill>
              </a:rPr>
              <a:t>воно</a:t>
            </a:r>
            <a:r>
              <a:rPr lang="ru-RU" sz="6000" dirty="0" smtClean="0">
                <a:solidFill>
                  <a:schemeClr val="bg1"/>
                </a:solidFill>
              </a:rPr>
              <a:t> </a:t>
            </a:r>
            <a:r>
              <a:rPr lang="ru-RU" sz="6000" dirty="0" err="1" smtClean="0">
                <a:solidFill>
                  <a:schemeClr val="bg1"/>
                </a:solidFill>
              </a:rPr>
              <a:t>рухалося</a:t>
            </a:r>
            <a:r>
              <a:rPr lang="ru-RU" sz="6000" dirty="0" smtClean="0">
                <a:solidFill>
                  <a:schemeClr val="bg1"/>
                </a:solidFill>
              </a:rPr>
              <a:t>?</a:t>
            </a:r>
            <a:endParaRPr lang="uk-UA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622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Фон для презентации математика для детей (116 фото) » ФОНОВАЯ ГАЛЕРЕЯ  КАТЕРИНЫ АСКВИТ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18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87624" y="1484784"/>
            <a:ext cx="68407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>
                <a:solidFill>
                  <a:schemeClr val="bg1"/>
                </a:solidFill>
              </a:rPr>
              <a:t>Скутер за 4 год </a:t>
            </a:r>
            <a:r>
              <a:rPr lang="ru-RU" sz="6000" dirty="0" err="1">
                <a:solidFill>
                  <a:schemeClr val="bg1"/>
                </a:solidFill>
              </a:rPr>
              <a:t>проїхав</a:t>
            </a:r>
            <a:r>
              <a:rPr lang="ru-RU" sz="6000" dirty="0">
                <a:solidFill>
                  <a:schemeClr val="bg1"/>
                </a:solidFill>
              </a:rPr>
              <a:t> 120 км. </a:t>
            </a:r>
            <a:r>
              <a:rPr lang="ru-RU" sz="6000" dirty="0" err="1">
                <a:solidFill>
                  <a:schemeClr val="bg1"/>
                </a:solidFill>
              </a:rPr>
              <a:t>Знайди</a:t>
            </a:r>
            <a:r>
              <a:rPr lang="ru-RU" sz="6000" dirty="0">
                <a:solidFill>
                  <a:schemeClr val="bg1"/>
                </a:solidFill>
              </a:rPr>
              <a:t> </a:t>
            </a:r>
            <a:r>
              <a:rPr lang="ru-RU" sz="6000" dirty="0" err="1">
                <a:solidFill>
                  <a:schemeClr val="bg1"/>
                </a:solidFill>
              </a:rPr>
              <a:t>його</a:t>
            </a:r>
            <a:r>
              <a:rPr lang="ru-RU" sz="6000" dirty="0">
                <a:solidFill>
                  <a:schemeClr val="bg1"/>
                </a:solidFill>
              </a:rPr>
              <a:t> </a:t>
            </a:r>
            <a:r>
              <a:rPr lang="ru-RU" sz="6000" dirty="0" err="1">
                <a:solidFill>
                  <a:schemeClr val="bg1"/>
                </a:solidFill>
              </a:rPr>
              <a:t>швидкість</a:t>
            </a:r>
            <a:r>
              <a:rPr lang="ru-RU" sz="6000" dirty="0">
                <a:solidFill>
                  <a:schemeClr val="bg1"/>
                </a:solidFill>
              </a:rPr>
              <a:t>.</a:t>
            </a:r>
            <a:endParaRPr lang="uk-UA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398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Фон для презентации математика для детей (116 фото) » ФОНОВАЯ ГАЛЕРЕЯ  КАТЕРИНЫ АСКВИТ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18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87624" y="1484784"/>
            <a:ext cx="68407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err="1">
                <a:solidFill>
                  <a:schemeClr val="bg1"/>
                </a:solidFill>
              </a:rPr>
              <a:t>Автомобіль</a:t>
            </a:r>
            <a:r>
              <a:rPr lang="ru-RU" sz="6000" dirty="0">
                <a:solidFill>
                  <a:schemeClr val="bg1"/>
                </a:solidFill>
              </a:rPr>
              <a:t> за 3 год </a:t>
            </a:r>
            <a:r>
              <a:rPr lang="ru-RU" sz="6000" dirty="0" err="1">
                <a:solidFill>
                  <a:schemeClr val="bg1"/>
                </a:solidFill>
              </a:rPr>
              <a:t>проїхав</a:t>
            </a:r>
            <a:r>
              <a:rPr lang="ru-RU" sz="6000" dirty="0">
                <a:solidFill>
                  <a:schemeClr val="bg1"/>
                </a:solidFill>
              </a:rPr>
              <a:t> 180 км. </a:t>
            </a:r>
            <a:r>
              <a:rPr lang="ru-RU" sz="6000" dirty="0" err="1">
                <a:solidFill>
                  <a:schemeClr val="bg1"/>
                </a:solidFill>
              </a:rPr>
              <a:t>Знайди</a:t>
            </a:r>
            <a:r>
              <a:rPr lang="ru-RU" sz="6000" dirty="0">
                <a:solidFill>
                  <a:schemeClr val="bg1"/>
                </a:solidFill>
              </a:rPr>
              <a:t> </a:t>
            </a:r>
            <a:r>
              <a:rPr lang="ru-RU" sz="6000" dirty="0" err="1">
                <a:solidFill>
                  <a:schemeClr val="bg1"/>
                </a:solidFill>
              </a:rPr>
              <a:t>його</a:t>
            </a:r>
            <a:r>
              <a:rPr lang="ru-RU" sz="6000" dirty="0">
                <a:solidFill>
                  <a:schemeClr val="bg1"/>
                </a:solidFill>
              </a:rPr>
              <a:t> </a:t>
            </a:r>
            <a:r>
              <a:rPr lang="ru-RU" sz="6000" dirty="0" err="1">
                <a:solidFill>
                  <a:schemeClr val="bg1"/>
                </a:solidFill>
              </a:rPr>
              <a:t>швидкість</a:t>
            </a:r>
            <a:r>
              <a:rPr lang="ru-RU" sz="6000" dirty="0">
                <a:solidFill>
                  <a:schemeClr val="bg1"/>
                </a:solidFill>
              </a:rPr>
              <a:t>.</a:t>
            </a:r>
            <a:endParaRPr lang="uk-UA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613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Фон для презентации математика для детей (116 фото) » ФОНОВАЯ ГАЛЕРЕЯ  КАТЕРИНЫ АСКВИТ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18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87624" y="1484784"/>
            <a:ext cx="68407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err="1">
                <a:solidFill>
                  <a:schemeClr val="bg1"/>
                </a:solidFill>
              </a:rPr>
              <a:t>Ластівка</a:t>
            </a:r>
            <a:r>
              <a:rPr lang="ru-RU" sz="6000" dirty="0">
                <a:solidFill>
                  <a:schemeClr val="bg1"/>
                </a:solidFill>
              </a:rPr>
              <a:t> за 3 </a:t>
            </a:r>
            <a:r>
              <a:rPr lang="ru-RU" sz="6000" dirty="0" err="1" smtClean="0">
                <a:solidFill>
                  <a:schemeClr val="bg1"/>
                </a:solidFill>
              </a:rPr>
              <a:t>хв</a:t>
            </a:r>
            <a:r>
              <a:rPr lang="ru-RU" sz="6000" dirty="0" smtClean="0">
                <a:solidFill>
                  <a:schemeClr val="bg1"/>
                </a:solidFill>
              </a:rPr>
              <a:t> </a:t>
            </a:r>
            <a:r>
              <a:rPr lang="ru-RU" sz="6000" dirty="0" err="1">
                <a:solidFill>
                  <a:schemeClr val="bg1"/>
                </a:solidFill>
              </a:rPr>
              <a:t>пролітає</a:t>
            </a:r>
            <a:r>
              <a:rPr lang="ru-RU" sz="6000" dirty="0">
                <a:solidFill>
                  <a:schemeClr val="bg1"/>
                </a:solidFill>
              </a:rPr>
              <a:t> 270 </a:t>
            </a:r>
            <a:r>
              <a:rPr lang="ru-RU" sz="6000" dirty="0" smtClean="0">
                <a:solidFill>
                  <a:schemeClr val="bg1"/>
                </a:solidFill>
              </a:rPr>
              <a:t>м</a:t>
            </a:r>
            <a:r>
              <a:rPr lang="ru-RU" sz="6000" dirty="0">
                <a:solidFill>
                  <a:schemeClr val="bg1"/>
                </a:solidFill>
              </a:rPr>
              <a:t>. З </a:t>
            </a:r>
            <a:r>
              <a:rPr lang="ru-RU" sz="6000" dirty="0" err="1">
                <a:solidFill>
                  <a:schemeClr val="bg1"/>
                </a:solidFill>
              </a:rPr>
              <a:t>якою</a:t>
            </a:r>
            <a:r>
              <a:rPr lang="ru-RU" sz="6000" dirty="0">
                <a:solidFill>
                  <a:schemeClr val="bg1"/>
                </a:solidFill>
              </a:rPr>
              <a:t> </a:t>
            </a:r>
            <a:r>
              <a:rPr lang="ru-RU" sz="6000" dirty="0" err="1">
                <a:solidFill>
                  <a:schemeClr val="bg1"/>
                </a:solidFill>
              </a:rPr>
              <a:t>швидкістю</a:t>
            </a:r>
            <a:r>
              <a:rPr lang="ru-RU" sz="6000" dirty="0">
                <a:solidFill>
                  <a:schemeClr val="bg1"/>
                </a:solidFill>
              </a:rPr>
              <a:t> вона </a:t>
            </a:r>
            <a:r>
              <a:rPr lang="ru-RU" sz="6000" dirty="0" err="1">
                <a:solidFill>
                  <a:schemeClr val="bg1"/>
                </a:solidFill>
              </a:rPr>
              <a:t>летить</a:t>
            </a:r>
            <a:r>
              <a:rPr lang="ru-RU" sz="6000" dirty="0">
                <a:solidFill>
                  <a:schemeClr val="bg1"/>
                </a:solidFill>
              </a:rPr>
              <a:t>?</a:t>
            </a:r>
            <a:endParaRPr lang="uk-UA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943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Фон для презентации математика для детей (116 фото) » ФОНОВАЯ ГАЛЕРЕЯ  КАТЕРИНЫ АСКВИТ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18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87624" y="1484784"/>
            <a:ext cx="68407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err="1" smtClean="0">
                <a:solidFill>
                  <a:schemeClr val="bg1"/>
                </a:solidFill>
              </a:rPr>
              <a:t>Пішохід</a:t>
            </a:r>
            <a:r>
              <a:rPr lang="ru-RU" sz="6000" dirty="0" smtClean="0">
                <a:solidFill>
                  <a:schemeClr val="bg1"/>
                </a:solidFill>
              </a:rPr>
              <a:t> </a:t>
            </a:r>
            <a:r>
              <a:rPr lang="ru-RU" sz="6000" dirty="0" err="1" smtClean="0">
                <a:solidFill>
                  <a:schemeClr val="bg1"/>
                </a:solidFill>
              </a:rPr>
              <a:t>подолав</a:t>
            </a:r>
            <a:r>
              <a:rPr lang="ru-RU" sz="6000" dirty="0" smtClean="0">
                <a:solidFill>
                  <a:schemeClr val="bg1"/>
                </a:solidFill>
              </a:rPr>
              <a:t> 15 км за 3 год. </a:t>
            </a:r>
            <a:r>
              <a:rPr lang="ru-RU" sz="6000" dirty="0" err="1" smtClean="0">
                <a:solidFill>
                  <a:schemeClr val="bg1"/>
                </a:solidFill>
              </a:rPr>
              <a:t>Якою</a:t>
            </a:r>
            <a:r>
              <a:rPr lang="ru-RU" sz="6000" dirty="0" smtClean="0">
                <a:solidFill>
                  <a:schemeClr val="bg1"/>
                </a:solidFill>
              </a:rPr>
              <a:t> </a:t>
            </a:r>
            <a:r>
              <a:rPr lang="ru-RU" sz="6000" dirty="0" err="1" smtClean="0">
                <a:solidFill>
                  <a:schemeClr val="bg1"/>
                </a:solidFill>
              </a:rPr>
              <a:t>була</a:t>
            </a:r>
            <a:r>
              <a:rPr lang="ru-RU" sz="6000" dirty="0" smtClean="0">
                <a:solidFill>
                  <a:schemeClr val="bg1"/>
                </a:solidFill>
              </a:rPr>
              <a:t> </a:t>
            </a:r>
            <a:r>
              <a:rPr lang="ru-RU" sz="6000" dirty="0" err="1" smtClean="0">
                <a:solidFill>
                  <a:schemeClr val="bg1"/>
                </a:solidFill>
              </a:rPr>
              <a:t>його</a:t>
            </a:r>
            <a:r>
              <a:rPr lang="ru-RU" sz="6000" dirty="0" smtClean="0">
                <a:solidFill>
                  <a:schemeClr val="bg1"/>
                </a:solidFill>
              </a:rPr>
              <a:t> </a:t>
            </a:r>
            <a:r>
              <a:rPr lang="ru-RU" sz="6000" dirty="0" err="1" smtClean="0">
                <a:solidFill>
                  <a:schemeClr val="bg1"/>
                </a:solidFill>
              </a:rPr>
              <a:t>швидкість</a:t>
            </a:r>
            <a:r>
              <a:rPr lang="ru-RU" sz="6000" dirty="0" smtClean="0">
                <a:solidFill>
                  <a:schemeClr val="bg1"/>
                </a:solidFill>
              </a:rPr>
              <a:t>?</a:t>
            </a:r>
            <a:endParaRPr lang="uk-UA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790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Фон для презентации математика для детей (116 фото) » ФОНОВАЯ ГАЛЕРЕЯ  КАТЕРИНЫ АСКВИТ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18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87624" y="1484784"/>
            <a:ext cx="68407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err="1" smtClean="0">
                <a:solidFill>
                  <a:schemeClr val="bg1"/>
                </a:solidFill>
              </a:rPr>
              <a:t>Знайди</a:t>
            </a:r>
            <a:r>
              <a:rPr lang="ru-RU" sz="6000" dirty="0" smtClean="0">
                <a:solidFill>
                  <a:schemeClr val="bg1"/>
                </a:solidFill>
              </a:rPr>
              <a:t> </a:t>
            </a:r>
            <a:r>
              <a:rPr lang="ru-RU" sz="6000" dirty="0" err="1" smtClean="0">
                <a:solidFill>
                  <a:schemeClr val="bg1"/>
                </a:solidFill>
              </a:rPr>
              <a:t>швидкість</a:t>
            </a:r>
            <a:r>
              <a:rPr lang="ru-RU" sz="6000" dirty="0" smtClean="0">
                <a:solidFill>
                  <a:schemeClr val="bg1"/>
                </a:solidFill>
              </a:rPr>
              <a:t> потяга, </a:t>
            </a:r>
            <a:r>
              <a:rPr lang="ru-RU" sz="6000" dirty="0" err="1" smtClean="0">
                <a:solidFill>
                  <a:schemeClr val="bg1"/>
                </a:solidFill>
              </a:rPr>
              <a:t>якщо</a:t>
            </a:r>
            <a:r>
              <a:rPr lang="ru-RU" sz="6000" dirty="0" smtClean="0">
                <a:solidFill>
                  <a:schemeClr val="bg1"/>
                </a:solidFill>
              </a:rPr>
              <a:t> </a:t>
            </a:r>
            <a:r>
              <a:rPr lang="ru-RU" sz="6000" dirty="0" err="1" smtClean="0">
                <a:solidFill>
                  <a:schemeClr val="bg1"/>
                </a:solidFill>
              </a:rPr>
              <a:t>він</a:t>
            </a:r>
            <a:r>
              <a:rPr lang="ru-RU" sz="6000" dirty="0" smtClean="0">
                <a:solidFill>
                  <a:schemeClr val="bg1"/>
                </a:solidFill>
              </a:rPr>
              <a:t> </a:t>
            </a:r>
            <a:r>
              <a:rPr lang="ru-RU" sz="6000" dirty="0" err="1" smtClean="0">
                <a:solidFill>
                  <a:schemeClr val="bg1"/>
                </a:solidFill>
              </a:rPr>
              <a:t>проїхав</a:t>
            </a:r>
            <a:r>
              <a:rPr lang="ru-RU" sz="6000" dirty="0" smtClean="0">
                <a:solidFill>
                  <a:schemeClr val="bg1"/>
                </a:solidFill>
              </a:rPr>
              <a:t> 500 км за 5 год.</a:t>
            </a:r>
            <a:endParaRPr lang="uk-UA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706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Фон для презентации математика для детей (116 фото) » ФОНОВАЯ ГАЛЕРЕЯ  КАТЕРИНЫ АСКВИТ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18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87624" y="1484784"/>
            <a:ext cx="68407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err="1" smtClean="0">
                <a:solidFill>
                  <a:srgbClr val="FFFF00"/>
                </a:solidFill>
              </a:rPr>
              <a:t>Перевірка</a:t>
            </a:r>
            <a:r>
              <a:rPr lang="ru-RU" sz="6000" dirty="0" smtClean="0">
                <a:solidFill>
                  <a:srgbClr val="FFFF00"/>
                </a:solidFill>
              </a:rPr>
              <a:t>:</a:t>
            </a:r>
          </a:p>
          <a:p>
            <a:r>
              <a:rPr lang="ru-RU" sz="5400" dirty="0" smtClean="0">
                <a:solidFill>
                  <a:schemeClr val="bg1"/>
                </a:solidFill>
              </a:rPr>
              <a:t>70 км/год,  30 км/год,</a:t>
            </a:r>
          </a:p>
          <a:p>
            <a:r>
              <a:rPr lang="ru-RU" sz="5400" dirty="0" smtClean="0">
                <a:solidFill>
                  <a:schemeClr val="bg1"/>
                </a:solidFill>
              </a:rPr>
              <a:t>60 км/год,  90м/</a:t>
            </a:r>
            <a:r>
              <a:rPr lang="ru-RU" sz="5400" dirty="0" err="1" smtClean="0">
                <a:solidFill>
                  <a:schemeClr val="bg1"/>
                </a:solidFill>
              </a:rPr>
              <a:t>хв</a:t>
            </a:r>
            <a:r>
              <a:rPr lang="ru-RU" sz="5400" dirty="0" smtClean="0">
                <a:solidFill>
                  <a:schemeClr val="bg1"/>
                </a:solidFill>
              </a:rPr>
              <a:t>,</a:t>
            </a:r>
          </a:p>
          <a:p>
            <a:r>
              <a:rPr lang="ru-RU" sz="5400" dirty="0" smtClean="0">
                <a:solidFill>
                  <a:schemeClr val="bg1"/>
                </a:solidFill>
              </a:rPr>
              <a:t>5 км/год, 100 км/год</a:t>
            </a:r>
          </a:p>
          <a:p>
            <a:r>
              <a:rPr lang="ru-RU" sz="54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endParaRPr lang="uk-UA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585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Презентация на тему &quot;Рефлексия как этап урока: виды, приемы, примеры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053" name="Picture 5" descr="Нестандартное подведение итогов урока, рефлексия - презентация онлайн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49"/>
          <a:stretch/>
        </p:blipFill>
        <p:spPr bwMode="auto">
          <a:xfrm>
            <a:off x="-54488" y="981809"/>
            <a:ext cx="9191608" cy="5869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457327" y="160338"/>
            <a:ext cx="8229600" cy="1143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b="1" smtClean="0"/>
              <a:t>На полі намалюйте кружечок відповідного кольору</a:t>
            </a:r>
            <a:endParaRPr lang="uk-UA" b="1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07975" y="3356992"/>
            <a:ext cx="2463825" cy="17281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b="1" dirty="0" smtClean="0"/>
              <a:t>3-6 помилок</a:t>
            </a:r>
            <a:endParaRPr lang="uk-UA" b="1" dirty="0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275856" y="3371848"/>
            <a:ext cx="2664296" cy="17281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b="1" dirty="0" smtClean="0"/>
              <a:t>1-2 помилки</a:t>
            </a:r>
            <a:endParaRPr lang="uk-UA" b="1" dirty="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6444208" y="3371848"/>
            <a:ext cx="2463825" cy="17281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b="1" dirty="0" smtClean="0"/>
              <a:t>0 помилок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30439084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111</Words>
  <Application>Microsoft Office PowerPoint</Application>
  <PresentationFormat>Экран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3</cp:revision>
  <dcterms:created xsi:type="dcterms:W3CDTF">2023-03-06T19:42:50Z</dcterms:created>
  <dcterms:modified xsi:type="dcterms:W3CDTF">2023-04-09T19:35:39Z</dcterms:modified>
</cp:coreProperties>
</file>