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722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014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6047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967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8950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9447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8158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922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521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92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638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375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044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48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2321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230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BE60-9CEE-4639-863A-B3F370D1F6F3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54B1F21-8656-4C52-B1D0-87AFCF315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260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  <p:sldLayoutId id="2147483978" r:id="rId12"/>
    <p:sldLayoutId id="2147483979" r:id="rId13"/>
    <p:sldLayoutId id="2147483980" r:id="rId14"/>
    <p:sldLayoutId id="2147483981" r:id="rId15"/>
    <p:sldLayoutId id="21474839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krlib.com.ua/world/printit.php?tid=2282&amp;page=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94" y="-1"/>
            <a:ext cx="5648302" cy="41840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72596" y="98202"/>
            <a:ext cx="6188229" cy="487558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Джордж </a:t>
            </a:r>
            <a:r>
              <a:rPr lang="uk-UA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Орвелл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uk-UA" sz="4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Скотоферма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».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Викриття сутності тоталітарної системи та її ієрархії в антиутопіях митця.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4294" y="5721927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зарубіжної літератури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Гусєва </a:t>
            </a:r>
            <a:r>
              <a:rPr lang="uk-UA" alt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Анастасія Вікторівна</a:t>
            </a:r>
            <a:endParaRPr lang="uk-UA" alt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98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2873" y="581891"/>
            <a:ext cx="9301739" cy="6137564"/>
          </a:xfrm>
        </p:spPr>
        <p:txBody>
          <a:bodyPr>
            <a:normAutofit/>
          </a:bodyPr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 </a:t>
            </a:r>
            <a:r>
              <a:rPr lang="uk-UA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письменник визначив жанр свого твору – казка. Ще можна додати, що це байка у прозі і політична казка, і карикатура, і алегорія з історичним підтекстом. Опис метаморфоз на фермі викликає посмішку, іноді смуток, бо за всіма подіями легко вгадуються реальні історичні факти.</a:t>
            </a: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uk-UA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створенні і передачі </a:t>
            </a:r>
            <a:r>
              <a:rPr lang="uk-UA" sz="30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підтекстової</a:t>
            </a:r>
            <a:r>
              <a:rPr lang="uk-UA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інформації письменник використовує асоціативні засоби – він будував текст із врахуванням історичного досвіду читача, його компетентності, без якої розуміння прихованого змісту неможливе.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8890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3176" y="152400"/>
            <a:ext cx="8915400" cy="3777622"/>
          </a:xfrm>
        </p:spPr>
        <p:txBody>
          <a:bodyPr/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uk-UA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Художнє відображення історичних реалій, конкретних постатей та явищ у творі англійського письменника подається через </a:t>
            </a:r>
            <a:r>
              <a:rPr lang="uk-UA" sz="3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алегорію та іронію.</a:t>
            </a:r>
            <a:r>
              <a:rPr lang="uk-UA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«Колгосп тварин» («</a:t>
            </a:r>
            <a:r>
              <a:rPr lang="uk-UA" sz="3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Скотоферма</a:t>
            </a:r>
            <a:r>
              <a:rPr lang="uk-UA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») – це зображення авторитарної системи правління. Тварини у тексті виразно демонструють як людські вади, так і недолугість суспільства.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727" y="3615074"/>
            <a:ext cx="7001885" cy="30866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7486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5216" y="485564"/>
            <a:ext cx="8911687" cy="650508"/>
          </a:xfrm>
        </p:spPr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Пригадаємо зміст сюжету твору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8157" y="1454727"/>
            <a:ext cx="9949151" cy="5112328"/>
          </a:xfrm>
        </p:spPr>
        <p:txBody>
          <a:bodyPr>
            <a:noAutofit/>
          </a:bodyPr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 відбуваються на Панському дворі ( хутір «Садибний», хутір «Дідівщина»), господарями якої є містер і місіс Джонс. Сусідами були містер </a:t>
            </a:r>
            <a:r>
              <a:rPr lang="uk-UA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Фоксвуд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містер </a:t>
            </a:r>
            <a:r>
              <a:rPr lang="uk-UA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Пінчфілд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Старий </a:t>
            </a:r>
            <a:r>
              <a:rPr lang="uk-UA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хряк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Майор розказує тваринам про свій сон, де всі тварини рівні і над ними немає Людини, яка панувала над ними.</a:t>
            </a: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Наполеон у цей час забирає дітей </a:t>
            </a:r>
            <a:r>
              <a:rPr lang="uk-UA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Джессі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відповідного виховання.</a:t>
            </a:r>
          </a:p>
          <a:p>
            <a:pPr lvl="0" indent="180340">
              <a:lnSpc>
                <a:spcPct val="107000"/>
              </a:lnSpc>
              <a:spcAft>
                <a:spcPts val="800"/>
              </a:spcAft>
              <a:buClr>
                <a:srgbClr val="353535"/>
              </a:buClr>
            </a:pPr>
            <a:r>
              <a:rPr lang="uk-UA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Сусіди разом з містером Джонсом здійснили спробу захопити ферму, але потерпіли невдачу.</a:t>
            </a:r>
          </a:p>
          <a:p>
            <a:pPr lvl="0" indent="180340">
              <a:lnSpc>
                <a:spcPct val="107000"/>
              </a:lnSpc>
              <a:spcAft>
                <a:spcPts val="800"/>
              </a:spcAft>
              <a:buClr>
                <a:srgbClr val="353535"/>
              </a:buClr>
            </a:pPr>
            <a:r>
              <a:rPr lang="uk-UA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Орденом «Герой Тварин» нагородили Сніжка і Боксера, а битва отримала назву битви при Корівнику, також був запроваджений салют у річницю битви і на Іванів день – річницю Повстання</a:t>
            </a:r>
            <a:endParaRPr lang="uk-UA" sz="2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62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7744" y="0"/>
            <a:ext cx="10834255" cy="6858000"/>
          </a:xfrm>
        </p:spPr>
        <p:txBody>
          <a:bodyPr>
            <a:normAutofit fontScale="92500" lnSpcReduction="10000"/>
          </a:bodyPr>
          <a:lstStyle/>
          <a:p>
            <a:pPr lvl="0" indent="180340">
              <a:lnSpc>
                <a:spcPct val="107000"/>
              </a:lnSpc>
              <a:spcAft>
                <a:spcPts val="800"/>
              </a:spcAft>
              <a:buClr>
                <a:srgbClr val="353535"/>
              </a:buClr>
            </a:pPr>
            <a:r>
              <a:rPr lang="uk-UA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Життя продовжується. Тварини працюють 60 годин у тиждень; втікає </a:t>
            </a:r>
            <a:r>
              <a:rPr lang="uk-UA" sz="22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Моллі</a:t>
            </a:r>
            <a:r>
              <a:rPr lang="uk-UA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ферми; у результаті конфлікту із Наполеоном Сніжок змушений рятуватись втечею з ферми. Крикун переконує тварин у правильності дій Наполеона під грізне ричання собак, дорослих дітей </a:t>
            </a:r>
            <a:r>
              <a:rPr lang="uk-UA" sz="22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Джессі</a:t>
            </a:r>
            <a:r>
              <a:rPr lang="uk-UA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indent="180340">
              <a:lnSpc>
                <a:spcPct val="107000"/>
              </a:lnSpc>
              <a:spcAft>
                <a:spcPts val="800"/>
              </a:spcAft>
              <a:buClr>
                <a:srgbClr val="353535"/>
              </a:buClr>
            </a:pPr>
            <a:r>
              <a:rPr lang="uk-UA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Всупереч із законами Анімалізму розпочато торгівлю із сусідніми фермами, встановлюються дружні стосунки між Наполеоном і містером </a:t>
            </a:r>
            <a:r>
              <a:rPr lang="uk-UA" sz="22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Уімпером</a:t>
            </a:r>
            <a:r>
              <a:rPr lang="uk-UA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цей час свині переходять жити у людський маєток.</a:t>
            </a:r>
          </a:p>
          <a:p>
            <a:pPr lvl="0" indent="180340">
              <a:lnSpc>
                <a:spcPct val="107000"/>
              </a:lnSpc>
              <a:spcAft>
                <a:spcPts val="800"/>
              </a:spcAft>
              <a:buClr>
                <a:srgbClr val="353535"/>
              </a:buClr>
            </a:pPr>
            <a:r>
              <a:rPr lang="uk-UA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Змінюються Заповіді Анімалізму. Крикун оголошує Наполеона Вождем. На фермі час від часу трапляються розбійні напади, падає Вітряк і у всіх проблемах звинувачують Сніжка.</a:t>
            </a:r>
          </a:p>
          <a:p>
            <a:pPr lvl="0" indent="180340">
              <a:lnSpc>
                <a:spcPct val="107000"/>
              </a:lnSpc>
              <a:spcAft>
                <a:spcPts val="800"/>
              </a:spcAft>
              <a:buClr>
                <a:srgbClr val="353535"/>
              </a:buClr>
            </a:pPr>
            <a:r>
              <a:rPr lang="uk-UA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Боксер починає говорити про помилки в устрої ферми, але вихід бачить у ще більшій праці. Гімн Повстання заборонений і написаний новий, проте тварини його не запам’ятали.</a:t>
            </a:r>
          </a:p>
          <a:p>
            <a:pPr lvl="0" indent="180340">
              <a:lnSpc>
                <a:spcPct val="107000"/>
              </a:lnSpc>
              <a:spcAft>
                <a:spcPts val="800"/>
              </a:spcAft>
              <a:buClr>
                <a:srgbClr val="353535"/>
              </a:buClr>
            </a:pPr>
            <a:r>
              <a:rPr lang="uk-UA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частіше Наполеону співають хвалебні пісні і пишуть вірші.</a:t>
            </a:r>
          </a:p>
          <a:p>
            <a:pPr lvl="0" indent="180340">
              <a:lnSpc>
                <a:spcPct val="107000"/>
              </a:lnSpc>
              <a:spcAft>
                <a:spcPts val="800"/>
              </a:spcAft>
              <a:buClr>
                <a:srgbClr val="353535"/>
              </a:buClr>
            </a:pPr>
            <a:r>
              <a:rPr lang="uk-UA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Ферма бідніє, голодує, з’являється Мойсей. Здоров’я Боксера підірвано, його відправляють на забій. Наполеон і свині починають ходу на двох ногах і змінюється правило: «чотири ноги – добре, а дві – краще!». Наполеон затверджує єдину Заповідь: «Всі тварини рівні – але деякі рівніші за інших»</a:t>
            </a:r>
          </a:p>
          <a:p>
            <a:pPr lvl="0" indent="180340">
              <a:lnSpc>
                <a:spcPct val="107000"/>
              </a:lnSpc>
              <a:spcAft>
                <a:spcPts val="800"/>
              </a:spcAft>
              <a:buClr>
                <a:srgbClr val="353535"/>
              </a:buClr>
            </a:pPr>
            <a:r>
              <a:rPr lang="uk-UA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Тварини бояться і людей, і свиней.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5107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3543" y="568692"/>
            <a:ext cx="8911687" cy="747490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7430" y="1205346"/>
            <a:ext cx="9658206" cy="3777622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Читати «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Скотоферма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розділи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 IX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стор.6-17 за покликанням 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www.ukrlib.com.ua/world/printit.php?tid=2282&amp;page=6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 цитатну характеристику героїв твору: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Майор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(Марко, Майер –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перекладу) – Наполеон </a:t>
            </a:r>
          </a:p>
          <a:p>
            <a:pPr marL="0" indent="0">
              <a:buNone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Сніжок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Сноубол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Обвал,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Крикун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Сквілер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Стукач,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Квікун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Боксер,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Гнідко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Травка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Конюшина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83547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472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Легкий дым</vt:lpstr>
      <vt:lpstr>Джордж Орвелл. «Скотоферма». Викриття сутності тоталітарної системи та її ієрархії в антиутопіях митця.</vt:lpstr>
      <vt:lpstr>Презентация PowerPoint</vt:lpstr>
      <vt:lpstr>Презентация PowerPoint</vt:lpstr>
      <vt:lpstr>Пригадаємо зміст сюжету твору</vt:lpstr>
      <vt:lpstr>Презентация PowerPoint</vt:lpstr>
      <vt:lpstr>Домашнє завдання: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Джордж Орвелл. «Скотоферма». Викриття сутності тоталітарної системи та її ієрархії в антиутопіях митця.</dc:title>
  <dc:creator>Пользователь</dc:creator>
  <cp:lastModifiedBy>Пользователь</cp:lastModifiedBy>
  <cp:revision>11</cp:revision>
  <dcterms:created xsi:type="dcterms:W3CDTF">2023-01-23T16:32:40Z</dcterms:created>
  <dcterms:modified xsi:type="dcterms:W3CDTF">2023-04-19T08:51:19Z</dcterms:modified>
</cp:coreProperties>
</file>