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5" r:id="rId33"/>
    <p:sldId id="289" r:id="rId34"/>
    <p:sldId id="286" r:id="rId35"/>
    <p:sldId id="290" r:id="rId36"/>
    <p:sldId id="296" r:id="rId37"/>
    <p:sldId id="291" r:id="rId38"/>
    <p:sldId id="292" r:id="rId39"/>
    <p:sldId id="293" r:id="rId40"/>
    <p:sldId id="295" r:id="rId41"/>
    <p:sldId id="294" r:id="rId42"/>
    <p:sldId id="297" r:id="rId43"/>
    <p:sldId id="298" r:id="rId44"/>
    <p:sldId id="301" r:id="rId45"/>
    <p:sldId id="300" r:id="rId46"/>
    <p:sldId id="303" r:id="rId47"/>
    <p:sldId id="302" r:id="rId48"/>
    <p:sldId id="299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0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3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76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47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2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7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7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1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7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5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9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8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416F-9AFD-489C-A4C8-EB2A10BCB52E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B24F4F-E033-4601-B1C2-616E3856F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9809" y="1122363"/>
            <a:ext cx="8461612" cy="1179996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ЄВРАЗІЯ. ПРИРОДНІ </a:t>
            </a:r>
            <a:r>
              <a:rPr lang="uk-UA" dirty="0" smtClean="0">
                <a:solidFill>
                  <a:srgbClr val="00B050"/>
                </a:solidFill>
              </a:rPr>
              <a:t>ЗОНИ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sz="2000" dirty="0" smtClean="0">
                <a:solidFill>
                  <a:srgbClr val="0070C0"/>
                </a:solidFill>
              </a:rPr>
              <a:t>підготувала Петренко Л.О.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7947" y="2356337"/>
            <a:ext cx="7333333" cy="37936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47" y="2302359"/>
            <a:ext cx="7333333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6" y="365125"/>
            <a:ext cx="10720754" cy="61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3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23" y="365126"/>
            <a:ext cx="11418277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688" y="365126"/>
            <a:ext cx="10884877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9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Зона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мішаних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широколистих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лісів</a:t>
            </a:r>
            <a:r>
              <a:rPr lang="ru-RU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6" y="1406769"/>
            <a:ext cx="10720754" cy="51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9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23" y="609600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508" y="609600"/>
            <a:ext cx="1079109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3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061" y="609600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6"/>
                </a:solidFill>
              </a:rPr>
              <a:t>З</a:t>
            </a:r>
            <a:r>
              <a:rPr lang="ru-RU" b="1" i="1" dirty="0" smtClean="0">
                <a:solidFill>
                  <a:schemeClr val="accent6"/>
                </a:solidFill>
              </a:rPr>
              <a:t>она</a:t>
            </a:r>
            <a:r>
              <a:rPr lang="ru-RU" b="1" i="1" dirty="0">
                <a:solidFill>
                  <a:schemeClr val="accent6"/>
                </a:solidFill>
              </a:rPr>
              <a:t> </a:t>
            </a:r>
            <a:r>
              <a:rPr lang="ru-RU" b="1" i="1" dirty="0" err="1">
                <a:solidFill>
                  <a:schemeClr val="accent6"/>
                </a:solidFill>
              </a:rPr>
              <a:t>лісостепів</a:t>
            </a:r>
            <a:r>
              <a:rPr lang="ru-RU" b="1" i="1" dirty="0">
                <a:solidFill>
                  <a:schemeClr val="accent6"/>
                </a:solidFill>
              </a:rPr>
              <a:t> і </a:t>
            </a:r>
            <a:r>
              <a:rPr lang="ru-RU" b="1" i="1" dirty="0" err="1">
                <a:solidFill>
                  <a:schemeClr val="accent6"/>
                </a:solidFill>
              </a:rPr>
              <a:t>степів</a:t>
            </a:r>
            <a:r>
              <a:rPr lang="ru-RU" b="1" i="1" dirty="0">
                <a:solidFill>
                  <a:schemeClr val="accent6"/>
                </a:solidFill>
              </a:rPr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83322"/>
            <a:ext cx="10515600" cy="50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63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831" y="609600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0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580" y="609600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4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7" y="365125"/>
            <a:ext cx="10720754" cy="61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45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565" y="609600"/>
            <a:ext cx="10515600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508" y="609600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9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21" y="609600"/>
            <a:ext cx="10697308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80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Зона </a:t>
            </a:r>
            <a:r>
              <a:rPr lang="ru-RU" b="1" i="1" dirty="0" err="1" smtClean="0"/>
              <a:t>напівпустель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пустель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6768"/>
            <a:ext cx="10720754" cy="50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49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580" y="609600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40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169" y="609600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84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134" y="609600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41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5125"/>
            <a:ext cx="107442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72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15" y="609600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86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Зона саван і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рідколісся</a:t>
            </a:r>
            <a:r>
              <a:rPr lang="ru-RU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83324"/>
            <a:ext cx="10515600" cy="527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23" y="482356"/>
            <a:ext cx="10515600" cy="63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16" y="412017"/>
            <a:ext cx="10515600" cy="61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00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23" y="365126"/>
            <a:ext cx="10884877" cy="61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80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508" y="564417"/>
            <a:ext cx="10515600" cy="62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1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Зона </a:t>
            </a:r>
            <a:r>
              <a:rPr lang="ru-RU" b="1" i="1" dirty="0" err="1"/>
              <a:t>вічнозелених</a:t>
            </a:r>
            <a:r>
              <a:rPr lang="ru-RU" b="1" i="1" dirty="0"/>
              <a:t> </a:t>
            </a:r>
            <a:r>
              <a:rPr lang="ru-RU" b="1" i="1" dirty="0" err="1"/>
              <a:t>твердолистих</a:t>
            </a:r>
            <a:r>
              <a:rPr lang="ru-RU" b="1" i="1" dirty="0"/>
              <a:t> </a:t>
            </a:r>
            <a:r>
              <a:rPr lang="ru-RU" b="1" i="1" dirty="0" err="1"/>
              <a:t>лісів</a:t>
            </a:r>
            <a:r>
              <a:rPr lang="ru-RU" b="1" i="1" dirty="0"/>
              <a:t> і </a:t>
            </a:r>
            <a:r>
              <a:rPr lang="ru-RU" b="1" i="1" dirty="0" err="1"/>
              <a:t>чагарників</a:t>
            </a:r>
            <a:r>
              <a:rPr lang="ru-RU" b="1" i="1" dirty="0"/>
              <a:t> (</a:t>
            </a:r>
            <a:r>
              <a:rPr lang="ru-RU" b="1" i="1" dirty="0" err="1" smtClean="0"/>
              <a:t>середземноморська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58462"/>
            <a:ext cx="9534515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07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508" y="540971"/>
            <a:ext cx="10515600" cy="63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47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5125"/>
            <a:ext cx="1092590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05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154" y="365124"/>
            <a:ext cx="10767646" cy="60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73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Зо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на 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перемінно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вологих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 (у тому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числі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мусонних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) 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лісів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930400"/>
            <a:ext cx="9896882" cy="46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65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23" y="564417"/>
            <a:ext cx="10720754" cy="62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19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155" y="365125"/>
            <a:ext cx="11090030" cy="62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Зона</a:t>
            </a:r>
            <a:r>
              <a:rPr lang="uk-UA" b="1" i="1" dirty="0">
                <a:solidFill>
                  <a:srgbClr val="00B0F0"/>
                </a:solidFill>
                <a:ea typeface="Calibri" panose="020F0502020204030204" pitchFamily="34" charset="0"/>
              </a:rPr>
              <a:t> арктичних пустель</a:t>
            </a:r>
            <a:r>
              <a:rPr lang="uk-UA" b="1" i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24000"/>
            <a:ext cx="1020493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46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492" y="365125"/>
            <a:ext cx="10697308" cy="62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03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77" y="341678"/>
            <a:ext cx="10515600" cy="61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26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Зона вологих екваторіальних лісів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77" y="1477107"/>
            <a:ext cx="10814538" cy="50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32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22" y="412018"/>
            <a:ext cx="10697308" cy="61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94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23" y="365125"/>
            <a:ext cx="10515600" cy="61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15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77" y="609600"/>
            <a:ext cx="10515600" cy="60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72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391" y="365125"/>
            <a:ext cx="10515600" cy="61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84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708" y="365125"/>
            <a:ext cx="1079109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43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26" y="318232"/>
            <a:ext cx="10515600" cy="61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7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Висотна поясність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509" y="1453662"/>
            <a:ext cx="8886092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Зона</a:t>
            </a:r>
            <a:r>
              <a:rPr lang="uk-UA" b="1" i="1" dirty="0" smtClean="0">
                <a:solidFill>
                  <a:srgbClr val="00B0F0"/>
                </a:solidFill>
                <a:ea typeface="Calibri" panose="020F0502020204030204" pitchFamily="34" charset="0"/>
              </a:rPr>
              <a:t> арктичних пустель</a:t>
            </a:r>
            <a:r>
              <a:rPr lang="uk-UA" b="1" i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10515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4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062" y="294786"/>
            <a:ext cx="10515600" cy="59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94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062" y="412017"/>
            <a:ext cx="10515600" cy="61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4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rgbClr val="0070C0"/>
                </a:solidFill>
              </a:rPr>
              <a:t>Зони</a:t>
            </a:r>
            <a:r>
              <a:rPr lang="ru-RU" b="1" i="1" dirty="0">
                <a:solidFill>
                  <a:srgbClr val="0070C0"/>
                </a:solidFill>
              </a:rPr>
              <a:t> </a:t>
            </a:r>
            <a:r>
              <a:rPr lang="ru-RU" b="1" i="1" dirty="0" err="1">
                <a:solidFill>
                  <a:srgbClr val="0070C0"/>
                </a:solidFill>
              </a:rPr>
              <a:t>тундри</a:t>
            </a:r>
            <a:r>
              <a:rPr lang="ru-RU" b="1" i="1" dirty="0">
                <a:solidFill>
                  <a:srgbClr val="0070C0"/>
                </a:solidFill>
              </a:rPr>
              <a:t> і </a:t>
            </a:r>
            <a:r>
              <a:rPr lang="ru-RU" b="1" i="1" dirty="0" err="1" smtClean="0">
                <a:solidFill>
                  <a:srgbClr val="0070C0"/>
                </a:solidFill>
              </a:rPr>
              <a:t>лісотундр</a:t>
            </a:r>
            <a:r>
              <a:rPr lang="uk-UA" b="1" i="1" dirty="0">
                <a:solidFill>
                  <a:srgbClr val="0070C0"/>
                </a:solidFill>
              </a:rPr>
              <a:t>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3662"/>
            <a:ext cx="10515600" cy="50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4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508" y="609600"/>
            <a:ext cx="1072075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2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26" y="609600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000" b="1" i="1" dirty="0" smtClean="0">
                <a:solidFill>
                  <a:srgbClr val="00B050"/>
                </a:solidFill>
              </a:rPr>
              <a:t>ТАЙГА</a:t>
            </a:r>
            <a:endParaRPr lang="ru-RU" sz="8000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35016"/>
            <a:ext cx="10515600" cy="48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245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80</Words>
  <Application>Microsoft Office PowerPoint</Application>
  <PresentationFormat>Широкоэкранный</PresentationFormat>
  <Paragraphs>13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Arial</vt:lpstr>
      <vt:lpstr>Calibri</vt:lpstr>
      <vt:lpstr>Times New Roman</vt:lpstr>
      <vt:lpstr>Trebuchet MS</vt:lpstr>
      <vt:lpstr>Wingdings 3</vt:lpstr>
      <vt:lpstr>Аспект</vt:lpstr>
      <vt:lpstr>ЄВРАЗІЯ. ПРИРОДНІ ЗОНИ підготувала Петренко Л.О.</vt:lpstr>
      <vt:lpstr>Презентация PowerPoint</vt:lpstr>
      <vt:lpstr>Презентация PowerPoint</vt:lpstr>
      <vt:lpstr>Зона арктичних пустель </vt:lpstr>
      <vt:lpstr>Зона арктичних пустель </vt:lpstr>
      <vt:lpstr>Зони тундри і лісотундри</vt:lpstr>
      <vt:lpstr>Презентация PowerPoint</vt:lpstr>
      <vt:lpstr>Презентация PowerPoint</vt:lpstr>
      <vt:lpstr>ТАЙГА</vt:lpstr>
      <vt:lpstr>Презентация PowerPoint</vt:lpstr>
      <vt:lpstr>Презентация PowerPoint</vt:lpstr>
      <vt:lpstr>Презентация PowerPoint</vt:lpstr>
      <vt:lpstr>Зона мішаних і широколистих лісів </vt:lpstr>
      <vt:lpstr>Презентация PowerPoint</vt:lpstr>
      <vt:lpstr>Презентация PowerPoint</vt:lpstr>
      <vt:lpstr>Презентация PowerPoint</vt:lpstr>
      <vt:lpstr>Зона лісостепів і степів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Зона напівпустель та пустель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Зона саван і рідколісся </vt:lpstr>
      <vt:lpstr>Презентация PowerPoint</vt:lpstr>
      <vt:lpstr>Презентация PowerPoint</vt:lpstr>
      <vt:lpstr>Презентация PowerPoint</vt:lpstr>
      <vt:lpstr>Зона вічнозелених твердолистих лісів і чагарників (середземноморська)</vt:lpstr>
      <vt:lpstr>Презентация PowerPoint</vt:lpstr>
      <vt:lpstr>Презентация PowerPoint</vt:lpstr>
      <vt:lpstr>Презентация PowerPoint</vt:lpstr>
      <vt:lpstr>Зона перемінно вологих (у тому числі мусонних) лісів </vt:lpstr>
      <vt:lpstr>Презентация PowerPoint</vt:lpstr>
      <vt:lpstr>Презентация PowerPoint</vt:lpstr>
      <vt:lpstr>Презентация PowerPoint</vt:lpstr>
      <vt:lpstr>Презентация PowerPoint</vt:lpstr>
      <vt:lpstr>Зона вологих екваторіальних лісів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Висотна поясність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ЄВРАЗІЯ. ПРИРОДНІ ЗОНИ</dc:title>
  <dc:creator>user</dc:creator>
  <cp:lastModifiedBy>user</cp:lastModifiedBy>
  <cp:revision>25</cp:revision>
  <dcterms:created xsi:type="dcterms:W3CDTF">2022-06-06T07:48:55Z</dcterms:created>
  <dcterms:modified xsi:type="dcterms:W3CDTF">2023-04-13T10:30:26Z</dcterms:modified>
</cp:coreProperties>
</file>