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0" r:id="rId3"/>
    <p:sldId id="271" r:id="rId4"/>
    <p:sldId id="272" r:id="rId5"/>
    <p:sldId id="264" r:id="rId6"/>
    <p:sldId id="257" r:id="rId7"/>
    <p:sldId id="273" r:id="rId8"/>
    <p:sldId id="275" r:id="rId9"/>
    <p:sldId id="276" r:id="rId10"/>
    <p:sldId id="274" r:id="rId11"/>
    <p:sldId id="258" r:id="rId12"/>
    <p:sldId id="261" r:id="rId13"/>
    <p:sldId id="285" r:id="rId14"/>
    <p:sldId id="277" r:id="rId15"/>
    <p:sldId id="262" r:id="rId16"/>
    <p:sldId id="278" r:id="rId17"/>
    <p:sldId id="281" r:id="rId18"/>
    <p:sldId id="263" r:id="rId19"/>
    <p:sldId id="282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76F6A-7624-468E-B253-2ABE0EB15E94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E597E76B-41FE-4E3F-BF3A-113251C2B995}">
      <dgm:prSet phldrT="[Текст]"/>
      <dgm:spPr/>
      <dgm:t>
        <a:bodyPr/>
        <a:lstStyle/>
        <a:p>
          <a:r>
            <a:rPr lang="uk-UA" dirty="0" smtClean="0"/>
            <a:t>ЗМІНИ У СОЦІАЛЬНІЙ СТРУКТУРІ СУСПІЛЬСТВА:</a:t>
          </a:r>
          <a:endParaRPr lang="ru-RU" dirty="0"/>
        </a:p>
      </dgm:t>
    </dgm:pt>
    <dgm:pt modelId="{9A86B1D1-4224-4E72-A13B-6B27C8D8A21C}" type="parTrans" cxnId="{A9571B34-BB65-4CFC-9D40-1284AF5CE08A}">
      <dgm:prSet/>
      <dgm:spPr/>
      <dgm:t>
        <a:bodyPr/>
        <a:lstStyle/>
        <a:p>
          <a:endParaRPr lang="ru-RU"/>
        </a:p>
      </dgm:t>
    </dgm:pt>
    <dgm:pt modelId="{7632E0C6-2315-4824-A9A6-C77BBDADC869}" type="sibTrans" cxnId="{A9571B34-BB65-4CFC-9D40-1284AF5CE08A}">
      <dgm:prSet/>
      <dgm:spPr/>
      <dgm:t>
        <a:bodyPr/>
        <a:lstStyle/>
        <a:p>
          <a:endParaRPr lang="ru-RU"/>
        </a:p>
      </dgm:t>
    </dgm:pt>
    <dgm:pt modelId="{9893748B-7A4B-4DEC-9DF3-73AEF4162187}">
      <dgm:prSet phldrT="[Текст]"/>
      <dgm:spPr/>
      <dgm:t>
        <a:bodyPr/>
        <a:lstStyle/>
        <a:p>
          <a:r>
            <a:rPr lang="uk-UA" dirty="0" smtClean="0"/>
            <a:t>ФЕОДАЛИ Й СЕЛЯНИ</a:t>
          </a:r>
        </a:p>
        <a:p>
          <a:r>
            <a:rPr lang="ru-RU" dirty="0" smtClean="0"/>
            <a:t>(старі соціальні верстви) </a:t>
          </a:r>
          <a:endParaRPr lang="ru-RU" dirty="0"/>
        </a:p>
      </dgm:t>
    </dgm:pt>
    <dgm:pt modelId="{1506F253-6ACC-419C-BDF7-A574545B2368}" type="parTrans" cxnId="{11D37758-9F4F-48A4-B565-14C6A96B1085}">
      <dgm:prSet/>
      <dgm:spPr/>
      <dgm:t>
        <a:bodyPr/>
        <a:lstStyle/>
        <a:p>
          <a:endParaRPr lang="ru-RU"/>
        </a:p>
      </dgm:t>
    </dgm:pt>
    <dgm:pt modelId="{A09AFC39-489E-4E92-B1DA-58032E91537D}" type="sibTrans" cxnId="{11D37758-9F4F-48A4-B565-14C6A96B1085}">
      <dgm:prSet/>
      <dgm:spPr/>
      <dgm:t>
        <a:bodyPr/>
        <a:lstStyle/>
        <a:p>
          <a:endParaRPr lang="ru-RU"/>
        </a:p>
      </dgm:t>
    </dgm:pt>
    <dgm:pt modelId="{2457EDB0-287E-49C9-A0D0-240944C51D2B}">
      <dgm:prSet phldrT="[Текст]"/>
      <dgm:spPr/>
      <dgm:t>
        <a:bodyPr/>
        <a:lstStyle/>
        <a:p>
          <a:r>
            <a:rPr lang="uk-UA" dirty="0" smtClean="0"/>
            <a:t>ПІДПРИЄМЦІ,</a:t>
          </a:r>
        </a:p>
        <a:p>
          <a:r>
            <a:rPr lang="uk-UA" dirty="0" smtClean="0"/>
            <a:t>НАЙМАНІ РОБІТНИКИ</a:t>
          </a:r>
          <a:endParaRPr lang="ru-RU" dirty="0"/>
        </a:p>
      </dgm:t>
    </dgm:pt>
    <dgm:pt modelId="{B438EF95-14C6-48B8-93D8-03F18074E71F}" type="parTrans" cxnId="{CBC0473A-5A66-4714-9E4B-C6A1215EFB80}">
      <dgm:prSet/>
      <dgm:spPr/>
      <dgm:t>
        <a:bodyPr/>
        <a:lstStyle/>
        <a:p>
          <a:endParaRPr lang="ru-RU"/>
        </a:p>
      </dgm:t>
    </dgm:pt>
    <dgm:pt modelId="{7572E3FB-1DC1-49C5-A065-3EFE97979AC9}" type="sibTrans" cxnId="{CBC0473A-5A66-4714-9E4B-C6A1215EFB80}">
      <dgm:prSet/>
      <dgm:spPr/>
      <dgm:t>
        <a:bodyPr/>
        <a:lstStyle/>
        <a:p>
          <a:endParaRPr lang="ru-RU"/>
        </a:p>
      </dgm:t>
    </dgm:pt>
    <dgm:pt modelId="{BCED1256-59F4-4F4C-BADA-98EB7E6E38DD}" type="pres">
      <dgm:prSet presAssocID="{19976F6A-7624-468E-B253-2ABE0EB15E94}" presName="linearFlow" presStyleCnt="0">
        <dgm:presLayoutVars>
          <dgm:resizeHandles val="exact"/>
        </dgm:presLayoutVars>
      </dgm:prSet>
      <dgm:spPr/>
    </dgm:pt>
    <dgm:pt modelId="{FE7DE286-2B11-4A9D-8D02-E36D6EAAB4DA}" type="pres">
      <dgm:prSet presAssocID="{E597E76B-41FE-4E3F-BF3A-113251C2B995}" presName="node" presStyleLbl="node1" presStyleIdx="0" presStyleCnt="3" custScaleX="215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4E038-1874-4FE8-9F3F-F71430749CF3}" type="pres">
      <dgm:prSet presAssocID="{7632E0C6-2315-4824-A9A6-C77BBDADC86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9C54F2-7EF9-4B34-A026-E51A82DDE5C0}" type="pres">
      <dgm:prSet presAssocID="{7632E0C6-2315-4824-A9A6-C77BBDADC86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26D0DBB-1676-4D1F-B1C7-CC49CD345DDC}" type="pres">
      <dgm:prSet presAssocID="{9893748B-7A4B-4DEC-9DF3-73AEF4162187}" presName="node" presStyleLbl="node1" presStyleIdx="1" presStyleCnt="3" custScaleX="207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F5E1C-275E-438F-A278-DA485AC824AE}" type="pres">
      <dgm:prSet presAssocID="{A09AFC39-489E-4E92-B1DA-58032E91537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95D649A-4072-4805-ACEA-92F0D27B79FE}" type="pres">
      <dgm:prSet presAssocID="{A09AFC39-489E-4E92-B1DA-58032E91537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EB723E5-ED5E-4162-83E7-0AC18F3159E3}" type="pres">
      <dgm:prSet presAssocID="{2457EDB0-287E-49C9-A0D0-240944C51D2B}" presName="node" presStyleLbl="node1" presStyleIdx="2" presStyleCnt="3" custScaleX="20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5E039E-27B3-4B7E-967D-966CB397DFE8}" type="presOf" srcId="{7632E0C6-2315-4824-A9A6-C77BBDADC869}" destId="{3824E038-1874-4FE8-9F3F-F71430749CF3}" srcOrd="0" destOrd="0" presId="urn:microsoft.com/office/officeart/2005/8/layout/process2"/>
    <dgm:cxn modelId="{11D37758-9F4F-48A4-B565-14C6A96B1085}" srcId="{19976F6A-7624-468E-B253-2ABE0EB15E94}" destId="{9893748B-7A4B-4DEC-9DF3-73AEF4162187}" srcOrd="1" destOrd="0" parTransId="{1506F253-6ACC-419C-BDF7-A574545B2368}" sibTransId="{A09AFC39-489E-4E92-B1DA-58032E91537D}"/>
    <dgm:cxn modelId="{C4438523-029D-4E41-B4C8-F27557AFB40B}" type="presOf" srcId="{A09AFC39-489E-4E92-B1DA-58032E91537D}" destId="{C95D649A-4072-4805-ACEA-92F0D27B79FE}" srcOrd="1" destOrd="0" presId="urn:microsoft.com/office/officeart/2005/8/layout/process2"/>
    <dgm:cxn modelId="{CBC0473A-5A66-4714-9E4B-C6A1215EFB80}" srcId="{19976F6A-7624-468E-B253-2ABE0EB15E94}" destId="{2457EDB0-287E-49C9-A0D0-240944C51D2B}" srcOrd="2" destOrd="0" parTransId="{B438EF95-14C6-48B8-93D8-03F18074E71F}" sibTransId="{7572E3FB-1DC1-49C5-A065-3EFE97979AC9}"/>
    <dgm:cxn modelId="{57F1DC2C-4BD7-4250-A5EC-2F542EF6DB8A}" type="presOf" srcId="{19976F6A-7624-468E-B253-2ABE0EB15E94}" destId="{BCED1256-59F4-4F4C-BADA-98EB7E6E38DD}" srcOrd="0" destOrd="0" presId="urn:microsoft.com/office/officeart/2005/8/layout/process2"/>
    <dgm:cxn modelId="{B67351DF-DA06-407A-AAA9-3D97C6648D6B}" type="presOf" srcId="{7632E0C6-2315-4824-A9A6-C77BBDADC869}" destId="{0D9C54F2-7EF9-4B34-A026-E51A82DDE5C0}" srcOrd="1" destOrd="0" presId="urn:microsoft.com/office/officeart/2005/8/layout/process2"/>
    <dgm:cxn modelId="{3E69CC09-D84C-4A34-A798-3512D6E908D7}" type="presOf" srcId="{9893748B-7A4B-4DEC-9DF3-73AEF4162187}" destId="{F26D0DBB-1676-4D1F-B1C7-CC49CD345DDC}" srcOrd="0" destOrd="0" presId="urn:microsoft.com/office/officeart/2005/8/layout/process2"/>
    <dgm:cxn modelId="{9E42FFA8-EFD9-407A-97BA-69AECB62975A}" type="presOf" srcId="{A09AFC39-489E-4E92-B1DA-58032E91537D}" destId="{D53F5E1C-275E-438F-A278-DA485AC824AE}" srcOrd="0" destOrd="0" presId="urn:microsoft.com/office/officeart/2005/8/layout/process2"/>
    <dgm:cxn modelId="{A9571B34-BB65-4CFC-9D40-1284AF5CE08A}" srcId="{19976F6A-7624-468E-B253-2ABE0EB15E94}" destId="{E597E76B-41FE-4E3F-BF3A-113251C2B995}" srcOrd="0" destOrd="0" parTransId="{9A86B1D1-4224-4E72-A13B-6B27C8D8A21C}" sibTransId="{7632E0C6-2315-4824-A9A6-C77BBDADC869}"/>
    <dgm:cxn modelId="{349805A6-A5A7-473B-A3DE-E7627BEBC576}" type="presOf" srcId="{E597E76B-41FE-4E3F-BF3A-113251C2B995}" destId="{FE7DE286-2B11-4A9D-8D02-E36D6EAAB4DA}" srcOrd="0" destOrd="0" presId="urn:microsoft.com/office/officeart/2005/8/layout/process2"/>
    <dgm:cxn modelId="{57B318E1-00DB-4D42-A544-6AE1BEA68EEA}" type="presOf" srcId="{2457EDB0-287E-49C9-A0D0-240944C51D2B}" destId="{EEB723E5-ED5E-4162-83E7-0AC18F3159E3}" srcOrd="0" destOrd="0" presId="urn:microsoft.com/office/officeart/2005/8/layout/process2"/>
    <dgm:cxn modelId="{19E67416-ED51-4286-BC53-256C4BE93350}" type="presParOf" srcId="{BCED1256-59F4-4F4C-BADA-98EB7E6E38DD}" destId="{FE7DE286-2B11-4A9D-8D02-E36D6EAAB4DA}" srcOrd="0" destOrd="0" presId="urn:microsoft.com/office/officeart/2005/8/layout/process2"/>
    <dgm:cxn modelId="{49B65ED8-C5F7-419E-BB8F-1C739CAF380D}" type="presParOf" srcId="{BCED1256-59F4-4F4C-BADA-98EB7E6E38DD}" destId="{3824E038-1874-4FE8-9F3F-F71430749CF3}" srcOrd="1" destOrd="0" presId="urn:microsoft.com/office/officeart/2005/8/layout/process2"/>
    <dgm:cxn modelId="{BC43BD2F-4B24-47E4-A99A-F18E86E52807}" type="presParOf" srcId="{3824E038-1874-4FE8-9F3F-F71430749CF3}" destId="{0D9C54F2-7EF9-4B34-A026-E51A82DDE5C0}" srcOrd="0" destOrd="0" presId="urn:microsoft.com/office/officeart/2005/8/layout/process2"/>
    <dgm:cxn modelId="{B7FF4A56-6293-4692-B349-0D6D5AB1C5B8}" type="presParOf" srcId="{BCED1256-59F4-4F4C-BADA-98EB7E6E38DD}" destId="{F26D0DBB-1676-4D1F-B1C7-CC49CD345DDC}" srcOrd="2" destOrd="0" presId="urn:microsoft.com/office/officeart/2005/8/layout/process2"/>
    <dgm:cxn modelId="{07A7CF02-5485-437C-BD34-185556D2A53C}" type="presParOf" srcId="{BCED1256-59F4-4F4C-BADA-98EB7E6E38DD}" destId="{D53F5E1C-275E-438F-A278-DA485AC824AE}" srcOrd="3" destOrd="0" presId="urn:microsoft.com/office/officeart/2005/8/layout/process2"/>
    <dgm:cxn modelId="{DFB068D9-A744-4CD8-9BF0-21142C34D4B6}" type="presParOf" srcId="{D53F5E1C-275E-438F-A278-DA485AC824AE}" destId="{C95D649A-4072-4805-ACEA-92F0D27B79FE}" srcOrd="0" destOrd="0" presId="urn:microsoft.com/office/officeart/2005/8/layout/process2"/>
    <dgm:cxn modelId="{B91CE612-711F-430F-B5AD-A4654F5FE4A5}" type="presParOf" srcId="{BCED1256-59F4-4F4C-BADA-98EB7E6E38DD}" destId="{EEB723E5-ED5E-4162-83E7-0AC18F3159E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90F4A-0AF9-4AB1-9988-3CAA6A4F4D8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27DF7FB6-15C1-4593-8710-E2EDF79DEC54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Типи проблемних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регіонів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52C40-B913-434D-A381-A43FD717B8A7}" type="parTrans" cxnId="{32DCEBB9-D344-4ABF-9CF6-A9A7588F4F21}">
      <dgm:prSet/>
      <dgm:spPr/>
      <dgm:t>
        <a:bodyPr/>
        <a:lstStyle/>
        <a:p>
          <a:endParaRPr lang="ru-RU"/>
        </a:p>
      </dgm:t>
    </dgm:pt>
    <dgm:pt modelId="{5E4D5149-5471-4C23-8209-F1C2AFDDAF70}" type="sibTrans" cxnId="{32DCEBB9-D344-4ABF-9CF6-A9A7588F4F21}">
      <dgm:prSet/>
      <dgm:spPr/>
      <dgm:t>
        <a:bodyPr/>
        <a:lstStyle/>
        <a:p>
          <a:endParaRPr lang="ru-RU"/>
        </a:p>
      </dgm:t>
    </dgm:pt>
    <dgm:pt modelId="{F9E99E35-86BD-42EC-8CB9-C4AF9339DB50}">
      <dgm:prSet phldrT="[Текст]"/>
      <dgm:spPr/>
      <dgm:t>
        <a:bodyPr/>
        <a:lstStyle/>
        <a:p>
          <a:r>
            <a:rPr lang="ru-RU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відсталі чи (слаборозвинуті);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059C3EC-B1E3-4889-9AAE-1E73F30CD5D1}" type="parTrans" cxnId="{07C8171D-5280-40EA-A4DF-5BE1979FDB3F}">
      <dgm:prSet/>
      <dgm:spPr/>
      <dgm:t>
        <a:bodyPr/>
        <a:lstStyle/>
        <a:p>
          <a:endParaRPr lang="ru-RU"/>
        </a:p>
      </dgm:t>
    </dgm:pt>
    <dgm:pt modelId="{0E394C1F-97D6-41CD-9665-A9C24BDB43F8}" type="sibTrans" cxnId="{07C8171D-5280-40EA-A4DF-5BE1979FDB3F}">
      <dgm:prSet/>
      <dgm:spPr/>
      <dgm:t>
        <a:bodyPr/>
        <a:lstStyle/>
        <a:p>
          <a:endParaRPr lang="ru-RU"/>
        </a:p>
      </dgm:t>
    </dgm:pt>
    <dgm:pt modelId="{68F4EB85-6807-4B43-8B94-99F615DB0A4C}">
      <dgm:prSet phldrT="[Текст]"/>
      <dgm:spPr/>
      <dgm:t>
        <a:bodyPr/>
        <a:lstStyle/>
        <a:p>
          <a:r>
            <a:rPr lang="ru-RU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депресивні;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CED6462-C9A9-4D56-9DC4-E5209237CAB7}" type="parTrans" cxnId="{77D8C85B-7A02-47E8-9C78-ECD8FF70545E}">
      <dgm:prSet/>
      <dgm:spPr/>
      <dgm:t>
        <a:bodyPr/>
        <a:lstStyle/>
        <a:p>
          <a:endParaRPr lang="ru-RU"/>
        </a:p>
      </dgm:t>
    </dgm:pt>
    <dgm:pt modelId="{0C849F5A-4AE3-45A7-A33F-7D03C1CAD647}" type="sibTrans" cxnId="{77D8C85B-7A02-47E8-9C78-ECD8FF70545E}">
      <dgm:prSet/>
      <dgm:spPr/>
      <dgm:t>
        <a:bodyPr/>
        <a:lstStyle/>
        <a:p>
          <a:endParaRPr lang="ru-RU"/>
        </a:p>
      </dgm:t>
    </dgm:pt>
    <dgm:pt modelId="{1AFC8D04-36BA-417D-947B-223343C1E80D}">
      <dgm:prSet phldrT="[Текст]"/>
      <dgm:spPr/>
      <dgm:t>
        <a:bodyPr/>
        <a:lstStyle/>
        <a:p>
          <a:r>
            <a:rPr lang="ru-RU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прикордонні.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FCD72E-289A-473D-9581-3B95BF58A09F}" type="parTrans" cxnId="{EFB83AB8-7BAC-4962-956D-4BEF6E8866C2}">
      <dgm:prSet/>
      <dgm:spPr/>
      <dgm:t>
        <a:bodyPr/>
        <a:lstStyle/>
        <a:p>
          <a:endParaRPr lang="ru-RU"/>
        </a:p>
      </dgm:t>
    </dgm:pt>
    <dgm:pt modelId="{83050635-15F9-433A-A2C9-7784E82C0552}" type="sibTrans" cxnId="{EFB83AB8-7BAC-4962-956D-4BEF6E8866C2}">
      <dgm:prSet/>
      <dgm:spPr/>
      <dgm:t>
        <a:bodyPr/>
        <a:lstStyle/>
        <a:p>
          <a:endParaRPr lang="ru-RU"/>
        </a:p>
      </dgm:t>
    </dgm:pt>
    <dgm:pt modelId="{0A78D9BB-6424-4B32-B339-3701C16DA1F6}" type="pres">
      <dgm:prSet presAssocID="{0AF90F4A-0AF9-4AB1-9988-3CAA6A4F4D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10D77-03EC-454A-AE94-445B24795039}" type="pres">
      <dgm:prSet presAssocID="{27DF7FB6-15C1-4593-8710-E2EDF79DEC54}" presName="root1" presStyleCnt="0"/>
      <dgm:spPr/>
    </dgm:pt>
    <dgm:pt modelId="{979A37A1-A9C2-47EC-AB2F-87E1AA2A2C53}" type="pres">
      <dgm:prSet presAssocID="{27DF7FB6-15C1-4593-8710-E2EDF79DEC54}" presName="LevelOneTextNode" presStyleLbl="node0" presStyleIdx="0" presStyleCnt="1" custAng="5400000" custScaleX="332070" custScaleY="54233" custLinFactNeighborX="-84872" custLinFactNeighborY="-5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8DC99-91EB-44BF-AE1A-A0B2A6DDA5E0}" type="pres">
      <dgm:prSet presAssocID="{27DF7FB6-15C1-4593-8710-E2EDF79DEC54}" presName="level2hierChild" presStyleCnt="0"/>
      <dgm:spPr/>
    </dgm:pt>
    <dgm:pt modelId="{AC443748-30AF-4C56-A6F6-8EB51F66BAA3}" type="pres">
      <dgm:prSet presAssocID="{1059C3EC-B1E3-4889-9AAE-1E73F30CD5D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641E07E-AB51-4BCE-A45A-7DF258F0A881}" type="pres">
      <dgm:prSet presAssocID="{1059C3EC-B1E3-4889-9AAE-1E73F30CD5D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8189F4A-BE3F-450C-96DC-7259E1BBCBCB}" type="pres">
      <dgm:prSet presAssocID="{F9E99E35-86BD-42EC-8CB9-C4AF9339DB50}" presName="root2" presStyleCnt="0"/>
      <dgm:spPr/>
    </dgm:pt>
    <dgm:pt modelId="{9A900800-3A65-49CF-A3CC-EB9C1A00CD35}" type="pres">
      <dgm:prSet presAssocID="{F9E99E35-86BD-42EC-8CB9-C4AF9339DB5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A99EF-3338-4EE3-A5CF-39B9BF45DB11}" type="pres">
      <dgm:prSet presAssocID="{F9E99E35-86BD-42EC-8CB9-C4AF9339DB50}" presName="level3hierChild" presStyleCnt="0"/>
      <dgm:spPr/>
    </dgm:pt>
    <dgm:pt modelId="{65EF3F09-1CC8-4033-A83A-04F9467FBF01}" type="pres">
      <dgm:prSet presAssocID="{DCED6462-C9A9-4D56-9DC4-E5209237CAB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2316986-B6BA-4C5F-9E0A-C85DB15728E7}" type="pres">
      <dgm:prSet presAssocID="{DCED6462-C9A9-4D56-9DC4-E5209237CAB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B3AE283-8846-4DE5-ACAD-E76EAB5B4E96}" type="pres">
      <dgm:prSet presAssocID="{68F4EB85-6807-4B43-8B94-99F615DB0A4C}" presName="root2" presStyleCnt="0"/>
      <dgm:spPr/>
    </dgm:pt>
    <dgm:pt modelId="{B4096176-1D3B-4E0C-8C9D-9ED35153229E}" type="pres">
      <dgm:prSet presAssocID="{68F4EB85-6807-4B43-8B94-99F615DB0A4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A8CAC1-3713-4E21-B4BB-1DF6BB95EA05}" type="pres">
      <dgm:prSet presAssocID="{68F4EB85-6807-4B43-8B94-99F615DB0A4C}" presName="level3hierChild" presStyleCnt="0"/>
      <dgm:spPr/>
    </dgm:pt>
    <dgm:pt modelId="{5AB5B8C0-1AA5-47BE-ADEC-D9A13D8743E0}" type="pres">
      <dgm:prSet presAssocID="{55FCD72E-289A-473D-9581-3B95BF58A09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4947D52-A168-49F0-B1AE-F0FB21E3D42B}" type="pres">
      <dgm:prSet presAssocID="{55FCD72E-289A-473D-9581-3B95BF58A09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74F30E6-7950-437D-9D77-D6A7C8AEE164}" type="pres">
      <dgm:prSet presAssocID="{1AFC8D04-36BA-417D-947B-223343C1E80D}" presName="root2" presStyleCnt="0"/>
      <dgm:spPr/>
    </dgm:pt>
    <dgm:pt modelId="{60381158-87D3-4523-8787-7C2D47D0489E}" type="pres">
      <dgm:prSet presAssocID="{1AFC8D04-36BA-417D-947B-223343C1E80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07C6CD-C4F0-472D-BEA3-C3586A10D60E}" type="pres">
      <dgm:prSet presAssocID="{1AFC8D04-36BA-417D-947B-223343C1E80D}" presName="level3hierChild" presStyleCnt="0"/>
      <dgm:spPr/>
    </dgm:pt>
  </dgm:ptLst>
  <dgm:cxnLst>
    <dgm:cxn modelId="{07C8171D-5280-40EA-A4DF-5BE1979FDB3F}" srcId="{27DF7FB6-15C1-4593-8710-E2EDF79DEC54}" destId="{F9E99E35-86BD-42EC-8CB9-C4AF9339DB50}" srcOrd="0" destOrd="0" parTransId="{1059C3EC-B1E3-4889-9AAE-1E73F30CD5D1}" sibTransId="{0E394C1F-97D6-41CD-9665-A9C24BDB43F8}"/>
    <dgm:cxn modelId="{77D8C85B-7A02-47E8-9C78-ECD8FF70545E}" srcId="{27DF7FB6-15C1-4593-8710-E2EDF79DEC54}" destId="{68F4EB85-6807-4B43-8B94-99F615DB0A4C}" srcOrd="1" destOrd="0" parTransId="{DCED6462-C9A9-4D56-9DC4-E5209237CAB7}" sibTransId="{0C849F5A-4AE3-45A7-A33F-7D03C1CAD647}"/>
    <dgm:cxn modelId="{32DCEBB9-D344-4ABF-9CF6-A9A7588F4F21}" srcId="{0AF90F4A-0AF9-4AB1-9988-3CAA6A4F4D89}" destId="{27DF7FB6-15C1-4593-8710-E2EDF79DEC54}" srcOrd="0" destOrd="0" parTransId="{BA852C40-B913-434D-A381-A43FD717B8A7}" sibTransId="{5E4D5149-5471-4C23-8209-F1C2AFDDAF70}"/>
    <dgm:cxn modelId="{658510FD-4040-4C2E-9CF9-A5C3AE3C86B6}" type="presOf" srcId="{DCED6462-C9A9-4D56-9DC4-E5209237CAB7}" destId="{B2316986-B6BA-4C5F-9E0A-C85DB15728E7}" srcOrd="1" destOrd="0" presId="urn:microsoft.com/office/officeart/2008/layout/HorizontalMultiLevelHierarchy"/>
    <dgm:cxn modelId="{1D6D5172-3D9B-4816-A49C-448289534AEA}" type="presOf" srcId="{1059C3EC-B1E3-4889-9AAE-1E73F30CD5D1}" destId="{AC443748-30AF-4C56-A6F6-8EB51F66BAA3}" srcOrd="0" destOrd="0" presId="urn:microsoft.com/office/officeart/2008/layout/HorizontalMultiLevelHierarchy"/>
    <dgm:cxn modelId="{AC3787CC-162F-436C-99B9-4EAFF3C2A1BE}" type="presOf" srcId="{55FCD72E-289A-473D-9581-3B95BF58A09F}" destId="{94947D52-A168-49F0-B1AE-F0FB21E3D42B}" srcOrd="1" destOrd="0" presId="urn:microsoft.com/office/officeart/2008/layout/HorizontalMultiLevelHierarchy"/>
    <dgm:cxn modelId="{B1C9A4B7-DA9D-41BD-A6D1-E397BB61A266}" type="presOf" srcId="{68F4EB85-6807-4B43-8B94-99F615DB0A4C}" destId="{B4096176-1D3B-4E0C-8C9D-9ED35153229E}" srcOrd="0" destOrd="0" presId="urn:microsoft.com/office/officeart/2008/layout/HorizontalMultiLevelHierarchy"/>
    <dgm:cxn modelId="{EFB83AB8-7BAC-4962-956D-4BEF6E8866C2}" srcId="{27DF7FB6-15C1-4593-8710-E2EDF79DEC54}" destId="{1AFC8D04-36BA-417D-947B-223343C1E80D}" srcOrd="2" destOrd="0" parTransId="{55FCD72E-289A-473D-9581-3B95BF58A09F}" sibTransId="{83050635-15F9-433A-A2C9-7784E82C0552}"/>
    <dgm:cxn modelId="{87B8240E-BD07-450E-9D61-20C7AA84FC2D}" type="presOf" srcId="{F9E99E35-86BD-42EC-8CB9-C4AF9339DB50}" destId="{9A900800-3A65-49CF-A3CC-EB9C1A00CD35}" srcOrd="0" destOrd="0" presId="urn:microsoft.com/office/officeart/2008/layout/HorizontalMultiLevelHierarchy"/>
    <dgm:cxn modelId="{B41E6311-4C6B-48EF-BBFF-BD4BD6CD2368}" type="presOf" srcId="{55FCD72E-289A-473D-9581-3B95BF58A09F}" destId="{5AB5B8C0-1AA5-47BE-ADEC-D9A13D8743E0}" srcOrd="0" destOrd="0" presId="urn:microsoft.com/office/officeart/2008/layout/HorizontalMultiLevelHierarchy"/>
    <dgm:cxn modelId="{C38A17FA-976D-43AD-80AB-D89986EC3ADB}" type="presOf" srcId="{27DF7FB6-15C1-4593-8710-E2EDF79DEC54}" destId="{979A37A1-A9C2-47EC-AB2F-87E1AA2A2C53}" srcOrd="0" destOrd="0" presId="urn:microsoft.com/office/officeart/2008/layout/HorizontalMultiLevelHierarchy"/>
    <dgm:cxn modelId="{30F200A6-E00D-49E9-B78F-91F122E9BBC3}" type="presOf" srcId="{1AFC8D04-36BA-417D-947B-223343C1E80D}" destId="{60381158-87D3-4523-8787-7C2D47D0489E}" srcOrd="0" destOrd="0" presId="urn:microsoft.com/office/officeart/2008/layout/HorizontalMultiLevelHierarchy"/>
    <dgm:cxn modelId="{FDBF8DC6-4274-4EB5-BCA0-C7E40384C8A8}" type="presOf" srcId="{0AF90F4A-0AF9-4AB1-9988-3CAA6A4F4D89}" destId="{0A78D9BB-6424-4B32-B339-3701C16DA1F6}" srcOrd="0" destOrd="0" presId="urn:microsoft.com/office/officeart/2008/layout/HorizontalMultiLevelHierarchy"/>
    <dgm:cxn modelId="{13B1C56E-36B8-4A16-8565-136B19BAB6A1}" type="presOf" srcId="{1059C3EC-B1E3-4889-9AAE-1E73F30CD5D1}" destId="{8641E07E-AB51-4BCE-A45A-7DF258F0A881}" srcOrd="1" destOrd="0" presId="urn:microsoft.com/office/officeart/2008/layout/HorizontalMultiLevelHierarchy"/>
    <dgm:cxn modelId="{F339717F-04B7-4549-8012-50764F55B75F}" type="presOf" srcId="{DCED6462-C9A9-4D56-9DC4-E5209237CAB7}" destId="{65EF3F09-1CC8-4033-A83A-04F9467FBF01}" srcOrd="0" destOrd="0" presId="urn:microsoft.com/office/officeart/2008/layout/HorizontalMultiLevelHierarchy"/>
    <dgm:cxn modelId="{4C07638C-A839-4D02-A45C-5605084B6A91}" type="presParOf" srcId="{0A78D9BB-6424-4B32-B339-3701C16DA1F6}" destId="{0B710D77-03EC-454A-AE94-445B24795039}" srcOrd="0" destOrd="0" presId="urn:microsoft.com/office/officeart/2008/layout/HorizontalMultiLevelHierarchy"/>
    <dgm:cxn modelId="{7EF03B04-E568-42A9-B228-38C0AEAD746D}" type="presParOf" srcId="{0B710D77-03EC-454A-AE94-445B24795039}" destId="{979A37A1-A9C2-47EC-AB2F-87E1AA2A2C53}" srcOrd="0" destOrd="0" presId="urn:microsoft.com/office/officeart/2008/layout/HorizontalMultiLevelHierarchy"/>
    <dgm:cxn modelId="{5096D406-1F02-4D56-B67F-3802640BB578}" type="presParOf" srcId="{0B710D77-03EC-454A-AE94-445B24795039}" destId="{2E48DC99-91EB-44BF-AE1A-A0B2A6DDA5E0}" srcOrd="1" destOrd="0" presId="urn:microsoft.com/office/officeart/2008/layout/HorizontalMultiLevelHierarchy"/>
    <dgm:cxn modelId="{138364F6-AC71-4376-9097-E422828AAE74}" type="presParOf" srcId="{2E48DC99-91EB-44BF-AE1A-A0B2A6DDA5E0}" destId="{AC443748-30AF-4C56-A6F6-8EB51F66BAA3}" srcOrd="0" destOrd="0" presId="urn:microsoft.com/office/officeart/2008/layout/HorizontalMultiLevelHierarchy"/>
    <dgm:cxn modelId="{5414F743-BF3E-4E2E-B731-4353A3CCDF86}" type="presParOf" srcId="{AC443748-30AF-4C56-A6F6-8EB51F66BAA3}" destId="{8641E07E-AB51-4BCE-A45A-7DF258F0A881}" srcOrd="0" destOrd="0" presId="urn:microsoft.com/office/officeart/2008/layout/HorizontalMultiLevelHierarchy"/>
    <dgm:cxn modelId="{753A7630-3C7D-4B7E-A6BD-D9210A43D5F8}" type="presParOf" srcId="{2E48DC99-91EB-44BF-AE1A-A0B2A6DDA5E0}" destId="{28189F4A-BE3F-450C-96DC-7259E1BBCBCB}" srcOrd="1" destOrd="0" presId="urn:microsoft.com/office/officeart/2008/layout/HorizontalMultiLevelHierarchy"/>
    <dgm:cxn modelId="{49958040-F6AB-4CD9-88DF-33BB07C672CA}" type="presParOf" srcId="{28189F4A-BE3F-450C-96DC-7259E1BBCBCB}" destId="{9A900800-3A65-49CF-A3CC-EB9C1A00CD35}" srcOrd="0" destOrd="0" presId="urn:microsoft.com/office/officeart/2008/layout/HorizontalMultiLevelHierarchy"/>
    <dgm:cxn modelId="{2DC921CA-852A-4A7B-BA38-3E66F078D124}" type="presParOf" srcId="{28189F4A-BE3F-450C-96DC-7259E1BBCBCB}" destId="{99FA99EF-3338-4EE3-A5CF-39B9BF45DB11}" srcOrd="1" destOrd="0" presId="urn:microsoft.com/office/officeart/2008/layout/HorizontalMultiLevelHierarchy"/>
    <dgm:cxn modelId="{735A706F-37A8-411E-8B31-C3A295804839}" type="presParOf" srcId="{2E48DC99-91EB-44BF-AE1A-A0B2A6DDA5E0}" destId="{65EF3F09-1CC8-4033-A83A-04F9467FBF01}" srcOrd="2" destOrd="0" presId="urn:microsoft.com/office/officeart/2008/layout/HorizontalMultiLevelHierarchy"/>
    <dgm:cxn modelId="{0E7555F4-B2BB-4BCB-907D-FD29A1459AE8}" type="presParOf" srcId="{65EF3F09-1CC8-4033-A83A-04F9467FBF01}" destId="{B2316986-B6BA-4C5F-9E0A-C85DB15728E7}" srcOrd="0" destOrd="0" presId="urn:microsoft.com/office/officeart/2008/layout/HorizontalMultiLevelHierarchy"/>
    <dgm:cxn modelId="{8262DADA-A3CC-43B7-9CA2-790A5540334B}" type="presParOf" srcId="{2E48DC99-91EB-44BF-AE1A-A0B2A6DDA5E0}" destId="{1B3AE283-8846-4DE5-ACAD-E76EAB5B4E96}" srcOrd="3" destOrd="0" presId="urn:microsoft.com/office/officeart/2008/layout/HorizontalMultiLevelHierarchy"/>
    <dgm:cxn modelId="{FBE6DD68-CDC7-4648-AD60-CA180488A8E5}" type="presParOf" srcId="{1B3AE283-8846-4DE5-ACAD-E76EAB5B4E96}" destId="{B4096176-1D3B-4E0C-8C9D-9ED35153229E}" srcOrd="0" destOrd="0" presId="urn:microsoft.com/office/officeart/2008/layout/HorizontalMultiLevelHierarchy"/>
    <dgm:cxn modelId="{A61984B4-F654-44B1-AEC4-CAE7E59FA223}" type="presParOf" srcId="{1B3AE283-8846-4DE5-ACAD-E76EAB5B4E96}" destId="{F7A8CAC1-3713-4E21-B4BB-1DF6BB95EA05}" srcOrd="1" destOrd="0" presId="urn:microsoft.com/office/officeart/2008/layout/HorizontalMultiLevelHierarchy"/>
    <dgm:cxn modelId="{6C019753-0045-4A46-8089-52F3424E77CE}" type="presParOf" srcId="{2E48DC99-91EB-44BF-AE1A-A0B2A6DDA5E0}" destId="{5AB5B8C0-1AA5-47BE-ADEC-D9A13D8743E0}" srcOrd="4" destOrd="0" presId="urn:microsoft.com/office/officeart/2008/layout/HorizontalMultiLevelHierarchy"/>
    <dgm:cxn modelId="{D9879F6F-150B-4C3B-8CB4-38CDA554A1CC}" type="presParOf" srcId="{5AB5B8C0-1AA5-47BE-ADEC-D9A13D8743E0}" destId="{94947D52-A168-49F0-B1AE-F0FB21E3D42B}" srcOrd="0" destOrd="0" presId="urn:microsoft.com/office/officeart/2008/layout/HorizontalMultiLevelHierarchy"/>
    <dgm:cxn modelId="{4255945A-55BE-492E-B5E6-03D9914959EC}" type="presParOf" srcId="{2E48DC99-91EB-44BF-AE1A-A0B2A6DDA5E0}" destId="{874F30E6-7950-437D-9D77-D6A7C8AEE164}" srcOrd="5" destOrd="0" presId="urn:microsoft.com/office/officeart/2008/layout/HorizontalMultiLevelHierarchy"/>
    <dgm:cxn modelId="{FABFAB56-DA1F-4F1B-AD8F-E6E86E656273}" type="presParOf" srcId="{874F30E6-7950-437D-9D77-D6A7C8AEE164}" destId="{60381158-87D3-4523-8787-7C2D47D0489E}" srcOrd="0" destOrd="0" presId="urn:microsoft.com/office/officeart/2008/layout/HorizontalMultiLevelHierarchy"/>
    <dgm:cxn modelId="{48483C02-0729-442F-B2C0-1819896E8A0E}" type="presParOf" srcId="{874F30E6-7950-437D-9D77-D6A7C8AEE164}" destId="{2807C6CD-C4F0-472D-BEA3-C3586A10D6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2A6EEB-4447-486A-AE77-F3237E4CFF3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5E3233-E61C-4F11-96E2-4FE9E6006BE0}">
      <dgm:prSet phldrT="[Текст]" custT="1"/>
      <dgm:spPr/>
      <dgm:t>
        <a:bodyPr/>
        <a:lstStyle/>
        <a:p>
          <a:r>
            <a:rPr lang="uk-UA" sz="2600" b="1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висока залежність від традиційних галузей промисловості та слабкий розвиток сфери послуг та інфраструктури</a:t>
          </a:r>
          <a:r>
            <a:rPr lang="ru-RU" sz="2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E5F05-9A71-4EAD-8FC7-D8E08126B45A}" type="parTrans" cxnId="{21E3A923-86B8-44DE-A601-624BA20D7458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5C52A-B476-4D8E-8407-2F24B2D311FC}" type="sibTrans" cxnId="{21E3A923-86B8-44DE-A601-624BA20D7458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250CA-8427-4526-959B-673921D6A051}">
      <dgm:prSet phldrT="[Текст]" custT="1"/>
      <dgm:spPr/>
      <dgm:t>
        <a:bodyPr/>
        <a:lstStyle/>
        <a:p>
          <a:r>
            <a:rPr lang="uk-UA" sz="2600" b="1" i="0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периферійне положення - віддаленість від центрів прийняття рішень і найбільш ємних ринків</a:t>
          </a:r>
          <a:r>
            <a:rPr lang="ru-RU" sz="2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D954F-036C-4D23-BD26-D31AC0C17F68}" type="parTrans" cxnId="{6C895634-C7B5-4A6D-8C0A-B4A53EEC23F4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844C0-86C3-4119-91AA-F05DD8DD6543}" type="sibTrans" cxnId="{6C895634-C7B5-4A6D-8C0A-B4A53EEC23F4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21A93-F4DC-44A1-A69A-6D21BE39C370}">
      <dgm:prSet phldrT="[Текст]" custT="1"/>
      <dgm:spPr/>
      <dgm:t>
        <a:bodyPr/>
        <a:lstStyle/>
        <a:p>
          <a:r>
            <a:rPr lang="ru-RU" sz="2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uk-UA" sz="2600" b="1" i="0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поганий інвестиційний клімат" внаслідок депресивності і периферійності положення регіону.</a:t>
          </a:r>
        </a:p>
        <a:p>
          <a:endParaRPr lang="uk-UA" sz="26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CAFCE-B61F-4410-9856-AA88DDBE1E14}" type="parTrans" cxnId="{F36E071D-BDF5-4364-8ABF-3DEF878B9E4A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3936D-0CD0-4EF4-97A5-AB024AAD9EA8}" type="sibTrans" cxnId="{F36E071D-BDF5-4364-8ABF-3DEF878B9E4A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AF747-0AA7-4010-A641-F1F40E3D6B88}" type="pres">
      <dgm:prSet presAssocID="{692A6EEB-4447-486A-AE77-F3237E4CFF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21CF7-81F1-455D-8586-4BDFA971C113}" type="pres">
      <dgm:prSet presAssocID="{595E3233-E61C-4F11-96E2-4FE9E6006BE0}" presName="parentLin" presStyleCnt="0"/>
      <dgm:spPr/>
      <dgm:t>
        <a:bodyPr/>
        <a:lstStyle/>
        <a:p>
          <a:endParaRPr lang="ru-RU"/>
        </a:p>
      </dgm:t>
    </dgm:pt>
    <dgm:pt modelId="{5316309A-ADD4-4DED-A9FB-E29F94632ABD}" type="pres">
      <dgm:prSet presAssocID="{595E3233-E61C-4F11-96E2-4FE9E6006BE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5BF8C33-D2CA-415B-877C-CD47D12827DA}" type="pres">
      <dgm:prSet presAssocID="{595E3233-E61C-4F11-96E2-4FE9E6006BE0}" presName="parentText" presStyleLbl="node1" presStyleIdx="0" presStyleCnt="3" custLinFactNeighborX="5236" custLinFactNeighborY="-6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646F2-3FD3-4C38-BB32-0AB5DABECFF4}" type="pres">
      <dgm:prSet presAssocID="{595E3233-E61C-4F11-96E2-4FE9E6006BE0}" presName="negativeSpace" presStyleCnt="0"/>
      <dgm:spPr/>
      <dgm:t>
        <a:bodyPr/>
        <a:lstStyle/>
        <a:p>
          <a:endParaRPr lang="ru-RU"/>
        </a:p>
      </dgm:t>
    </dgm:pt>
    <dgm:pt modelId="{BC2BE06E-7FCA-4A6B-B78F-74B177356937}" type="pres">
      <dgm:prSet presAssocID="{595E3233-E61C-4F11-96E2-4FE9E6006BE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F070E-82F7-4A8C-8157-6680FDB81BCB}" type="pres">
      <dgm:prSet presAssocID="{E495C52A-B476-4D8E-8407-2F24B2D311FC}" presName="spaceBetweenRectangles" presStyleCnt="0"/>
      <dgm:spPr/>
      <dgm:t>
        <a:bodyPr/>
        <a:lstStyle/>
        <a:p>
          <a:endParaRPr lang="ru-RU"/>
        </a:p>
      </dgm:t>
    </dgm:pt>
    <dgm:pt modelId="{54B17F9B-6CEC-4F96-8DFB-42C1F68D4DAC}" type="pres">
      <dgm:prSet presAssocID="{338250CA-8427-4526-959B-673921D6A051}" presName="parentLin" presStyleCnt="0"/>
      <dgm:spPr/>
      <dgm:t>
        <a:bodyPr/>
        <a:lstStyle/>
        <a:p>
          <a:endParaRPr lang="ru-RU"/>
        </a:p>
      </dgm:t>
    </dgm:pt>
    <dgm:pt modelId="{67BA0410-085F-4BE5-AB74-CF4F79D737A0}" type="pres">
      <dgm:prSet presAssocID="{338250CA-8427-4526-959B-673921D6A05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14238D3-F501-4B02-B619-8EC6535403BB}" type="pres">
      <dgm:prSet presAssocID="{338250CA-8427-4526-959B-673921D6A051}" presName="parentText" presStyleLbl="node1" presStyleIdx="1" presStyleCnt="3" custLinFactNeighborX="-2257" custLinFactNeighborY="-6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5B154-FB42-4459-95E1-8D5E36D89D2B}" type="pres">
      <dgm:prSet presAssocID="{338250CA-8427-4526-959B-673921D6A051}" presName="negativeSpace" presStyleCnt="0"/>
      <dgm:spPr/>
      <dgm:t>
        <a:bodyPr/>
        <a:lstStyle/>
        <a:p>
          <a:endParaRPr lang="ru-RU"/>
        </a:p>
      </dgm:t>
    </dgm:pt>
    <dgm:pt modelId="{D9A83249-6395-43B2-BEA5-3D3F3349D707}" type="pres">
      <dgm:prSet presAssocID="{338250CA-8427-4526-959B-673921D6A05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F37E7-3398-41E7-918E-1F115AF45784}" type="pres">
      <dgm:prSet presAssocID="{87A844C0-86C3-4119-91AA-F05DD8DD6543}" presName="spaceBetweenRectangles" presStyleCnt="0"/>
      <dgm:spPr/>
      <dgm:t>
        <a:bodyPr/>
        <a:lstStyle/>
        <a:p>
          <a:endParaRPr lang="ru-RU"/>
        </a:p>
      </dgm:t>
    </dgm:pt>
    <dgm:pt modelId="{32B8B681-CF69-459E-BE1D-C8C393081372}" type="pres">
      <dgm:prSet presAssocID="{58D21A93-F4DC-44A1-A69A-6D21BE39C370}" presName="parentLin" presStyleCnt="0"/>
      <dgm:spPr/>
      <dgm:t>
        <a:bodyPr/>
        <a:lstStyle/>
        <a:p>
          <a:endParaRPr lang="ru-RU"/>
        </a:p>
      </dgm:t>
    </dgm:pt>
    <dgm:pt modelId="{605A5F37-2972-4B15-A7CC-0E7A74878358}" type="pres">
      <dgm:prSet presAssocID="{58D21A93-F4DC-44A1-A69A-6D21BE39C3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4B2F34-E73C-41E8-8A9C-B7AC19C801E6}" type="pres">
      <dgm:prSet presAssocID="{58D21A93-F4DC-44A1-A69A-6D21BE39C370}" presName="parentText" presStyleLbl="node1" presStyleIdx="2" presStyleCnt="3" custLinFactNeighborX="-16157" custLinFactNeighborY="-16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61CA6-1219-436E-8E99-95762BA75096}" type="pres">
      <dgm:prSet presAssocID="{58D21A93-F4DC-44A1-A69A-6D21BE39C370}" presName="negativeSpace" presStyleCnt="0"/>
      <dgm:spPr/>
      <dgm:t>
        <a:bodyPr/>
        <a:lstStyle/>
        <a:p>
          <a:endParaRPr lang="ru-RU"/>
        </a:p>
      </dgm:t>
    </dgm:pt>
    <dgm:pt modelId="{2AD8B468-31EC-4D85-913C-15B6804F3442}" type="pres">
      <dgm:prSet presAssocID="{58D21A93-F4DC-44A1-A69A-6D21BE39C37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E071D-BDF5-4364-8ABF-3DEF878B9E4A}" srcId="{692A6EEB-4447-486A-AE77-F3237E4CFF36}" destId="{58D21A93-F4DC-44A1-A69A-6D21BE39C370}" srcOrd="2" destOrd="0" parTransId="{B46CAFCE-B61F-4410-9856-AA88DDBE1E14}" sibTransId="{7D63936D-0CD0-4EF4-97A5-AB024AAD9EA8}"/>
    <dgm:cxn modelId="{6C895634-C7B5-4A6D-8C0A-B4A53EEC23F4}" srcId="{692A6EEB-4447-486A-AE77-F3237E4CFF36}" destId="{338250CA-8427-4526-959B-673921D6A051}" srcOrd="1" destOrd="0" parTransId="{608D954F-036C-4D23-BD26-D31AC0C17F68}" sibTransId="{87A844C0-86C3-4119-91AA-F05DD8DD6543}"/>
    <dgm:cxn modelId="{A691C0C9-F722-423D-BE06-792EF828D6CB}" type="presOf" srcId="{58D21A93-F4DC-44A1-A69A-6D21BE39C370}" destId="{605A5F37-2972-4B15-A7CC-0E7A74878358}" srcOrd="0" destOrd="0" presId="urn:microsoft.com/office/officeart/2005/8/layout/list1"/>
    <dgm:cxn modelId="{FEC0E1D4-5354-49CE-8492-259675EB8984}" type="presOf" srcId="{595E3233-E61C-4F11-96E2-4FE9E6006BE0}" destId="{15BF8C33-D2CA-415B-877C-CD47D12827DA}" srcOrd="1" destOrd="0" presId="urn:microsoft.com/office/officeart/2005/8/layout/list1"/>
    <dgm:cxn modelId="{94B698CF-7C14-4B13-8078-93A84224DA0D}" type="presOf" srcId="{58D21A93-F4DC-44A1-A69A-6D21BE39C370}" destId="{1B4B2F34-E73C-41E8-8A9C-B7AC19C801E6}" srcOrd="1" destOrd="0" presId="urn:microsoft.com/office/officeart/2005/8/layout/list1"/>
    <dgm:cxn modelId="{5460A121-2431-4B37-9D2B-A6B865372835}" type="presOf" srcId="{692A6EEB-4447-486A-AE77-F3237E4CFF36}" destId="{EABAF747-0AA7-4010-A641-F1F40E3D6B88}" srcOrd="0" destOrd="0" presId="urn:microsoft.com/office/officeart/2005/8/layout/list1"/>
    <dgm:cxn modelId="{14790FB1-FA53-41E8-A732-FF9F36A1EE59}" type="presOf" srcId="{338250CA-8427-4526-959B-673921D6A051}" destId="{67BA0410-085F-4BE5-AB74-CF4F79D737A0}" srcOrd="0" destOrd="0" presId="urn:microsoft.com/office/officeart/2005/8/layout/list1"/>
    <dgm:cxn modelId="{7AF9D414-65CD-43E4-ABFB-148993A8AFFB}" type="presOf" srcId="{595E3233-E61C-4F11-96E2-4FE9E6006BE0}" destId="{5316309A-ADD4-4DED-A9FB-E29F94632ABD}" srcOrd="0" destOrd="0" presId="urn:microsoft.com/office/officeart/2005/8/layout/list1"/>
    <dgm:cxn modelId="{BBA21926-7AD4-4960-8F18-EF42E1B19966}" type="presOf" srcId="{338250CA-8427-4526-959B-673921D6A051}" destId="{E14238D3-F501-4B02-B619-8EC6535403BB}" srcOrd="1" destOrd="0" presId="urn:microsoft.com/office/officeart/2005/8/layout/list1"/>
    <dgm:cxn modelId="{21E3A923-86B8-44DE-A601-624BA20D7458}" srcId="{692A6EEB-4447-486A-AE77-F3237E4CFF36}" destId="{595E3233-E61C-4F11-96E2-4FE9E6006BE0}" srcOrd="0" destOrd="0" parTransId="{CCCE5F05-9A71-4EAD-8FC7-D8E08126B45A}" sibTransId="{E495C52A-B476-4D8E-8407-2F24B2D311FC}"/>
    <dgm:cxn modelId="{71B22F90-8ACB-4A78-BDF4-073511F20C98}" type="presParOf" srcId="{EABAF747-0AA7-4010-A641-F1F40E3D6B88}" destId="{CB321CF7-81F1-455D-8586-4BDFA971C113}" srcOrd="0" destOrd="0" presId="urn:microsoft.com/office/officeart/2005/8/layout/list1"/>
    <dgm:cxn modelId="{C53D278C-11C2-42A2-AD44-117D74EA4A5C}" type="presParOf" srcId="{CB321CF7-81F1-455D-8586-4BDFA971C113}" destId="{5316309A-ADD4-4DED-A9FB-E29F94632ABD}" srcOrd="0" destOrd="0" presId="urn:microsoft.com/office/officeart/2005/8/layout/list1"/>
    <dgm:cxn modelId="{9987C48B-75EF-41EB-9161-BE5521EE0DE4}" type="presParOf" srcId="{CB321CF7-81F1-455D-8586-4BDFA971C113}" destId="{15BF8C33-D2CA-415B-877C-CD47D12827DA}" srcOrd="1" destOrd="0" presId="urn:microsoft.com/office/officeart/2005/8/layout/list1"/>
    <dgm:cxn modelId="{A4B50E56-67DF-4481-AB57-00B27BF9F038}" type="presParOf" srcId="{EABAF747-0AA7-4010-A641-F1F40E3D6B88}" destId="{7C3646F2-3FD3-4C38-BB32-0AB5DABECFF4}" srcOrd="1" destOrd="0" presId="urn:microsoft.com/office/officeart/2005/8/layout/list1"/>
    <dgm:cxn modelId="{DB70FBD8-3498-49B0-AAD2-ACFEA828B14B}" type="presParOf" srcId="{EABAF747-0AA7-4010-A641-F1F40E3D6B88}" destId="{BC2BE06E-7FCA-4A6B-B78F-74B177356937}" srcOrd="2" destOrd="0" presId="urn:microsoft.com/office/officeart/2005/8/layout/list1"/>
    <dgm:cxn modelId="{6F26482E-1CBC-4F78-85BE-FAC34FA2EC06}" type="presParOf" srcId="{EABAF747-0AA7-4010-A641-F1F40E3D6B88}" destId="{33BF070E-82F7-4A8C-8157-6680FDB81BCB}" srcOrd="3" destOrd="0" presId="urn:microsoft.com/office/officeart/2005/8/layout/list1"/>
    <dgm:cxn modelId="{F4B1F19D-7FDF-441D-ACDC-F65079CED23C}" type="presParOf" srcId="{EABAF747-0AA7-4010-A641-F1F40E3D6B88}" destId="{54B17F9B-6CEC-4F96-8DFB-42C1F68D4DAC}" srcOrd="4" destOrd="0" presId="urn:microsoft.com/office/officeart/2005/8/layout/list1"/>
    <dgm:cxn modelId="{A2C97A57-4883-4DE4-BE91-A2BFF2006E54}" type="presParOf" srcId="{54B17F9B-6CEC-4F96-8DFB-42C1F68D4DAC}" destId="{67BA0410-085F-4BE5-AB74-CF4F79D737A0}" srcOrd="0" destOrd="0" presId="urn:microsoft.com/office/officeart/2005/8/layout/list1"/>
    <dgm:cxn modelId="{416766C6-2CC2-4DBB-BC0F-A85AA2499344}" type="presParOf" srcId="{54B17F9B-6CEC-4F96-8DFB-42C1F68D4DAC}" destId="{E14238D3-F501-4B02-B619-8EC6535403BB}" srcOrd="1" destOrd="0" presId="urn:microsoft.com/office/officeart/2005/8/layout/list1"/>
    <dgm:cxn modelId="{F74C506F-54E2-486E-9A90-E8A77B8E59B2}" type="presParOf" srcId="{EABAF747-0AA7-4010-A641-F1F40E3D6B88}" destId="{7D55B154-FB42-4459-95E1-8D5E36D89D2B}" srcOrd="5" destOrd="0" presId="urn:microsoft.com/office/officeart/2005/8/layout/list1"/>
    <dgm:cxn modelId="{338CB9F7-BC5B-41AC-9E35-51BED81714A2}" type="presParOf" srcId="{EABAF747-0AA7-4010-A641-F1F40E3D6B88}" destId="{D9A83249-6395-43B2-BEA5-3D3F3349D707}" srcOrd="6" destOrd="0" presId="urn:microsoft.com/office/officeart/2005/8/layout/list1"/>
    <dgm:cxn modelId="{6E9368B6-9D30-401E-A536-6B2ABA387D1D}" type="presParOf" srcId="{EABAF747-0AA7-4010-A641-F1F40E3D6B88}" destId="{1FAF37E7-3398-41E7-918E-1F115AF45784}" srcOrd="7" destOrd="0" presId="urn:microsoft.com/office/officeart/2005/8/layout/list1"/>
    <dgm:cxn modelId="{049726E6-E3FE-4EEB-9145-B9FD0916678F}" type="presParOf" srcId="{EABAF747-0AA7-4010-A641-F1F40E3D6B88}" destId="{32B8B681-CF69-459E-BE1D-C8C393081372}" srcOrd="8" destOrd="0" presId="urn:microsoft.com/office/officeart/2005/8/layout/list1"/>
    <dgm:cxn modelId="{757469B3-DAD3-47AD-AD8D-B83E123289B5}" type="presParOf" srcId="{32B8B681-CF69-459E-BE1D-C8C393081372}" destId="{605A5F37-2972-4B15-A7CC-0E7A74878358}" srcOrd="0" destOrd="0" presId="urn:microsoft.com/office/officeart/2005/8/layout/list1"/>
    <dgm:cxn modelId="{968CB8EA-B69E-487F-96B3-4254A1AC9D94}" type="presParOf" srcId="{32B8B681-CF69-459E-BE1D-C8C393081372}" destId="{1B4B2F34-E73C-41E8-8A9C-B7AC19C801E6}" srcOrd="1" destOrd="0" presId="urn:microsoft.com/office/officeart/2005/8/layout/list1"/>
    <dgm:cxn modelId="{AF77504E-FB05-4FB3-8ED3-96BE77419D6C}" type="presParOf" srcId="{EABAF747-0AA7-4010-A641-F1F40E3D6B88}" destId="{B7E61CA6-1219-436E-8E99-95762BA75096}" srcOrd="9" destOrd="0" presId="urn:microsoft.com/office/officeart/2005/8/layout/list1"/>
    <dgm:cxn modelId="{F4479DF6-1D5B-4FD7-9B58-ACECE5E143F2}" type="presParOf" srcId="{EABAF747-0AA7-4010-A641-F1F40E3D6B88}" destId="{2AD8B468-31EC-4D85-913C-15B6804F34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F96E4-767E-4AC8-905E-4265E5A43571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58C8F9-B186-4115-8839-B21B93A97D97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Кінець Другої Світової війни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3A5A4-998B-4750-8349-AB2E752907CD}" type="parTrans" cxnId="{E3840545-D9B2-41B4-9A39-8FE824340D6A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BEAD5-8847-4384-B994-CCB773E57C44}" type="sibTrans" cxnId="{E3840545-D9B2-41B4-9A39-8FE824340D6A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15E08-9AF7-46DE-B178-94486783BC73}">
      <dgm:prSet custT="1"/>
      <dgm:spPr/>
      <dgm:t>
        <a:bodyPr/>
        <a:lstStyle/>
        <a:p>
          <a:r>
            <a:rPr lang="uk-UA" sz="2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Завмерли торгові пристані Ньюкасла</a:t>
          </a:r>
          <a:endParaRPr lang="uk-UA" sz="2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37DEC-7BEC-44F5-AEE7-425DD7E3310E}" type="parTrans" cxnId="{C3FA1927-49F1-4784-AB73-2DABE547CBA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0C952-7CBB-44B2-8C26-98DD7CE3A907}" type="sibTrans" cxnId="{C3FA1927-49F1-4784-AB73-2DABE547CBA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6F67-3DF6-4285-8CE1-F33EEF8B7FFC}">
      <dgm:prSet custT="1"/>
      <dgm:spPr/>
      <dgm:t>
        <a:bodyPr/>
        <a:lstStyle/>
        <a:p>
          <a:r>
            <a:rPr lang="uk-UA" sz="2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Занепад традиційних галузей місцевої економіки</a:t>
          </a:r>
          <a:endParaRPr lang="uk-UA" sz="2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FDC04-B292-4833-87FD-7216A89ABC63}" type="parTrans" cxnId="{1F75CA5E-E4DB-4648-BEED-21FE9C79CD9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95869-CBE6-41C8-912F-B072D5B3C19A}" type="sibTrans" cxnId="{1F75CA5E-E4DB-4648-BEED-21FE9C79CD93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A4C6F-1C4D-4A8F-BC30-5F0DDC3197B1}">
      <dgm:prSet custT="1"/>
      <dgm:spPr/>
      <dgm:t>
        <a:bodyPr/>
        <a:lstStyle/>
        <a:p>
          <a:r>
            <a:rPr lang="uk-UA" sz="2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Закриття суднобудівних підприємств, зупинка виробництва кераміки, припинення  випуску локомотивів</a:t>
          </a:r>
          <a:endParaRPr lang="uk-UA" sz="2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A4B0A-BB8F-4CF0-9BDC-7C78BCE03552}" type="sibTrans" cxnId="{A79569EA-E908-4026-B937-1608492B3A32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824B1-AFFD-413A-8F67-07A0E75C884A}" type="parTrans" cxnId="{A79569EA-E908-4026-B937-1608492B3A32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B6752-FA56-4378-9F4D-B31C75FF86C8}">
      <dgm:prSet/>
      <dgm:spPr/>
      <dgm:t>
        <a:bodyPr/>
        <a:lstStyle/>
        <a:p>
          <a:endParaRPr lang="ru-RU"/>
        </a:p>
      </dgm:t>
    </dgm:pt>
    <dgm:pt modelId="{5624B7F6-4F1D-4A35-B2CD-A972232CC42E}" type="parTrans" cxnId="{3DE81966-87B2-4EAB-92D5-5E8D9B01813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8B438-C58E-45FA-8873-D2DD372706A4}" type="sibTrans" cxnId="{3DE81966-87B2-4EAB-92D5-5E8D9B01813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46B4A-3A7D-46F0-8A9E-9F26F73EB3EF}">
      <dgm:prSet custT="1"/>
      <dgm:spPr/>
      <dgm:t>
        <a:bodyPr/>
        <a:lstStyle/>
        <a:p>
          <a:r>
            <a:rPr lang="uk-UA" sz="2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Закрилися офіси транспортних компаній, спорожніли склади</a:t>
          </a:r>
          <a:endParaRPr lang="uk-UA" sz="2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7A8FC2-67E8-41BA-80D4-1CDEF9ADDA0C}" type="parTrans" cxnId="{FB3A1653-6A49-470E-ABA6-F2119A65BF6F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B6E6B-CD04-48C6-A9D5-35F4DAEAA7DB}" type="sibTrans" cxnId="{FB3A1653-6A49-470E-ABA6-F2119A65BF6F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B1739-B312-401F-8690-21BFE2B8B871}" type="pres">
      <dgm:prSet presAssocID="{6FEF96E4-767E-4AC8-905E-4265E5A435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0D5BE9-DB6B-4148-8EE9-806D0C9B0DC9}" type="pres">
      <dgm:prSet presAssocID="{6FEF96E4-767E-4AC8-905E-4265E5A43571}" presName="dummyMaxCanvas" presStyleCnt="0">
        <dgm:presLayoutVars/>
      </dgm:prSet>
      <dgm:spPr/>
    </dgm:pt>
    <dgm:pt modelId="{85C2BF48-9DDA-4A5B-A80E-870EA90AA045}" type="pres">
      <dgm:prSet presAssocID="{6FEF96E4-767E-4AC8-905E-4265E5A4357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CBD69-F99C-4071-BC77-C89A957E1BF5}" type="pres">
      <dgm:prSet presAssocID="{6FEF96E4-767E-4AC8-905E-4265E5A4357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36538-E4C1-4C13-B087-0CEDC70F218E}" type="pres">
      <dgm:prSet presAssocID="{6FEF96E4-767E-4AC8-905E-4265E5A43571}" presName="FiveNodes_3" presStyleLbl="node1" presStyleIdx="2" presStyleCnt="5" custLinFactY="100000" custLinFactNeighborX="11121" custLinFactNeighborY="117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AE4FA-BD50-4AF1-A536-4B2DFA52219A}" type="pres">
      <dgm:prSet presAssocID="{6FEF96E4-767E-4AC8-905E-4265E5A43571}" presName="FiveNodes_4" presStyleLbl="node1" presStyleIdx="3" presStyleCnt="5" custLinFactY="-14739" custLinFactNeighborX="-124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FDA29-B15E-4A8A-9ACE-0B6FF85FEBB6}" type="pres">
      <dgm:prSet presAssocID="{6FEF96E4-767E-4AC8-905E-4265E5A43571}" presName="FiveNodes_5" presStyleLbl="node1" presStyleIdx="4" presStyleCnt="5" custLinFactY="-14739" custLinFactNeighborX="-124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B7F59-DEBE-4C45-BEF0-43BE59B42526}" type="pres">
      <dgm:prSet presAssocID="{6FEF96E4-767E-4AC8-905E-4265E5A4357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73B9B-F4EF-4E37-9C85-D7C2A40CA62B}" type="pres">
      <dgm:prSet presAssocID="{6FEF96E4-767E-4AC8-905E-4265E5A4357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5F7DE-74BD-48CF-B7A3-8B80C116814F}" type="pres">
      <dgm:prSet presAssocID="{6FEF96E4-767E-4AC8-905E-4265E5A4357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0E561-916A-4695-A0B8-D8EB22F200D4}" type="pres">
      <dgm:prSet presAssocID="{6FEF96E4-767E-4AC8-905E-4265E5A4357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A866F-DB3A-4FB8-979A-24C78DA86A29}" type="pres">
      <dgm:prSet presAssocID="{6FEF96E4-767E-4AC8-905E-4265E5A4357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37FEF-62E6-45FB-816B-0C3B6C498932}" type="pres">
      <dgm:prSet presAssocID="{6FEF96E4-767E-4AC8-905E-4265E5A4357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6A8A3-1750-4AE3-B067-77F8F4CB87DA}" type="pres">
      <dgm:prSet presAssocID="{6FEF96E4-767E-4AC8-905E-4265E5A4357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E9E58-C339-496B-9C74-1ED96B70A14C}" type="pres">
      <dgm:prSet presAssocID="{6FEF96E4-767E-4AC8-905E-4265E5A4357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CC000-4791-4A41-AC44-A2E23200F379}" type="pres">
      <dgm:prSet presAssocID="{6FEF96E4-767E-4AC8-905E-4265E5A4357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75F4C-6DA4-45DA-92B9-5A4DF0E3E789}" type="presOf" srcId="{DE9A4C6F-1C4D-4A8F-BC30-5F0DDC3197B1}" destId="{306E9E58-C339-496B-9C74-1ED96B70A14C}" srcOrd="1" destOrd="0" presId="urn:microsoft.com/office/officeart/2005/8/layout/vProcess5"/>
    <dgm:cxn modelId="{F6EC921C-077D-4924-A5AD-8EAF30CE0159}" type="presOf" srcId="{C0615E08-9AF7-46DE-B178-94486783BC73}" destId="{01FFDA29-B15E-4A8A-9ACE-0B6FF85FEBB6}" srcOrd="0" destOrd="0" presId="urn:microsoft.com/office/officeart/2005/8/layout/vProcess5"/>
    <dgm:cxn modelId="{91C31B8B-505A-46C3-B458-80E52E708212}" type="presOf" srcId="{1E0A4B0A-BB8F-4CF0-9BDC-7C78BCE03552}" destId="{2990E561-916A-4695-A0B8-D8EB22F200D4}" srcOrd="0" destOrd="0" presId="urn:microsoft.com/office/officeart/2005/8/layout/vProcess5"/>
    <dgm:cxn modelId="{5405D4E3-A6F4-4646-B404-E52F87FD6B8D}" type="presOf" srcId="{C0615E08-9AF7-46DE-B178-94486783BC73}" destId="{CA7CC000-4791-4A41-AC44-A2E23200F379}" srcOrd="1" destOrd="0" presId="urn:microsoft.com/office/officeart/2005/8/layout/vProcess5"/>
    <dgm:cxn modelId="{A79569EA-E908-4026-B937-1608492B3A32}" srcId="{6FEF96E4-767E-4AC8-905E-4265E5A43571}" destId="{DE9A4C6F-1C4D-4A8F-BC30-5F0DDC3197B1}" srcOrd="3" destOrd="0" parTransId="{4A2824B1-AFFD-413A-8F67-07A0E75C884A}" sibTransId="{1E0A4B0A-BB8F-4CF0-9BDC-7C78BCE03552}"/>
    <dgm:cxn modelId="{E3840545-D9B2-41B4-9A39-8FE824340D6A}" srcId="{6FEF96E4-767E-4AC8-905E-4265E5A43571}" destId="{8E58C8F9-B186-4115-8839-B21B93A97D97}" srcOrd="0" destOrd="0" parTransId="{0F63A5A4-998B-4750-8349-AB2E752907CD}" sibTransId="{D91BEAD5-8847-4384-B994-CCB773E57C44}"/>
    <dgm:cxn modelId="{3DE81966-87B2-4EAB-92D5-5E8D9B01813B}" srcId="{6FEF96E4-767E-4AC8-905E-4265E5A43571}" destId="{4B7B6752-FA56-4378-9F4D-B31C75FF86C8}" srcOrd="5" destOrd="0" parTransId="{5624B7F6-4F1D-4A35-B2CD-A972232CC42E}" sibTransId="{6738B438-C58E-45FA-8873-D2DD372706A4}"/>
    <dgm:cxn modelId="{4389E47B-947A-4915-832C-F2CCD3F5DD0D}" type="presOf" srcId="{D0906F67-3DF6-4285-8CE1-F33EEF8B7FFC}" destId="{FA1CBD69-F99C-4071-BC77-C89A957E1BF5}" srcOrd="0" destOrd="0" presId="urn:microsoft.com/office/officeart/2005/8/layout/vProcess5"/>
    <dgm:cxn modelId="{1B38367B-667E-457E-884A-CFEF540468A9}" type="presOf" srcId="{DE9A4C6F-1C4D-4A8F-BC30-5F0DDC3197B1}" destId="{7ABAE4FA-BD50-4AF1-A536-4B2DFA52219A}" srcOrd="0" destOrd="0" presId="urn:microsoft.com/office/officeart/2005/8/layout/vProcess5"/>
    <dgm:cxn modelId="{C04988F9-BF5A-48CC-B850-EE88757E0C2E}" type="presOf" srcId="{6FEF96E4-767E-4AC8-905E-4265E5A43571}" destId="{260B1739-B312-401F-8690-21BFE2B8B871}" srcOrd="0" destOrd="0" presId="urn:microsoft.com/office/officeart/2005/8/layout/vProcess5"/>
    <dgm:cxn modelId="{AF564793-159A-4AC7-9105-F7A0AB7BFFA7}" type="presOf" srcId="{1F446B4A-3A7D-46F0-8A9E-9F26F73EB3EF}" destId="{8EC6A8A3-1750-4AE3-B067-77F8F4CB87DA}" srcOrd="1" destOrd="0" presId="urn:microsoft.com/office/officeart/2005/8/layout/vProcess5"/>
    <dgm:cxn modelId="{FB3A1653-6A49-470E-ABA6-F2119A65BF6F}" srcId="{6FEF96E4-767E-4AC8-905E-4265E5A43571}" destId="{1F446B4A-3A7D-46F0-8A9E-9F26F73EB3EF}" srcOrd="2" destOrd="0" parTransId="{CB7A8FC2-67E8-41BA-80D4-1CDEF9ADDA0C}" sibTransId="{FF4B6E6B-CD04-48C6-A9D5-35F4DAEAA7DB}"/>
    <dgm:cxn modelId="{340F3C1D-9335-4A0A-B0B5-A229A5DC745B}" type="presOf" srcId="{D91BEAD5-8847-4384-B994-CCB773E57C44}" destId="{C7EB7F59-DEBE-4C45-BEF0-43BE59B42526}" srcOrd="0" destOrd="0" presId="urn:microsoft.com/office/officeart/2005/8/layout/vProcess5"/>
    <dgm:cxn modelId="{C3FA1927-49F1-4784-AB73-2DABE547CBA3}" srcId="{6FEF96E4-767E-4AC8-905E-4265E5A43571}" destId="{C0615E08-9AF7-46DE-B178-94486783BC73}" srcOrd="4" destOrd="0" parTransId="{78637DEC-7BEC-44F5-AEE7-425DD7E3310E}" sibTransId="{9D30C952-7CBB-44B2-8C26-98DD7CE3A907}"/>
    <dgm:cxn modelId="{0C477522-969F-45CB-8ED4-827285C0E512}" type="presOf" srcId="{FF4B6E6B-CD04-48C6-A9D5-35F4DAEAA7DB}" destId="{1F05F7DE-74BD-48CF-B7A3-8B80C116814F}" srcOrd="0" destOrd="0" presId="urn:microsoft.com/office/officeart/2005/8/layout/vProcess5"/>
    <dgm:cxn modelId="{E6BA0161-3248-4E46-88EE-74EA4519303C}" type="presOf" srcId="{6A895869-CBE6-41C8-912F-B072D5B3C19A}" destId="{90B73B9B-F4EF-4E37-9C85-D7C2A40CA62B}" srcOrd="0" destOrd="0" presId="urn:microsoft.com/office/officeart/2005/8/layout/vProcess5"/>
    <dgm:cxn modelId="{A5A7F2E4-A7AC-4662-95E6-2F75462CFE37}" type="presOf" srcId="{8E58C8F9-B186-4115-8839-B21B93A97D97}" destId="{D64A866F-DB3A-4FB8-979A-24C78DA86A29}" srcOrd="1" destOrd="0" presId="urn:microsoft.com/office/officeart/2005/8/layout/vProcess5"/>
    <dgm:cxn modelId="{E78C6F82-7926-4752-9AF2-284765981E62}" type="presOf" srcId="{8E58C8F9-B186-4115-8839-B21B93A97D97}" destId="{85C2BF48-9DDA-4A5B-A80E-870EA90AA045}" srcOrd="0" destOrd="0" presId="urn:microsoft.com/office/officeart/2005/8/layout/vProcess5"/>
    <dgm:cxn modelId="{1F75CA5E-E4DB-4648-BEED-21FE9C79CD93}" srcId="{6FEF96E4-767E-4AC8-905E-4265E5A43571}" destId="{D0906F67-3DF6-4285-8CE1-F33EEF8B7FFC}" srcOrd="1" destOrd="0" parTransId="{19FFDC04-B292-4833-87FD-7216A89ABC63}" sibTransId="{6A895869-CBE6-41C8-912F-B072D5B3C19A}"/>
    <dgm:cxn modelId="{D3758060-5BCB-4026-AFA1-FB8618F3E06A}" type="presOf" srcId="{D0906F67-3DF6-4285-8CE1-F33EEF8B7FFC}" destId="{B7837FEF-62E6-45FB-816B-0C3B6C498932}" srcOrd="1" destOrd="0" presId="urn:microsoft.com/office/officeart/2005/8/layout/vProcess5"/>
    <dgm:cxn modelId="{BC3AF7D8-5F61-40EC-BC7F-194235E6BA0C}" type="presOf" srcId="{1F446B4A-3A7D-46F0-8A9E-9F26F73EB3EF}" destId="{09736538-E4C1-4C13-B087-0CEDC70F218E}" srcOrd="0" destOrd="0" presId="urn:microsoft.com/office/officeart/2005/8/layout/vProcess5"/>
    <dgm:cxn modelId="{3B6CB2F1-555E-4315-B718-995417BFA71C}" type="presParOf" srcId="{260B1739-B312-401F-8690-21BFE2B8B871}" destId="{DE0D5BE9-DB6B-4148-8EE9-806D0C9B0DC9}" srcOrd="0" destOrd="0" presId="urn:microsoft.com/office/officeart/2005/8/layout/vProcess5"/>
    <dgm:cxn modelId="{1838E544-30CA-42B0-99B5-7E8FB35B3A63}" type="presParOf" srcId="{260B1739-B312-401F-8690-21BFE2B8B871}" destId="{85C2BF48-9DDA-4A5B-A80E-870EA90AA045}" srcOrd="1" destOrd="0" presId="urn:microsoft.com/office/officeart/2005/8/layout/vProcess5"/>
    <dgm:cxn modelId="{F20E9B66-4322-4B51-ABE4-3EF0364C1E2E}" type="presParOf" srcId="{260B1739-B312-401F-8690-21BFE2B8B871}" destId="{FA1CBD69-F99C-4071-BC77-C89A957E1BF5}" srcOrd="2" destOrd="0" presId="urn:microsoft.com/office/officeart/2005/8/layout/vProcess5"/>
    <dgm:cxn modelId="{D20CA8A4-1F0E-4308-8932-FE8D03B4A465}" type="presParOf" srcId="{260B1739-B312-401F-8690-21BFE2B8B871}" destId="{09736538-E4C1-4C13-B087-0CEDC70F218E}" srcOrd="3" destOrd="0" presId="urn:microsoft.com/office/officeart/2005/8/layout/vProcess5"/>
    <dgm:cxn modelId="{0B0FC028-FEB2-4265-BF0E-1FA95268287C}" type="presParOf" srcId="{260B1739-B312-401F-8690-21BFE2B8B871}" destId="{7ABAE4FA-BD50-4AF1-A536-4B2DFA52219A}" srcOrd="4" destOrd="0" presId="urn:microsoft.com/office/officeart/2005/8/layout/vProcess5"/>
    <dgm:cxn modelId="{001589CA-3CE4-4541-9C36-BD77B1ADB5C0}" type="presParOf" srcId="{260B1739-B312-401F-8690-21BFE2B8B871}" destId="{01FFDA29-B15E-4A8A-9ACE-0B6FF85FEBB6}" srcOrd="5" destOrd="0" presId="urn:microsoft.com/office/officeart/2005/8/layout/vProcess5"/>
    <dgm:cxn modelId="{C5608190-14FD-4C40-BF77-2A654719BB4C}" type="presParOf" srcId="{260B1739-B312-401F-8690-21BFE2B8B871}" destId="{C7EB7F59-DEBE-4C45-BEF0-43BE59B42526}" srcOrd="6" destOrd="0" presId="urn:microsoft.com/office/officeart/2005/8/layout/vProcess5"/>
    <dgm:cxn modelId="{676C9D3C-F7E6-4130-B9DD-868EBDE7C698}" type="presParOf" srcId="{260B1739-B312-401F-8690-21BFE2B8B871}" destId="{90B73B9B-F4EF-4E37-9C85-D7C2A40CA62B}" srcOrd="7" destOrd="0" presId="urn:microsoft.com/office/officeart/2005/8/layout/vProcess5"/>
    <dgm:cxn modelId="{C33429D8-5EE1-4592-959D-5A736F2CE3A7}" type="presParOf" srcId="{260B1739-B312-401F-8690-21BFE2B8B871}" destId="{1F05F7DE-74BD-48CF-B7A3-8B80C116814F}" srcOrd="8" destOrd="0" presId="urn:microsoft.com/office/officeart/2005/8/layout/vProcess5"/>
    <dgm:cxn modelId="{FF2D8278-72AB-40A5-8665-C447774CE988}" type="presParOf" srcId="{260B1739-B312-401F-8690-21BFE2B8B871}" destId="{2990E561-916A-4695-A0B8-D8EB22F200D4}" srcOrd="9" destOrd="0" presId="urn:microsoft.com/office/officeart/2005/8/layout/vProcess5"/>
    <dgm:cxn modelId="{0B252B8E-5F46-4633-9883-66F1013FA2F7}" type="presParOf" srcId="{260B1739-B312-401F-8690-21BFE2B8B871}" destId="{D64A866F-DB3A-4FB8-979A-24C78DA86A29}" srcOrd="10" destOrd="0" presId="urn:microsoft.com/office/officeart/2005/8/layout/vProcess5"/>
    <dgm:cxn modelId="{49803D0B-2E37-4A0E-ACEA-320897486C5B}" type="presParOf" srcId="{260B1739-B312-401F-8690-21BFE2B8B871}" destId="{B7837FEF-62E6-45FB-816B-0C3B6C498932}" srcOrd="11" destOrd="0" presId="urn:microsoft.com/office/officeart/2005/8/layout/vProcess5"/>
    <dgm:cxn modelId="{D4CDC4D7-21E2-47A3-8F25-7ABE577B3E5E}" type="presParOf" srcId="{260B1739-B312-401F-8690-21BFE2B8B871}" destId="{8EC6A8A3-1750-4AE3-B067-77F8F4CB87DA}" srcOrd="12" destOrd="0" presId="urn:microsoft.com/office/officeart/2005/8/layout/vProcess5"/>
    <dgm:cxn modelId="{D2FDCADD-18D9-4F27-B11F-84C56BCFF65D}" type="presParOf" srcId="{260B1739-B312-401F-8690-21BFE2B8B871}" destId="{306E9E58-C339-496B-9C74-1ED96B70A14C}" srcOrd="13" destOrd="0" presId="urn:microsoft.com/office/officeart/2005/8/layout/vProcess5"/>
    <dgm:cxn modelId="{C38DE3FE-907E-4B77-98D3-BB7E5405D036}" type="presParOf" srcId="{260B1739-B312-401F-8690-21BFE2B8B871}" destId="{CA7CC000-4791-4A41-AC44-A2E23200F37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AE8BBA-AFA1-4BBF-B694-03F35CCD55A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29D359-4122-4DB6-B465-93E7EEB33986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знесення нетрів і будівництво багатоквартирних будинків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EF393-8E5A-4376-9344-695E1241D91F}" type="parTrans" cxnId="{9509A167-3BD6-4449-BE63-1E72FC10BCA8}">
      <dgm:prSet/>
      <dgm:spPr/>
      <dgm:t>
        <a:bodyPr/>
        <a:lstStyle/>
        <a:p>
          <a:endParaRPr lang="ru-RU"/>
        </a:p>
      </dgm:t>
    </dgm:pt>
    <dgm:pt modelId="{EC15121A-A01B-447E-8EE9-D7BC84AEBB95}" type="sibTrans" cxnId="{9509A167-3BD6-4449-BE63-1E72FC10BCA8}">
      <dgm:prSet/>
      <dgm:spPr/>
      <dgm:t>
        <a:bodyPr/>
        <a:lstStyle/>
        <a:p>
          <a:endParaRPr lang="ru-RU"/>
        </a:p>
      </dgm:t>
    </dgm:pt>
    <dgm:pt modelId="{5B75852C-6C70-4D54-BF92-632C5CE2A398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1960-ті роки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64A06-EDFD-4827-BF76-8B8B069FC04D}" type="parTrans" cxnId="{9AB0C03B-723D-44DC-BC96-71241C2EBDEC}">
      <dgm:prSet/>
      <dgm:spPr/>
      <dgm:t>
        <a:bodyPr/>
        <a:lstStyle/>
        <a:p>
          <a:endParaRPr lang="ru-RU"/>
        </a:p>
      </dgm:t>
    </dgm:pt>
    <dgm:pt modelId="{373962D5-603D-4F65-BD7B-98A25AB2CF48}" type="sibTrans" cxnId="{9AB0C03B-723D-44DC-BC96-71241C2EBDEC}">
      <dgm:prSet/>
      <dgm:spPr/>
      <dgm:t>
        <a:bodyPr/>
        <a:lstStyle/>
        <a:p>
          <a:endParaRPr lang="ru-RU"/>
        </a:p>
      </dgm:t>
    </dgm:pt>
    <dgm:pt modelId="{3F0E2891-F50C-431E-AFD6-D3F8D86ADF87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відкриття метрополітену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98452-0DA2-44E4-9651-B76A0CEB795F}" type="parTrans" cxnId="{EF75282E-3BCB-4DBE-9AE5-E961A73088D9}">
      <dgm:prSet/>
      <dgm:spPr/>
      <dgm:t>
        <a:bodyPr/>
        <a:lstStyle/>
        <a:p>
          <a:endParaRPr lang="ru-RU"/>
        </a:p>
      </dgm:t>
    </dgm:pt>
    <dgm:pt modelId="{578E45C1-CBAB-457F-9BC5-43C6F2776C65}" type="sibTrans" cxnId="{EF75282E-3BCB-4DBE-9AE5-E961A73088D9}">
      <dgm:prSet/>
      <dgm:spPr/>
      <dgm:t>
        <a:bodyPr/>
        <a:lstStyle/>
        <a:p>
          <a:endParaRPr lang="ru-RU"/>
        </a:p>
      </dgm:t>
    </dgm:pt>
    <dgm:pt modelId="{77E55EB4-7289-48E5-AE58-BD887F082175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1990 р. р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AAABA-BC91-4DE9-883C-E916DD2CDDD9}" type="parTrans" cxnId="{162529AD-AE36-419C-B95D-00862BDD4EF4}">
      <dgm:prSet/>
      <dgm:spPr/>
      <dgm:t>
        <a:bodyPr/>
        <a:lstStyle/>
        <a:p>
          <a:endParaRPr lang="ru-RU"/>
        </a:p>
      </dgm:t>
    </dgm:pt>
    <dgm:pt modelId="{3ED1EA4E-55E8-4D44-B52A-34088C0F304D}" type="sibTrans" cxnId="{162529AD-AE36-419C-B95D-00862BDD4EF4}">
      <dgm:prSet/>
      <dgm:spPr/>
      <dgm:t>
        <a:bodyPr/>
        <a:lstStyle/>
        <a:p>
          <a:endParaRPr lang="ru-RU"/>
        </a:p>
      </dgm:t>
    </dgm:pt>
    <dgm:pt modelId="{DAA6E5CF-0D90-4D3E-AC84-65191F414847}">
      <dgm:prSet phldrT="[Текст]" custT="1"/>
      <dgm:spPr/>
      <dgm:t>
        <a:bodyPr/>
        <a:lstStyle/>
        <a:p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поява інвестиційно-фінансових компаній і банків</a:t>
          </a:r>
          <a:endParaRPr lang="uk-UA" sz="2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A2ADF-0ECA-4BF2-BCE3-5F4E19C6CDD0}" type="parTrans" cxnId="{F69FE43B-2721-42D4-BFA8-B5FCB45773B2}">
      <dgm:prSet/>
      <dgm:spPr/>
      <dgm:t>
        <a:bodyPr/>
        <a:lstStyle/>
        <a:p>
          <a:endParaRPr lang="ru-RU"/>
        </a:p>
      </dgm:t>
    </dgm:pt>
    <dgm:pt modelId="{6993B405-33B7-4798-A3B0-0E255528511E}" type="sibTrans" cxnId="{F69FE43B-2721-42D4-BFA8-B5FCB45773B2}">
      <dgm:prSet/>
      <dgm:spPr/>
      <dgm:t>
        <a:bodyPr/>
        <a:lstStyle/>
        <a:p>
          <a:endParaRPr lang="ru-RU"/>
        </a:p>
      </dgm:t>
    </dgm:pt>
    <dgm:pt modelId="{247D86D4-FDB2-4511-8617-1D36A9E686DA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2008 </a:t>
          </a:r>
          <a:r>
            <a:rPr lang="uk-UA" sz="18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р.р</a:t>
          </a:r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2055C-CBAA-4113-8880-9784864B65CF}" type="parTrans" cxnId="{40906A2D-A3D5-4D48-8026-2F944A6D72E1}">
      <dgm:prSet/>
      <dgm:spPr/>
      <dgm:t>
        <a:bodyPr/>
        <a:lstStyle/>
        <a:p>
          <a:endParaRPr lang="ru-RU"/>
        </a:p>
      </dgm:t>
    </dgm:pt>
    <dgm:pt modelId="{58B54D64-5DCC-4112-9535-427540E84122}" type="sibTrans" cxnId="{40906A2D-A3D5-4D48-8026-2F944A6D72E1}">
      <dgm:prSet/>
      <dgm:spPr/>
      <dgm:t>
        <a:bodyPr/>
        <a:lstStyle/>
        <a:p>
          <a:endParaRPr lang="ru-RU"/>
        </a:p>
      </dgm:t>
    </dgm:pt>
    <dgm:pt modelId="{64065624-E6B5-4308-8429-5727ABBFC676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повторна забудова районів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F8E36-8779-454B-A657-6F04D946A93A}" type="parTrans" cxnId="{EDE81872-ED2E-4AD4-9F9C-97C0505398A5}">
      <dgm:prSet/>
      <dgm:spPr/>
      <dgm:t>
        <a:bodyPr/>
        <a:lstStyle/>
        <a:p>
          <a:endParaRPr lang="ru-RU"/>
        </a:p>
      </dgm:t>
    </dgm:pt>
    <dgm:pt modelId="{729D24C1-08A7-4689-8257-EAF90B1CF56A}" type="sibTrans" cxnId="{EDE81872-ED2E-4AD4-9F9C-97C0505398A5}">
      <dgm:prSet/>
      <dgm:spPr/>
      <dgm:t>
        <a:bodyPr/>
        <a:lstStyle/>
        <a:p>
          <a:endParaRPr lang="ru-RU"/>
        </a:p>
      </dgm:t>
    </dgm:pt>
    <dgm:pt modelId="{F374BAE1-0A11-450C-85EE-317264060D53}">
      <dgm:prSet custT="1"/>
      <dgm:spPr/>
      <dgm:t>
        <a:bodyPr/>
        <a:lstStyle/>
        <a:p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місце портових споруд зайняли ресторани, бари, офісні і житлові будівлі</a:t>
          </a:r>
          <a:endParaRPr lang="uk-UA" sz="2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14524-78A8-4503-9215-D0CB7CFEDC98}" type="parTrans" cxnId="{41C503C5-9980-4307-81C6-BECEB1206C7E}">
      <dgm:prSet/>
      <dgm:spPr/>
      <dgm:t>
        <a:bodyPr/>
        <a:lstStyle/>
        <a:p>
          <a:endParaRPr lang="ru-RU"/>
        </a:p>
      </dgm:t>
    </dgm:pt>
    <dgm:pt modelId="{50C48B78-06BF-44A8-BBD4-0E1A383B06C1}" type="sibTrans" cxnId="{41C503C5-9980-4307-81C6-BECEB1206C7E}">
      <dgm:prSet/>
      <dgm:spPr/>
      <dgm:t>
        <a:bodyPr/>
        <a:lstStyle/>
        <a:p>
          <a:endParaRPr lang="ru-RU"/>
        </a:p>
      </dgm:t>
    </dgm:pt>
    <dgm:pt modelId="{8E312983-3E91-403C-99B6-06F7E902A5E0}" type="pres">
      <dgm:prSet presAssocID="{22AE8BBA-AFA1-4BBF-B694-03F35CCD55A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B06F08-7AE9-4FA6-8E2C-2736EC08D386}" type="pres">
      <dgm:prSet presAssocID="{8D29D359-4122-4DB6-B465-93E7EEB33986}" presName="composite" presStyleCnt="0"/>
      <dgm:spPr/>
    </dgm:pt>
    <dgm:pt modelId="{9D2822C9-0063-45C4-8208-8A6D7B718843}" type="pres">
      <dgm:prSet presAssocID="{8D29D359-4122-4DB6-B465-93E7EEB33986}" presName="bentUpArrow1" presStyleLbl="alignImgPlace1" presStyleIdx="0" presStyleCnt="4"/>
      <dgm:spPr/>
    </dgm:pt>
    <dgm:pt modelId="{AFC3A850-95F9-405F-AA87-82C911556DC4}" type="pres">
      <dgm:prSet presAssocID="{8D29D359-4122-4DB6-B465-93E7EEB33986}" presName="ParentText" presStyleLbl="node1" presStyleIdx="0" presStyleCnt="5" custScaleX="181786" custLinFactNeighborX="25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71AE8-9C72-4C8E-9401-AAE6C57A34A5}" type="pres">
      <dgm:prSet presAssocID="{8D29D359-4122-4DB6-B465-93E7EEB33986}" presName="ChildText" presStyleLbl="revTx" presStyleIdx="0" presStyleCnt="5" custScaleX="111702" custLinFactX="-100000" custLinFactNeighborX="-188286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04973-F8B0-4E2F-8C22-B0ECAD6E97EF}" type="pres">
      <dgm:prSet presAssocID="{EC15121A-A01B-447E-8EE9-D7BC84AEBB95}" presName="sibTrans" presStyleCnt="0"/>
      <dgm:spPr/>
    </dgm:pt>
    <dgm:pt modelId="{85D33A98-5298-4438-97FC-FA7461A0A308}" type="pres">
      <dgm:prSet presAssocID="{64065624-E6B5-4308-8429-5727ABBFC676}" presName="composite" presStyleCnt="0"/>
      <dgm:spPr/>
    </dgm:pt>
    <dgm:pt modelId="{8BCBFD64-0CA5-4DE3-8214-72E10E3984C7}" type="pres">
      <dgm:prSet presAssocID="{64065624-E6B5-4308-8429-5727ABBFC676}" presName="bentUpArrow1" presStyleLbl="alignImgPlace1" presStyleIdx="1" presStyleCnt="4" custLinFactNeighborX="-23271" custLinFactNeighborY="-18174"/>
      <dgm:spPr/>
    </dgm:pt>
    <dgm:pt modelId="{8B33A053-3613-4033-998C-74519A140D28}" type="pres">
      <dgm:prSet presAssocID="{64065624-E6B5-4308-8429-5727ABBFC676}" presName="ParentText" presStyleLbl="node1" presStyleIdx="1" presStyleCnt="5" custScaleX="229438" custLinFactX="33374" custLinFactY="6469" custLinFactNeighborX="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FEF3B-F59F-4E30-B4CD-C831A9C0F29F}" type="pres">
      <dgm:prSet presAssocID="{64065624-E6B5-4308-8429-5727ABBFC676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45DF46A-295B-408B-9867-41712AC5BCF9}" type="pres">
      <dgm:prSet presAssocID="{729D24C1-08A7-4689-8257-EAF90B1CF56A}" presName="sibTrans" presStyleCnt="0"/>
      <dgm:spPr/>
    </dgm:pt>
    <dgm:pt modelId="{00A19841-85AC-4FBB-8E48-3D048250D02F}" type="pres">
      <dgm:prSet presAssocID="{F374BAE1-0A11-450C-85EE-317264060D53}" presName="composite" presStyleCnt="0"/>
      <dgm:spPr/>
    </dgm:pt>
    <dgm:pt modelId="{D10C7010-F97A-4442-B02A-278E74D3F125}" type="pres">
      <dgm:prSet presAssocID="{F374BAE1-0A11-450C-85EE-317264060D53}" presName="bentUpArrow1" presStyleLbl="alignImgPlace1" presStyleIdx="2" presStyleCnt="4"/>
      <dgm:spPr/>
    </dgm:pt>
    <dgm:pt modelId="{5E55982E-AD1D-4B78-B20D-3DC6C2820CFF}" type="pres">
      <dgm:prSet presAssocID="{F374BAE1-0A11-450C-85EE-317264060D53}" presName="ParentText" presStyleLbl="node1" presStyleIdx="2" presStyleCnt="5" custScaleX="241205" custLinFactX="46108" custLinFactY="6468" custLinFactNeighborX="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697C4-90DD-4F75-91A9-80A3CF6F4285}" type="pres">
      <dgm:prSet presAssocID="{F374BAE1-0A11-450C-85EE-317264060D53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DEBC31F-D6E9-45BD-B4F6-59E279676592}" type="pres">
      <dgm:prSet presAssocID="{50C48B78-06BF-44A8-BBD4-0E1A383B06C1}" presName="sibTrans" presStyleCnt="0"/>
      <dgm:spPr/>
    </dgm:pt>
    <dgm:pt modelId="{FD1C6B71-3A9D-4644-95C8-2DD95900C500}" type="pres">
      <dgm:prSet presAssocID="{3F0E2891-F50C-431E-AFD6-D3F8D86ADF87}" presName="composite" presStyleCnt="0"/>
      <dgm:spPr/>
    </dgm:pt>
    <dgm:pt modelId="{AD6B4DBB-46DA-4188-944A-A0AD05E26DCE}" type="pres">
      <dgm:prSet presAssocID="{3F0E2891-F50C-431E-AFD6-D3F8D86ADF87}" presName="bentUpArrow1" presStyleLbl="alignImgPlace1" presStyleIdx="3" presStyleCnt="4" custLinFactNeighborX="-11600" custLinFactNeighborY="-3302"/>
      <dgm:spPr/>
    </dgm:pt>
    <dgm:pt modelId="{3E03F6D0-EA45-4661-83F3-F9064864FF66}" type="pres">
      <dgm:prSet presAssocID="{3F0E2891-F50C-431E-AFD6-D3F8D86ADF87}" presName="ParentText" presStyleLbl="node1" presStyleIdx="3" presStyleCnt="5" custScaleX="181324" custLinFactX="-100000" custLinFactY="-100000" custLinFactNeighborX="-100661" custLinFactNeighborY="-138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660D2-814F-450F-A1CE-082917258DA1}" type="pres">
      <dgm:prSet presAssocID="{3F0E2891-F50C-431E-AFD6-D3F8D86ADF87}" presName="ChildText" presStyleLbl="revTx" presStyleIdx="3" presStyleCnt="5" custScaleX="127243" custLinFactX="-152938" custLinFactNeighborX="-200000" custLinFactNeighborY="-2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2157B-8250-44F7-9588-7ADE0B4C663C}" type="pres">
      <dgm:prSet presAssocID="{578E45C1-CBAB-457F-9BC5-43C6F2776C65}" presName="sibTrans" presStyleCnt="0"/>
      <dgm:spPr/>
    </dgm:pt>
    <dgm:pt modelId="{91402002-8FF2-462E-8FEF-4F6C06F2F30D}" type="pres">
      <dgm:prSet presAssocID="{DAA6E5CF-0D90-4D3E-AC84-65191F414847}" presName="composite" presStyleCnt="0"/>
      <dgm:spPr/>
    </dgm:pt>
    <dgm:pt modelId="{C9100B20-2E0A-4864-A7D6-5ABBDA5661B1}" type="pres">
      <dgm:prSet presAssocID="{DAA6E5CF-0D90-4D3E-AC84-65191F414847}" presName="ParentText" presStyleLbl="node1" presStyleIdx="4" presStyleCnt="5" custScaleX="253710" custLinFactNeighborX="-3922" custLinFactNeighborY="-28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9DBC6-09AB-4201-BF46-FBB221ADC357}" type="pres">
      <dgm:prSet presAssocID="{DAA6E5CF-0D90-4D3E-AC84-65191F414847}" presName="FinalChildText" presStyleLbl="revTx" presStyleIdx="4" presStyleCnt="5" custScaleX="186059" custLinFactX="-200000" custLinFactNeighborX="-263404" custLinFactNeighborY="12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A3E48C-BE4A-4CA5-802D-7FA733AAA3D4}" type="presOf" srcId="{64065624-E6B5-4308-8429-5727ABBFC676}" destId="{8B33A053-3613-4033-998C-74519A140D28}" srcOrd="0" destOrd="0" presId="urn:microsoft.com/office/officeart/2005/8/layout/StepDownProcess"/>
    <dgm:cxn modelId="{EDE81872-ED2E-4AD4-9F9C-97C0505398A5}" srcId="{22AE8BBA-AFA1-4BBF-B694-03F35CCD55AC}" destId="{64065624-E6B5-4308-8429-5727ABBFC676}" srcOrd="1" destOrd="0" parTransId="{132F8E36-8779-454B-A657-6F04D946A93A}" sibTransId="{729D24C1-08A7-4689-8257-EAF90B1CF56A}"/>
    <dgm:cxn modelId="{9509A167-3BD6-4449-BE63-1E72FC10BCA8}" srcId="{22AE8BBA-AFA1-4BBF-B694-03F35CCD55AC}" destId="{8D29D359-4122-4DB6-B465-93E7EEB33986}" srcOrd="0" destOrd="0" parTransId="{2A3EF393-8E5A-4376-9344-695E1241D91F}" sibTransId="{EC15121A-A01B-447E-8EE9-D7BC84AEBB95}"/>
    <dgm:cxn modelId="{ABB6185A-80DA-4F47-A13D-BE84C2BF511C}" type="presOf" srcId="{3F0E2891-F50C-431E-AFD6-D3F8D86ADF87}" destId="{3E03F6D0-EA45-4661-83F3-F9064864FF66}" srcOrd="0" destOrd="0" presId="urn:microsoft.com/office/officeart/2005/8/layout/StepDownProcess"/>
    <dgm:cxn modelId="{9AB0C03B-723D-44DC-BC96-71241C2EBDEC}" srcId="{8D29D359-4122-4DB6-B465-93E7EEB33986}" destId="{5B75852C-6C70-4D54-BF92-632C5CE2A398}" srcOrd="0" destOrd="0" parTransId="{69964A06-EDFD-4827-BF76-8B8B069FC04D}" sibTransId="{373962D5-603D-4F65-BD7B-98A25AB2CF48}"/>
    <dgm:cxn modelId="{691E3947-9996-4959-889C-D6DEB9C8A3B8}" type="presOf" srcId="{8D29D359-4122-4DB6-B465-93E7EEB33986}" destId="{AFC3A850-95F9-405F-AA87-82C911556DC4}" srcOrd="0" destOrd="0" presId="urn:microsoft.com/office/officeart/2005/8/layout/StepDownProcess"/>
    <dgm:cxn modelId="{EC2C188A-E056-4DE1-BEFE-C22DE85D8528}" type="presOf" srcId="{22AE8BBA-AFA1-4BBF-B694-03F35CCD55AC}" destId="{8E312983-3E91-403C-99B6-06F7E902A5E0}" srcOrd="0" destOrd="0" presId="urn:microsoft.com/office/officeart/2005/8/layout/StepDownProcess"/>
    <dgm:cxn modelId="{647D8239-D110-41CC-A026-30689DE5A36D}" type="presOf" srcId="{DAA6E5CF-0D90-4D3E-AC84-65191F414847}" destId="{C9100B20-2E0A-4864-A7D6-5ABBDA5661B1}" srcOrd="0" destOrd="0" presId="urn:microsoft.com/office/officeart/2005/8/layout/StepDownProcess"/>
    <dgm:cxn modelId="{03B17CDE-5024-428D-B9B3-FF974DC29E8A}" type="presOf" srcId="{77E55EB4-7289-48E5-AE58-BD887F082175}" destId="{7C4660D2-814F-450F-A1CE-082917258DA1}" srcOrd="0" destOrd="0" presId="urn:microsoft.com/office/officeart/2005/8/layout/StepDownProcess"/>
    <dgm:cxn modelId="{162529AD-AE36-419C-B95D-00862BDD4EF4}" srcId="{3F0E2891-F50C-431E-AFD6-D3F8D86ADF87}" destId="{77E55EB4-7289-48E5-AE58-BD887F082175}" srcOrd="0" destOrd="0" parTransId="{736AAABA-BC91-4DE9-883C-E916DD2CDDD9}" sibTransId="{3ED1EA4E-55E8-4D44-B52A-34088C0F304D}"/>
    <dgm:cxn modelId="{40906A2D-A3D5-4D48-8026-2F944A6D72E1}" srcId="{DAA6E5CF-0D90-4D3E-AC84-65191F414847}" destId="{247D86D4-FDB2-4511-8617-1D36A9E686DA}" srcOrd="0" destOrd="0" parTransId="{DD22055C-CBAA-4113-8880-9784864B65CF}" sibTransId="{58B54D64-5DCC-4112-9535-427540E84122}"/>
    <dgm:cxn modelId="{EF75282E-3BCB-4DBE-9AE5-E961A73088D9}" srcId="{22AE8BBA-AFA1-4BBF-B694-03F35CCD55AC}" destId="{3F0E2891-F50C-431E-AFD6-D3F8D86ADF87}" srcOrd="3" destOrd="0" parTransId="{D3498452-0DA2-44E4-9651-B76A0CEB795F}" sibTransId="{578E45C1-CBAB-457F-9BC5-43C6F2776C65}"/>
    <dgm:cxn modelId="{41C503C5-9980-4307-81C6-BECEB1206C7E}" srcId="{22AE8BBA-AFA1-4BBF-B694-03F35CCD55AC}" destId="{F374BAE1-0A11-450C-85EE-317264060D53}" srcOrd="2" destOrd="0" parTransId="{CAD14524-78A8-4503-9215-D0CB7CFEDC98}" sibTransId="{50C48B78-06BF-44A8-BBD4-0E1A383B06C1}"/>
    <dgm:cxn modelId="{2C4481C7-F709-48B2-90A1-367D9BCAA476}" type="presOf" srcId="{5B75852C-6C70-4D54-BF92-632C5CE2A398}" destId="{94A71AE8-9C72-4C8E-9401-AAE6C57A34A5}" srcOrd="0" destOrd="0" presId="urn:microsoft.com/office/officeart/2005/8/layout/StepDownProcess"/>
    <dgm:cxn modelId="{F69FE43B-2721-42D4-BFA8-B5FCB45773B2}" srcId="{22AE8BBA-AFA1-4BBF-B694-03F35CCD55AC}" destId="{DAA6E5CF-0D90-4D3E-AC84-65191F414847}" srcOrd="4" destOrd="0" parTransId="{863A2ADF-0ECA-4BF2-BCE3-5F4E19C6CDD0}" sibTransId="{6993B405-33B7-4798-A3B0-0E255528511E}"/>
    <dgm:cxn modelId="{75A9157D-4517-42F1-9F6D-B4DCAEC43E40}" type="presOf" srcId="{F374BAE1-0A11-450C-85EE-317264060D53}" destId="{5E55982E-AD1D-4B78-B20D-3DC6C2820CFF}" srcOrd="0" destOrd="0" presId="urn:microsoft.com/office/officeart/2005/8/layout/StepDownProcess"/>
    <dgm:cxn modelId="{7C0B901F-B77E-46AF-80EA-CA78F307BCA8}" type="presOf" srcId="{247D86D4-FDB2-4511-8617-1D36A9E686DA}" destId="{29C9DBC6-09AB-4201-BF46-FBB221ADC357}" srcOrd="0" destOrd="0" presId="urn:microsoft.com/office/officeart/2005/8/layout/StepDownProcess"/>
    <dgm:cxn modelId="{60AB2891-7254-4B7F-B0D3-9281AB16E9C2}" type="presParOf" srcId="{8E312983-3E91-403C-99B6-06F7E902A5E0}" destId="{BFB06F08-7AE9-4FA6-8E2C-2736EC08D386}" srcOrd="0" destOrd="0" presId="urn:microsoft.com/office/officeart/2005/8/layout/StepDownProcess"/>
    <dgm:cxn modelId="{2263F843-AD1B-4077-8CC7-CB7FAB31003D}" type="presParOf" srcId="{BFB06F08-7AE9-4FA6-8E2C-2736EC08D386}" destId="{9D2822C9-0063-45C4-8208-8A6D7B718843}" srcOrd="0" destOrd="0" presId="urn:microsoft.com/office/officeart/2005/8/layout/StepDownProcess"/>
    <dgm:cxn modelId="{9263B4C9-C643-4CFB-BBA2-D367E9085D78}" type="presParOf" srcId="{BFB06F08-7AE9-4FA6-8E2C-2736EC08D386}" destId="{AFC3A850-95F9-405F-AA87-82C911556DC4}" srcOrd="1" destOrd="0" presId="urn:microsoft.com/office/officeart/2005/8/layout/StepDownProcess"/>
    <dgm:cxn modelId="{6BD58CA6-6CC6-484E-9E8F-09F0EBB69629}" type="presParOf" srcId="{BFB06F08-7AE9-4FA6-8E2C-2736EC08D386}" destId="{94A71AE8-9C72-4C8E-9401-AAE6C57A34A5}" srcOrd="2" destOrd="0" presId="urn:microsoft.com/office/officeart/2005/8/layout/StepDownProcess"/>
    <dgm:cxn modelId="{7359DDD9-B897-46DD-9F80-5D3C031A5BC1}" type="presParOf" srcId="{8E312983-3E91-403C-99B6-06F7E902A5E0}" destId="{E9D04973-F8B0-4E2F-8C22-B0ECAD6E97EF}" srcOrd="1" destOrd="0" presId="urn:microsoft.com/office/officeart/2005/8/layout/StepDownProcess"/>
    <dgm:cxn modelId="{0F794BF8-17C9-44E8-A944-75F8BEEEE960}" type="presParOf" srcId="{8E312983-3E91-403C-99B6-06F7E902A5E0}" destId="{85D33A98-5298-4438-97FC-FA7461A0A308}" srcOrd="2" destOrd="0" presId="urn:microsoft.com/office/officeart/2005/8/layout/StepDownProcess"/>
    <dgm:cxn modelId="{74632795-BA9B-4A48-864A-6A2CD81E19C0}" type="presParOf" srcId="{85D33A98-5298-4438-97FC-FA7461A0A308}" destId="{8BCBFD64-0CA5-4DE3-8214-72E10E3984C7}" srcOrd="0" destOrd="0" presId="urn:microsoft.com/office/officeart/2005/8/layout/StepDownProcess"/>
    <dgm:cxn modelId="{94377452-ED47-4598-8137-CF452928F5B3}" type="presParOf" srcId="{85D33A98-5298-4438-97FC-FA7461A0A308}" destId="{8B33A053-3613-4033-998C-74519A140D28}" srcOrd="1" destOrd="0" presId="urn:microsoft.com/office/officeart/2005/8/layout/StepDownProcess"/>
    <dgm:cxn modelId="{D83494F4-8F88-4EE5-ACA5-B80F5BB8DDD1}" type="presParOf" srcId="{85D33A98-5298-4438-97FC-FA7461A0A308}" destId="{231FEF3B-F59F-4E30-B4CD-C831A9C0F29F}" srcOrd="2" destOrd="0" presId="urn:microsoft.com/office/officeart/2005/8/layout/StepDownProcess"/>
    <dgm:cxn modelId="{D33F0625-77F3-439D-9D0C-0637F7E31FA8}" type="presParOf" srcId="{8E312983-3E91-403C-99B6-06F7E902A5E0}" destId="{745DF46A-295B-408B-9867-41712AC5BCF9}" srcOrd="3" destOrd="0" presId="urn:microsoft.com/office/officeart/2005/8/layout/StepDownProcess"/>
    <dgm:cxn modelId="{72F8722F-B51E-4510-811F-6EF031344FC2}" type="presParOf" srcId="{8E312983-3E91-403C-99B6-06F7E902A5E0}" destId="{00A19841-85AC-4FBB-8E48-3D048250D02F}" srcOrd="4" destOrd="0" presId="urn:microsoft.com/office/officeart/2005/8/layout/StepDownProcess"/>
    <dgm:cxn modelId="{57460290-3F35-4777-BD55-C42FA81A4505}" type="presParOf" srcId="{00A19841-85AC-4FBB-8E48-3D048250D02F}" destId="{D10C7010-F97A-4442-B02A-278E74D3F125}" srcOrd="0" destOrd="0" presId="urn:microsoft.com/office/officeart/2005/8/layout/StepDownProcess"/>
    <dgm:cxn modelId="{90DBD599-1D98-4244-A4E8-B11C18480502}" type="presParOf" srcId="{00A19841-85AC-4FBB-8E48-3D048250D02F}" destId="{5E55982E-AD1D-4B78-B20D-3DC6C2820CFF}" srcOrd="1" destOrd="0" presId="urn:microsoft.com/office/officeart/2005/8/layout/StepDownProcess"/>
    <dgm:cxn modelId="{C4C780C7-9BD6-4CF0-9BAC-2DC49A69A108}" type="presParOf" srcId="{00A19841-85AC-4FBB-8E48-3D048250D02F}" destId="{08B697C4-90DD-4F75-91A9-80A3CF6F4285}" srcOrd="2" destOrd="0" presId="urn:microsoft.com/office/officeart/2005/8/layout/StepDownProcess"/>
    <dgm:cxn modelId="{A516B59F-6313-43BD-9A55-69E518A48A63}" type="presParOf" srcId="{8E312983-3E91-403C-99B6-06F7E902A5E0}" destId="{7DEBC31F-D6E9-45BD-B4F6-59E279676592}" srcOrd="5" destOrd="0" presId="urn:microsoft.com/office/officeart/2005/8/layout/StepDownProcess"/>
    <dgm:cxn modelId="{CA21488B-1524-4811-BDA1-1429740AF0AC}" type="presParOf" srcId="{8E312983-3E91-403C-99B6-06F7E902A5E0}" destId="{FD1C6B71-3A9D-4644-95C8-2DD95900C500}" srcOrd="6" destOrd="0" presId="urn:microsoft.com/office/officeart/2005/8/layout/StepDownProcess"/>
    <dgm:cxn modelId="{9237CB61-9ABC-4B2F-B018-30993AA3D89F}" type="presParOf" srcId="{FD1C6B71-3A9D-4644-95C8-2DD95900C500}" destId="{AD6B4DBB-46DA-4188-944A-A0AD05E26DCE}" srcOrd="0" destOrd="0" presId="urn:microsoft.com/office/officeart/2005/8/layout/StepDownProcess"/>
    <dgm:cxn modelId="{419A3755-E87E-4FFC-8422-44C48F31BB44}" type="presParOf" srcId="{FD1C6B71-3A9D-4644-95C8-2DD95900C500}" destId="{3E03F6D0-EA45-4661-83F3-F9064864FF66}" srcOrd="1" destOrd="0" presId="urn:microsoft.com/office/officeart/2005/8/layout/StepDownProcess"/>
    <dgm:cxn modelId="{C3FB2067-2C5D-4D12-BA93-555D01E39061}" type="presParOf" srcId="{FD1C6B71-3A9D-4644-95C8-2DD95900C500}" destId="{7C4660D2-814F-450F-A1CE-082917258DA1}" srcOrd="2" destOrd="0" presId="urn:microsoft.com/office/officeart/2005/8/layout/StepDownProcess"/>
    <dgm:cxn modelId="{FF69C0FC-FB70-4C1B-AEDF-0102444C5E17}" type="presParOf" srcId="{8E312983-3E91-403C-99B6-06F7E902A5E0}" destId="{4442157B-8250-44F7-9588-7ADE0B4C663C}" srcOrd="7" destOrd="0" presId="urn:microsoft.com/office/officeart/2005/8/layout/StepDownProcess"/>
    <dgm:cxn modelId="{54C3E613-37CC-41A7-B50F-E6E2A88C5C2E}" type="presParOf" srcId="{8E312983-3E91-403C-99B6-06F7E902A5E0}" destId="{91402002-8FF2-462E-8FEF-4F6C06F2F30D}" srcOrd="8" destOrd="0" presId="urn:microsoft.com/office/officeart/2005/8/layout/StepDownProcess"/>
    <dgm:cxn modelId="{88FEAC01-907C-4986-BC8A-A8CA92BF91DA}" type="presParOf" srcId="{91402002-8FF2-462E-8FEF-4F6C06F2F30D}" destId="{C9100B20-2E0A-4864-A7D6-5ABBDA5661B1}" srcOrd="0" destOrd="0" presId="urn:microsoft.com/office/officeart/2005/8/layout/StepDownProcess"/>
    <dgm:cxn modelId="{6AB2C9E6-5E38-4FD6-A1B9-2EAA7F39E7E6}" type="presParOf" srcId="{91402002-8FF2-462E-8FEF-4F6C06F2F30D}" destId="{29C9DBC6-09AB-4201-BF46-FBB221ADC35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9EE6-707F-451C-86DA-3CAB73FC1AA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0FFD0-922D-42A4-8D80-DFAE0BA6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0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FFD0-922D-42A4-8D80-DFAE0BA66A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7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8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1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9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3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2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9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44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7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11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5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4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3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54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1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3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0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F1241E-6974-4585-A5A2-F3157EEB63B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2ED454-641E-4F2C-BA74-D0E2E5CD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5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·Ð°Ð½ÐµÐ¿Ð°Ð´ Ð¼ÑÑÑÐ° ÐÑÑÐºÐ°ÑÐ» Ñ Ð°Ð½Ð³Ð»ÑÑ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45" y="702291"/>
            <a:ext cx="3752850" cy="43719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4275" y="575687"/>
            <a:ext cx="719237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Великобританія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 як країна,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розпочалась промислова революція.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 зрушень у міжнародному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 впродовж ХХ ст.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 галузей промисловості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 зникли, створивши проблему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депресивних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районів.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прикладі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старопромислових районів Англії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розлянемо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головні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та економічні проблеми, типові для таких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прикладі Донбасу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0302" y="5666040"/>
            <a:ext cx="3249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КЗ ХСШ, </a:t>
            </a:r>
          </a:p>
          <a:p>
            <a:r>
              <a:rPr lang="uk-UA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вчитель: Редько Наталія Володимирівна</a:t>
            </a:r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9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53737" y="506650"/>
            <a:ext cx="8229600" cy="8035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Аграрна Революція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8574" y="1536440"/>
            <a:ext cx="7624763" cy="4676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53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3736854"/>
              </p:ext>
            </p:extLst>
          </p:nvPr>
        </p:nvGraphicFramePr>
        <p:xfrm>
          <a:off x="887105" y="719666"/>
          <a:ext cx="102494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10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4476450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86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006" y="558254"/>
            <a:ext cx="113139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Відмінними ознаками депресивних регіонів є: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високий рівень накопиченого науково-технічного потенціалу;</a:t>
            </a:r>
          </a:p>
          <a:p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значна частка промисловості в структурі економіки;</a:t>
            </a:r>
          </a:p>
          <a:p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відносно високий рівень кваліфікації кадрів.</a:t>
            </a:r>
          </a:p>
          <a:p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регіон переходить в депресивний стан під впливом наступних причин: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зниження конкурентоспроможності основної продукції;</a:t>
            </a:r>
          </a:p>
          <a:p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відмова від системи держзамовлення і скорочення інвестиційного попиту;</a:t>
            </a:r>
          </a:p>
          <a:p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виснаження мінерально-сировинної бази;</a:t>
            </a:r>
          </a:p>
          <a:p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структурні зрушення в економіці країни.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9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10259" y="669783"/>
            <a:ext cx="8229600" cy="763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 розвитку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246235" y="1559802"/>
            <a:ext cx="10381658" cy="183849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Райони розвитку - території, на яких розміщення господарських об'єктів стимулюється державою. Зазвичай до числа депресивних включають Північний район Англії, Шотландії Уельс, Північно-Західний район.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94" y="3067222"/>
            <a:ext cx="5436096" cy="3122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4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677" y="594647"/>
            <a:ext cx="106952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i="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ричини </a:t>
            </a:r>
            <a:r>
              <a:rPr lang="ru-RU" sz="3600" b="1" i="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відставання</a:t>
            </a:r>
            <a:r>
              <a:rPr lang="ru-RU" sz="3600" b="1" i="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депресивних</a:t>
            </a:r>
            <a:r>
              <a:rPr lang="ru-RU" sz="3600" b="1" i="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районів у </a:t>
            </a:r>
            <a:r>
              <a:rPr lang="ru-RU" sz="3600" b="1" i="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3600" b="1" i="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38009949"/>
              </p:ext>
            </p:extLst>
          </p:nvPr>
        </p:nvGraphicFramePr>
        <p:xfrm>
          <a:off x="95535" y="1794975"/>
          <a:ext cx="12096466" cy="476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02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485" y="-220919"/>
            <a:ext cx="10517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Ньюкасл – місто, засноване римлянами</a:t>
            </a:r>
            <a:endParaRPr lang="uk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976" y="1471612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Світовий центр </a:t>
            </a:r>
          </a:p>
          <a:p>
            <a:pPr algn="ctr"/>
            <a:r>
              <a:rPr lang="uk-UA" dirty="0" smtClean="0"/>
              <a:t>скляної промисловості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18465" y="856133"/>
            <a:ext cx="2153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03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uk-UA" sz="2400" dirty="0" smtClean="0">
                <a:solidFill>
                  <a:srgbClr val="303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століття</a:t>
            </a:r>
            <a:r>
              <a:rPr lang="en-US" sz="2400" dirty="0">
                <a:solidFill>
                  <a:srgbClr val="303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454" y="1471612"/>
            <a:ext cx="194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 за величиною центр книгодрукування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38" y="1471612"/>
            <a:ext cx="238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вугільної промисловості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(торгівля)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703" y="3805820"/>
            <a:ext cx="3271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Засновано перший у світі завод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локомотивобудування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 "Ракета"</a:t>
            </a:r>
          </a:p>
        </p:txBody>
      </p:sp>
      <p:pic>
        <p:nvPicPr>
          <p:cNvPr id="2050" name="Picture 2" descr="https://upload.wikimedia.org/wikipedia/commons/3/30/Stephenson%27s_Roc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37" y="4663552"/>
            <a:ext cx="2566333" cy="19247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Ð°Ð·Ð²Ð¸ÑÐ¸Ðµ ÑÑÐµÐºÐ¾Ð»ÑÐ½Ð¾Ð¹ Ð¿ÑÐ¾Ð¼ÑÑÐ»ÐµÐ½Ð¾ÑÑÐ¸ Ð² Ð°Ð½Ð³Ð»Ð¸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7" r="12042"/>
          <a:stretch/>
        </p:blipFill>
        <p:spPr bwMode="auto">
          <a:xfrm>
            <a:off x="614441" y="2171393"/>
            <a:ext cx="3200322" cy="18932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Ð°Ð·Ð²Ð¸ÑÐ¸Ðµ ÐºÐ½Ð¸Ð³Ð¾Ð¿ÐµÑÐ°ÑÐ°Ð½Ð¸Ñ Ð² Ð°Ð½Ð³Ð»Ð¸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41" y="2548756"/>
            <a:ext cx="2079783" cy="30771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Ð²ÑÐ³ÑÐ»ÑÐ½Ð° Ð¿ÑÐ¾Ð¼Ð¸ÑÐ»Ð¾Ð²ÑÑÑÑ Ð°Ð½Ð³Ð»ÑÑ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364225"/>
            <a:ext cx="3467330" cy="38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право стрелка 7"/>
          <p:cNvSpPr/>
          <p:nvPr/>
        </p:nvSpPr>
        <p:spPr>
          <a:xfrm>
            <a:off x="10194131" y="1985963"/>
            <a:ext cx="645496" cy="17322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33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9190131"/>
              </p:ext>
            </p:extLst>
          </p:nvPr>
        </p:nvGraphicFramePr>
        <p:xfrm>
          <a:off x="723331" y="719666"/>
          <a:ext cx="107544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0303" y="0"/>
            <a:ext cx="5393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Занепад економіки міста Ньюкасл</a:t>
            </a:r>
            <a:endParaRPr lang="uk-UA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46005" y="153888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18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9146" y="670423"/>
            <a:ext cx="8229600" cy="8308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 прискореного розвитку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0" y="2516940"/>
            <a:ext cx="4165742" cy="36450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50" y="2639770"/>
            <a:ext cx="4860032" cy="36450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3573604" y="1501254"/>
            <a:ext cx="4642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/>
              <a:t>ПОЯВА:</a:t>
            </a:r>
          </a:p>
          <a:p>
            <a:pPr algn="ctr"/>
            <a:r>
              <a:rPr lang="uk-UA" sz="2400" dirty="0" smtClean="0"/>
              <a:t>електротехніки і радіоелектроніки, </a:t>
            </a:r>
          </a:p>
          <a:p>
            <a:pPr algn="ctr"/>
            <a:r>
              <a:rPr lang="uk-UA" sz="2400" dirty="0" err="1" smtClean="0"/>
              <a:t>автомобіле</a:t>
            </a:r>
            <a:r>
              <a:rPr lang="uk-UA" sz="2400" dirty="0" smtClean="0"/>
              <a:t>-, авіа-, </a:t>
            </a:r>
          </a:p>
          <a:p>
            <a:pPr algn="ctr"/>
            <a:r>
              <a:rPr lang="uk-UA" sz="2400" dirty="0" smtClean="0"/>
              <a:t>приладобудування і т. д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1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1" y="0"/>
            <a:ext cx="3997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міста Ньюкасл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8241104"/>
              </p:ext>
            </p:extLst>
          </p:nvPr>
        </p:nvGraphicFramePr>
        <p:xfrm>
          <a:off x="600501" y="719666"/>
          <a:ext cx="114914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9176" y="3084394"/>
            <a:ext cx="150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1990 р. 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5361" y="1978925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1978 </a:t>
            </a:r>
            <a:r>
              <a:rPr lang="uk-UA" dirty="0" err="1" smtClean="0"/>
              <a:t>р.р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6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4555" y="861492"/>
            <a:ext cx="8229600" cy="7216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521726" y="2146112"/>
            <a:ext cx="9792268" cy="26579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 головні соціальні та економічні проблеми і шляхи подолання депресивності на прикладі одного із старопромислових районів Англіі;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Дізнатися, чи можливе застосування Британського досвіду в Україні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0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44806" y="629480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Депресивні регіони України – відновлення їх потенціалу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4747" y="1798047"/>
            <a:ext cx="4728948" cy="270398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Донецька область – 1 за кількістю населення в Україні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(4 320 821 люд. Станом на 2014 рік), промисловий центр України, забезпечує близько 20% промислового виготовлення.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2055493"/>
            <a:ext cx="5142552" cy="3424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70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21040"/>
              </p:ext>
            </p:extLst>
          </p:nvPr>
        </p:nvGraphicFramePr>
        <p:xfrm>
          <a:off x="2057851" y="1806196"/>
          <a:ext cx="8064500" cy="4064000"/>
        </p:xfrm>
        <a:graphic>
          <a:graphicData uri="http://schemas.openxmlformats.org/drawingml/2006/table">
            <a:tbl>
              <a:tblPr/>
              <a:tblGrid>
                <a:gridCol w="4032250"/>
                <a:gridCol w="403225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у виробництві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2017 - 2018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+2.2%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2017 - 2016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-10.9%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2016 - 2018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-8.9%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04774" y="9430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 Донбасу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044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53486" y="47524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989462" y="1136436"/>
            <a:ext cx="10338179" cy="505964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подолання депресивності району на прикладі Донецької області потрібно: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 інвестиції з інших держав;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ринки збуту продукції;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реорганізувати обладнання на підприємствах;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 компанії з інших регіонів пільгами та розвитком інфраструктури;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власного ресурсного потенціалу;</a:t>
            </a:r>
          </a:p>
          <a:p>
            <a:pPr>
              <a:buFontTx/>
              <a:buChar char="-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адання кредитів мешканцям на купівлю житла</a:t>
            </a:r>
          </a:p>
          <a:p>
            <a:pPr>
              <a:buFontTx/>
              <a:buChar char="-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12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4394" y="955344"/>
            <a:ext cx="5160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6537" y="2237434"/>
            <a:ext cx="99765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стимулювання розвитку регіонів : закон України від 08.09.2005 № 2850-IV // Верховна Рада України. – Режим доступу : www. rada.gov.ua 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розвитку сільських територій сумської області на період до 2020 року. 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Барановський М. О.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регіонів України / М. О. Барановський // Теорія та практика досліджень :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 пр. викладачів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природ-геогр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ф-ту. – Ніжин, 2006. 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1. – С. 74–81. 5. Герасимчук З. В. Депресивні території: підходи до трактування / З. В. Герасимчук, І. Г.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Новосад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Економічні науки. Серія «Регіональна економіка». </a:t>
            </a:r>
          </a:p>
          <a:p>
            <a:pPr marL="342900" indent="-342900">
              <a:buFontTx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www.lvivacademy.com › edu_55 ›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repository.kpi.kharkov.ua ›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bitstream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›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KhPI-Press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62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04088" y="856315"/>
            <a:ext cx="4431407" cy="9104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65841" y="1766746"/>
            <a:ext cx="10443688" cy="329582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Через соціальні та економічні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проблеми, воєнні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дії,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 в більшості регіонів України, зокрема на сході, залишаються в занепаді. Дослідження подолання депресивності на прикладі однієї з провідних країн Європи допоможе зрозуміти, яким чином можливе покращення стану промисловості в Україні.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4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51203" y="470730"/>
            <a:ext cx="8229600" cy="7166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73280" y="1401692"/>
            <a:ext cx="10545430" cy="19829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Депреси́вний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регіо́н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це у минулому промислово розвинута територія, яка перебуває в процесі структурної перебудови національної економіки або під тиском кон'юнктурних чинників ринку переживає занепад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4232" y="3140264"/>
            <a:ext cx="6769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17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457200"/>
            <a:ext cx="11204813" cy="620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53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/>
          <a:stretch/>
        </p:blipFill>
        <p:spPr bwMode="auto">
          <a:xfrm>
            <a:off x="627797" y="548612"/>
            <a:ext cx="10863618" cy="57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5610" y="0"/>
            <a:ext cx="10118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ТЕХНІЧНИЙ ПРОГРЕС ХІХ СТОЛІТТЯ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6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6317" y="574889"/>
            <a:ext cx="8229600" cy="8501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Промислова революція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094932" y="1424995"/>
            <a:ext cx="8229600" cy="87004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Наприкінці XVII ст. в Великобританії розпочалася промислова революц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ія, передумови якої визрівали давно.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461" y="2797791"/>
            <a:ext cx="5076195" cy="3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744" y="2797791"/>
            <a:ext cx="5560728" cy="3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9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44806" y="506650"/>
            <a:ext cx="8229600" cy="6670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в історії фабрика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5055" y="1409677"/>
            <a:ext cx="4818063" cy="3154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355" y="2236715"/>
            <a:ext cx="5437400" cy="38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1559653" y="100112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68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41981" y="1468225"/>
            <a:ext cx="5904433" cy="1952459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«Борці з машинами»</a:t>
            </a:r>
            <a:b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22" y="518922"/>
            <a:ext cx="3759200" cy="327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0792" y="3092189"/>
            <a:ext cx="9144000" cy="360203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1559653" y="14959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131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352</TotalTime>
  <Words>752</Words>
  <Application>Microsoft Office PowerPoint</Application>
  <PresentationFormat>Широкоэкранный</PresentationFormat>
  <Paragraphs>129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Elizabeth</dc:creator>
  <cp:lastModifiedBy>Elizabeth</cp:lastModifiedBy>
  <cp:revision>43</cp:revision>
  <dcterms:created xsi:type="dcterms:W3CDTF">2019-09-22T21:25:40Z</dcterms:created>
  <dcterms:modified xsi:type="dcterms:W3CDTF">2023-04-01T16:27:04Z</dcterms:modified>
</cp:coreProperties>
</file>