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52" r:id="rId2"/>
    <p:sldId id="349" r:id="rId3"/>
    <p:sldId id="355" r:id="rId4"/>
    <p:sldId id="353" r:id="rId5"/>
    <p:sldId id="354" r:id="rId6"/>
    <p:sldId id="278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5A0E"/>
    <a:srgbClr val="1B0BE7"/>
    <a:srgbClr val="2D18A8"/>
    <a:srgbClr val="FFCC00"/>
  </p:clrMru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011" autoAdjust="0"/>
  </p:normalViewPr>
  <p:slideViewPr>
    <p:cSldViewPr>
      <p:cViewPr>
        <p:scale>
          <a:sx n="75" d="100"/>
          <a:sy n="75" d="100"/>
        </p:scale>
        <p:origin x="-123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C5C263B-C02B-4A62-AEE9-A4133C4EA86D}" type="datetimeFigureOut">
              <a:rPr lang="ru-RU"/>
              <a:pPr>
                <a:defRPr/>
              </a:pPr>
              <a:t>02.04.2023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71A4E65-3E79-43F1-AEA7-F3FA4C4AFAED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1A4E65-3E79-43F1-AEA7-F3FA4C4AFAED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1A4E65-3E79-43F1-AEA7-F3FA4C4AFAED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1A4E65-3E79-43F1-AEA7-F3FA4C4AFAED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1A4E65-3E79-43F1-AEA7-F3FA4C4AFAED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578C86A-6D97-4FDE-BC1B-7B615EF7A62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6A4BB-ED78-4A5F-9F36-0FCE12961646}" type="datetimeFigureOut">
              <a:rPr lang="ru-RU"/>
              <a:pPr>
                <a:defRPr/>
              </a:pPr>
              <a:t>02.04.2023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E36DA-B7C7-4A90-8C91-BA89809B6B80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5BC4A-B433-4A21-A675-DF724D29A756}" type="datetimeFigureOut">
              <a:rPr lang="ru-RU"/>
              <a:pPr>
                <a:defRPr/>
              </a:pPr>
              <a:t>02.04.2023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9ED6E-9347-4BBE-BF64-B367FE5F7C73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C45FA-55B4-4BAD-BCB3-4F8CB1540F83}" type="datetimeFigureOut">
              <a:rPr lang="ru-RU"/>
              <a:pPr>
                <a:defRPr/>
              </a:pPr>
              <a:t>02.04.2023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2596B-A193-4D34-A100-264EB13FC6F4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CBD9B-53F8-4D2C-AFE7-DB4CA11025E2}" type="datetimeFigureOut">
              <a:rPr lang="ru-RU"/>
              <a:pPr>
                <a:defRPr/>
              </a:pPr>
              <a:t>02.04.2023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CBBF3-6B55-48CC-92C5-8FF40E4B5E3B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4D344-EF8D-4EAC-A145-6E8D5C5C73B6}" type="datetimeFigureOut">
              <a:rPr lang="ru-RU"/>
              <a:pPr>
                <a:defRPr/>
              </a:pPr>
              <a:t>02.04.2023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C6029-DDA7-4902-B40D-419DC2A4CA02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CD2C1-F39B-4D17-B669-77C68997C29F}" type="datetimeFigureOut">
              <a:rPr lang="ru-RU"/>
              <a:pPr>
                <a:defRPr/>
              </a:pPr>
              <a:t>02.04.2023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5A3EF-0A5B-4EFF-A19D-24316CB486C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7BBC5-7DB8-4A7A-BD34-51563C92A9C7}" type="datetimeFigureOut">
              <a:rPr lang="ru-RU"/>
              <a:pPr>
                <a:defRPr/>
              </a:pPr>
              <a:t>02.04.2023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73C11-85C8-45B2-A17C-8411A530E062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BBC0C-8563-4968-B60E-73FBEBA1CE51}" type="datetimeFigureOut">
              <a:rPr lang="ru-RU"/>
              <a:pPr>
                <a:defRPr/>
              </a:pPr>
              <a:t>02.04.2023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F4C0B-02F0-44D3-9E7E-14B0331DBFFF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2289B-CB6A-4895-85C8-925B6D686C97}" type="datetimeFigureOut">
              <a:rPr lang="ru-RU"/>
              <a:pPr>
                <a:defRPr/>
              </a:pPr>
              <a:t>02.04.2023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579A0-2E9E-4A04-9CD6-80773009C0EC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DD254-E410-45EE-8C67-B55E1B8B179C}" type="datetimeFigureOut">
              <a:rPr lang="ru-RU"/>
              <a:pPr>
                <a:defRPr/>
              </a:pPr>
              <a:t>02.04.2023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1010D-2F72-4E5F-80DE-0DA1C9289400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3430F-2334-4B15-B2EB-4A7CED0DCC1F}" type="datetimeFigureOut">
              <a:rPr lang="ru-RU"/>
              <a:pPr>
                <a:defRPr/>
              </a:pPr>
              <a:t>02.04.2023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58B97-F07C-4805-B3B3-DE2CC44AAC1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21CEBC-186A-4721-A810-5F333109CDE6}" type="datetimeFigureOut">
              <a:rPr lang="ru-RU"/>
              <a:pPr>
                <a:defRPr/>
              </a:pPr>
              <a:t>02.04.2023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350244-DF0D-404A-B52B-5108181F1E93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4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ownloads\Photo frames on a transparent background\Photo frames on a transparent background\Photo frames on a transparent background (8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6" descr="ANd9GcRU11LIGA5mdQQKprZk9iwHyrCGed3i7CdJLPWOPcHQ8NOWKq0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928670"/>
            <a:ext cx="3714776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2" descr="defaul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286380" y="1000108"/>
            <a:ext cx="2928958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285984" y="51435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928662" y="4500570"/>
            <a:ext cx="68580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Василь Симоненко - витязь молодої  української поезії.</a:t>
            </a:r>
          </a:p>
          <a:p>
            <a:pPr algn="r"/>
            <a:r>
              <a:rPr lang="uk-UA" sz="3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Олесь Гончар</a:t>
            </a:r>
          </a:p>
          <a:p>
            <a:r>
              <a:rPr lang="uk-UA" sz="3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32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l="36246" t="24532" r="19479" b="1572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14348" y="642918"/>
            <a:ext cx="778674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endParaRPr lang="uk-UA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   Епіграф уроку</a:t>
            </a:r>
          </a:p>
          <a:p>
            <a:pPr algn="ctr"/>
            <a:endParaRPr lang="uk-UA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Можна все на світі вибирати, сину,</a:t>
            </a:r>
          </a:p>
          <a:p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Вибрати не можна тільки Батьківщину!</a:t>
            </a:r>
          </a:p>
          <a:p>
            <a:endParaRPr lang="uk-UA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В. Симоненко</a:t>
            </a:r>
            <a:endParaRPr lang="uk-UA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l="36246" t="24532" r="19479" b="1572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yqU1LLu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268538" y="404813"/>
            <a:ext cx="4578350" cy="6118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l="36246" t="24532" r="19479" b="1572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1211273993"/>
          <p:cNvPicPr>
            <a:picLocks noChangeAspect="1" noChangeArrowheads="1"/>
          </p:cNvPicPr>
          <p:nvPr/>
        </p:nvPicPr>
        <p:blipFill>
          <a:blip r:embed="rId4"/>
          <a:srcRect l="3899"/>
          <a:stretch>
            <a:fillRect/>
          </a:stretch>
        </p:blipFill>
        <p:spPr>
          <a:xfrm>
            <a:off x="4143372" y="2786058"/>
            <a:ext cx="4606920" cy="3667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10" descr="Хата у селі Біївці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71472" y="1428736"/>
            <a:ext cx="4464050" cy="3654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381000" y="381000"/>
            <a:ext cx="80010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Хата , в якій народився Василь.</a:t>
            </a:r>
            <a:br>
              <a:rPr kumimoji="0" lang="uk-UA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r>
              <a:rPr kumimoji="0" lang="uk-UA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Село </a:t>
            </a:r>
            <a:r>
              <a:rPr kumimoji="0" lang="uk-UA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Біївці</a:t>
            </a:r>
            <a:r>
              <a:rPr kumimoji="0" lang="uk-UA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  на Полтавщині</a:t>
            </a: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l="36246" t="24532" r="19479" b="1572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1472" y="357166"/>
            <a:ext cx="807249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endParaRPr lang="uk-UA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Гра </a:t>
            </a:r>
            <a:r>
              <a:rPr lang="uk-UA" sz="2400" b="1" i="1" dirty="0" err="1" smtClean="0">
                <a:latin typeface="Times New Roman" pitchFamily="18" charset="0"/>
                <a:cs typeface="Times New Roman" pitchFamily="18" charset="0"/>
              </a:rPr>
              <a:t>“Таємничий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 err="1" smtClean="0">
                <a:latin typeface="Times New Roman" pitchFamily="18" charset="0"/>
                <a:cs typeface="Times New Roman" pitchFamily="18" charset="0"/>
              </a:rPr>
              <a:t>герой”</a:t>
            </a:r>
            <a:endParaRPr lang="uk-UA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Має багато дітей, полюбляє все контролювати, бореться проти непокори, не любить виражати позитивні емоції. (Плаксій).</a:t>
            </a:r>
          </a:p>
          <a:p>
            <a:pPr marL="342900" indent="-342900" algn="just">
              <a:buAutoNum type="arabicPeriod"/>
            </a:pP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Виконує всі забаганки господаря з метою покращити сімейний стан, поріднившись з особою королівської крові (Капітан Макака).</a:t>
            </a:r>
          </a:p>
          <a:p>
            <a:pPr marL="342900" indent="-342900" algn="just">
              <a:buAutoNum type="arabicPeriod"/>
            </a:pP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Баламутить народ проти влади, пропонуючи свої погляди на життя як альтернативу. (</a:t>
            </a:r>
            <a:r>
              <a:rPr lang="uk-UA" sz="2000" i="1" dirty="0" err="1" smtClean="0">
                <a:latin typeface="Times New Roman" pitchFamily="18" charset="0"/>
                <a:cs typeface="Times New Roman" pitchFamily="18" charset="0"/>
              </a:rPr>
              <a:t>Лоскотон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)».</a:t>
            </a:r>
          </a:p>
          <a:p>
            <a:pPr marL="342900" indent="-342900" algn="just">
              <a:buAutoNum type="arabicPeriod"/>
            </a:pP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Мешканці чарівної країни, які несуть військову службу та виконують усі накази влади (Гвардійці </a:t>
            </a:r>
            <a:r>
              <a:rPr lang="uk-UA" sz="2000" i="1" dirty="0" err="1" smtClean="0">
                <a:latin typeface="Times New Roman" pitchFamily="18" charset="0"/>
                <a:cs typeface="Times New Roman" pitchFamily="18" charset="0"/>
              </a:rPr>
              <a:t>Забіяки-сльозівці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342900" indent="-342900" algn="just">
              <a:buAutoNum type="arabicPeriod"/>
            </a:pPr>
            <a:r>
              <a:rPr lang="uk-UA" sz="2000" i="1" dirty="0" err="1" smtClean="0">
                <a:latin typeface="Times New Roman" pitchFamily="18" charset="0"/>
                <a:cs typeface="Times New Roman" pitchFamily="18" charset="0"/>
              </a:rPr>
              <a:t>Ім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я доньок та синів царя. (Нудота, </a:t>
            </a:r>
            <a:r>
              <a:rPr lang="uk-UA" sz="2000" i="1" dirty="0" err="1" smtClean="0">
                <a:latin typeface="Times New Roman" pitchFamily="18" charset="0"/>
                <a:cs typeface="Times New Roman" pitchFamily="18" charset="0"/>
              </a:rPr>
              <a:t>Вай-Вай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i="1" dirty="0" err="1" smtClean="0">
                <a:latin typeface="Times New Roman" pitchFamily="18" charset="0"/>
                <a:cs typeface="Times New Roman" pitchFamily="18" charset="0"/>
              </a:rPr>
              <a:t>Плакота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, Плаксуни ).</a:t>
            </a:r>
          </a:p>
          <a:p>
            <a:pPr marL="342900" indent="-342900" algn="just">
              <a:buAutoNum type="arabicPeriod"/>
            </a:pPr>
            <a:endParaRPr lang="uk-UA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3" cstate="print"/>
          <a:srcRect l="36246" t="24532" r="19479" b="1572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3" descr="C:\Users\Comp\Downloads\rucheek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333375"/>
            <a:ext cx="8496300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530875" y="332656"/>
            <a:ext cx="42225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2D18A8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  <a:cs typeface="+mn-cs"/>
              </a:rPr>
              <a:t>Р</a:t>
            </a:r>
            <a:r>
              <a:rPr lang="uk-UA" sz="4800" b="1" dirty="0" err="1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2D18A8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  <a:cs typeface="+mn-cs"/>
              </a:rPr>
              <a:t>іка</a:t>
            </a:r>
            <a:r>
              <a:rPr lang="uk-UA" sz="48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2D18A8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  <a:cs typeface="+mn-cs"/>
              </a:rPr>
              <a:t> мудрості</a:t>
            </a:r>
            <a:endParaRPr lang="ru-RU" sz="48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2D18A8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nstantia" pitchFamily="18" charset="0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196752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ln w="11430"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  <a:cs typeface="+mn-cs"/>
              </a:rPr>
              <a:t>Казка  мене  навчила…</a:t>
            </a:r>
            <a:endParaRPr lang="ru-RU" sz="5400" b="1" dirty="0">
              <a:ln w="11430">
                <a:solidFill>
                  <a:srgbClr val="C0000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nstantia" pitchFamily="18" charset="0"/>
              <a:cs typeface="+mn-cs"/>
            </a:endParaRPr>
          </a:p>
        </p:txBody>
      </p:sp>
      <p:pic>
        <p:nvPicPr>
          <p:cNvPr id="31749" name="Picture 4" descr="C:\Users\Comp\Downloads\УРОК\Картинки\radug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73613" y="1916113"/>
            <a:ext cx="4119562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2" descr="C:\Users\Comp\Downloads\Blue_butterfly_fluttering_hg_clr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01013" y="2074863"/>
            <a:ext cx="611187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3" descr="C:\Users\Comp\Downloads\butterfly_bottom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288" y="4005263"/>
            <a:ext cx="2603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C:\Users\Comp\Downloads\1223222649_gifs_floaties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7913254">
            <a:off x="1060931" y="2803217"/>
            <a:ext cx="2628800" cy="315456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6157</TotalTime>
  <Words>148</Words>
  <Application>Microsoft Office PowerPoint</Application>
  <PresentationFormat>Екран (4:3)</PresentationFormat>
  <Paragraphs>31</Paragraphs>
  <Slides>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Alina</cp:lastModifiedBy>
  <cp:revision>648</cp:revision>
  <dcterms:created xsi:type="dcterms:W3CDTF">2016-10-22T17:54:42Z</dcterms:created>
  <dcterms:modified xsi:type="dcterms:W3CDTF">2023-04-02T16:29:42Z</dcterms:modified>
</cp:coreProperties>
</file>