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5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3" r:id="rId19"/>
    <p:sldId id="277" r:id="rId20"/>
    <p:sldId id="274" r:id="rId21"/>
    <p:sldId id="275" r:id="rId22"/>
    <p:sldId id="278" r:id="rId23"/>
    <p:sldId id="279" r:id="rId24"/>
    <p:sldId id="280" r:id="rId25"/>
    <p:sldId id="259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595" autoAdjust="0"/>
  </p:normalViewPr>
  <p:slideViewPr>
    <p:cSldViewPr>
      <p:cViewPr varScale="1">
        <p:scale>
          <a:sx n="67" d="100"/>
          <a:sy n="67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96;&#1082;&#1086;&#1083;&#1072;.%20&#1110;&#1085;&#1082;&#1083;&#1102;&#1079;&#1110;&#1103;\&#1043;&#1055;&#1044;\2022-2023\&#1076;&#1077;&#1085;&#1100;%20&#1079;&#1076;&#1086;&#1088;&#1086;&#1074;'&#1103;\&#1042;&#1110;&#1076;&#1077;&#1086;&#1075;&#1088;&#1072;%20_&#1050;&#1086;&#1088;&#1080;&#1089;&#1085;&#1110;%20&#1110;%20&#1096;&#1082;&#1110;&#1076;&#1083;&#1080;&#1074;&#1110;%20&#1079;&#1074;&#1080;&#1095;&#1082;&#1080;_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learningapps.org/6679888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9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G5tyei1G9MIlUBdce_5PhgMLMwlTRgqYpqc0pWSb_AI/edit?usp=sharin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pring Season Spring Earth Exercise Dumbbell Stock Vector (Royalty Free)  1641520546 | Shutterstock"/>
          <p:cNvPicPr>
            <a:picLocks noChangeAspect="1" noChangeArrowheads="1"/>
          </p:cNvPicPr>
          <p:nvPr/>
        </p:nvPicPr>
        <p:blipFill>
          <a:blip r:embed="rId2" cstate="print"/>
          <a:srcRect b="9167"/>
          <a:stretch>
            <a:fillRect/>
          </a:stretch>
        </p:blipFill>
        <p:spPr bwMode="auto">
          <a:xfrm rot="942539">
            <a:off x="2191644" y="616643"/>
            <a:ext cx="5257800" cy="509422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66800" y="4495800"/>
            <a:ext cx="739252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Подорож</a:t>
            </a:r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ru-RU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країну</a:t>
            </a:r>
            <a:endParaRPr lang="ru-RU" sz="6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Здоров’я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Фон для презентации по гигиене - 76 фото"/>
          <p:cNvPicPr>
            <a:picLocks noChangeAspect="1" noChangeArrowheads="1"/>
          </p:cNvPicPr>
          <p:nvPr/>
        </p:nvPicPr>
        <p:blipFill>
          <a:blip r:embed="rId2"/>
          <a:srcRect r="11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419600" y="228600"/>
            <a:ext cx="3810000" cy="4953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dirty="0" smtClean="0"/>
              <a:t>Я – невтомна трудівниця, мені вірять люди,</a:t>
            </a:r>
            <a:endParaRPr lang="ru-RU" dirty="0" smtClean="0"/>
          </a:p>
          <a:p>
            <a:pPr algn="ctr">
              <a:buNone/>
            </a:pPr>
            <a:r>
              <a:rPr lang="uk-UA" dirty="0" smtClean="0"/>
              <a:t>Хто зі мною поведеться – той здоровий буде.</a:t>
            </a:r>
            <a:endParaRPr lang="ru-RU" dirty="0" smtClean="0"/>
          </a:p>
          <a:p>
            <a:pPr algn="ctr">
              <a:buNone/>
            </a:pPr>
            <a:r>
              <a:rPr lang="uk-UA" dirty="0" smtClean="0"/>
              <a:t>Буде часто усміхатись білими зубами,</a:t>
            </a:r>
            <a:endParaRPr lang="ru-RU" dirty="0" smtClean="0"/>
          </a:p>
          <a:p>
            <a:pPr algn="ctr">
              <a:buNone/>
            </a:pPr>
            <a:r>
              <a:rPr lang="uk-UA" dirty="0" smtClean="0"/>
              <a:t>Мене знає вся малеча і бабусі й мами.</a:t>
            </a:r>
            <a:endParaRPr lang="ru-RU" dirty="0" smtClean="0"/>
          </a:p>
          <a:p>
            <a:pPr algn="ctr">
              <a:buNone/>
            </a:pPr>
            <a:r>
              <a:rPr lang="uk-UA" dirty="0" smtClean="0"/>
              <a:t>Чистоту тримаю в домі. Справу знаю чітко,</a:t>
            </a:r>
            <a:endParaRPr lang="ru-RU" dirty="0" smtClean="0"/>
          </a:p>
          <a:p>
            <a:pPr algn="ctr">
              <a:buNone/>
            </a:pPr>
            <a:r>
              <a:rPr lang="uk-UA" dirty="0" smtClean="0"/>
              <a:t>Вам  ім’я моє знайоме, бо зубна я </a:t>
            </a:r>
            <a:r>
              <a:rPr lang="uk-UA" dirty="0" smtClean="0"/>
              <a:t>….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0" y="1828800"/>
            <a:ext cx="4191000" cy="3048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/>
              <a:t>Будуть зубки здоровенькі –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Я почищу їх гарненько.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Візьму в руки зубну щітку,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Густу і пухнасту.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Що крім цього треба дітки?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Ще й і зубну</a:t>
            </a:r>
            <a:r>
              <a:rPr lang="uk-UA" dirty="0" smtClean="0"/>
              <a:t>…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52600" y="4800600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Мию,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мию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без жалю,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мию там, де брудно,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цю роботу я люблю,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 від неї худну. 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5" descr="Зубная Щетка Паста Зубы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953000"/>
            <a:ext cx="2133599" cy="1066800"/>
          </a:xfrm>
          <a:prstGeom prst="rect">
            <a:avLst/>
          </a:prstGeom>
          <a:noFill/>
        </p:spPr>
      </p:pic>
      <p:pic>
        <p:nvPicPr>
          <p:cNvPr id="32775" name="Picture 7" descr="Зубная паста PNG изображения можно загрузить бесплатно - CrazyPNG-PNG  изображение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962400"/>
            <a:ext cx="2514600" cy="809115"/>
          </a:xfrm>
          <a:prstGeom prst="rect">
            <a:avLst/>
          </a:prstGeom>
          <a:noFill/>
        </p:spPr>
      </p:pic>
      <p:pic>
        <p:nvPicPr>
          <p:cNvPr id="32777" name="Picture 9" descr="Мыло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563880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327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Фон для презентации по гигиене - 76 фото"/>
          <p:cNvPicPr>
            <a:picLocks noChangeAspect="1" noChangeArrowheads="1"/>
          </p:cNvPicPr>
          <p:nvPr/>
        </p:nvPicPr>
        <p:blipFill>
          <a:blip r:embed="rId2"/>
          <a:srcRect r="11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810000" y="381001"/>
            <a:ext cx="4953000" cy="411479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Я –  маленька полотнинка,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Випрана дбайливо.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Не серветка, не хустинка, знаю своє діло.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Я до щічок, до голівки притулюсь ласкаво,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Я вберу усі краплинки з тіла після ванни.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Я не гість – хазяїн в домі,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І лежати я не звик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Вам ім’я моє відомо, пригадайте я </a:t>
            </a:r>
            <a:r>
              <a:rPr lang="uk-UA" dirty="0" smtClean="0"/>
              <a:t>…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04800" y="2209800"/>
            <a:ext cx="3962400" cy="27432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Він по зачісках мастак,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Вас причеше гарно так.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Розчесав моє волосся,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Так давно вже повелося,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Що охайний молодець,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Той, хто має</a:t>
            </a:r>
            <a:r>
              <a:rPr lang="uk-UA" dirty="0" smtClean="0"/>
              <a:t>…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7" name="Содержимое 5"/>
          <p:cNvSpPr txBox="1">
            <a:spLocks/>
          </p:cNvSpPr>
          <p:nvPr/>
        </p:nvSpPr>
        <p:spPr>
          <a:xfrm>
            <a:off x="2819400" y="4724400"/>
            <a:ext cx="4343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ru-RU" sz="2800" dirty="0" smtClean="0"/>
              <a:t>Все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бачить</a:t>
            </a:r>
            <a:r>
              <a:rPr lang="ru-RU" sz="2800" dirty="0" smtClean="0"/>
              <a:t>, нам </a:t>
            </a:r>
            <a:r>
              <a:rPr lang="ru-RU" sz="2800" dirty="0" err="1" smtClean="0"/>
              <a:t>покаже</a:t>
            </a:r>
            <a:endParaRPr lang="ru-RU" sz="2800" dirty="0" smtClean="0"/>
          </a:p>
          <a:p>
            <a:r>
              <a:rPr lang="ru-RU" sz="2800" dirty="0" smtClean="0"/>
              <a:t>На </a:t>
            </a:r>
            <a:r>
              <a:rPr lang="ru-RU" sz="2800" dirty="0" err="1" smtClean="0"/>
              <a:t>недоліки</a:t>
            </a:r>
            <a:r>
              <a:rPr lang="ru-RU" sz="2800" dirty="0" smtClean="0"/>
              <a:t> </a:t>
            </a:r>
            <a:r>
              <a:rPr lang="ru-RU" sz="2800" dirty="0" err="1" smtClean="0"/>
              <a:t>всі</a:t>
            </a:r>
            <a:r>
              <a:rPr lang="ru-RU" sz="2800" dirty="0" smtClean="0"/>
              <a:t> </a:t>
            </a:r>
            <a:r>
              <a:rPr lang="ru-RU" sz="2800" dirty="0" err="1" smtClean="0"/>
              <a:t>вкаже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Як </a:t>
            </a:r>
            <a:r>
              <a:rPr lang="ru-RU" sz="2800" dirty="0" err="1" smtClean="0"/>
              <a:t>маленьке</a:t>
            </a:r>
            <a:r>
              <a:rPr lang="ru-RU" sz="2800" dirty="0" smtClean="0"/>
              <a:t> – то </a:t>
            </a:r>
            <a:r>
              <a:rPr lang="ru-RU" sz="2800" dirty="0" err="1" smtClean="0"/>
              <a:t>лежить</a:t>
            </a:r>
            <a:r>
              <a:rPr lang="ru-RU" sz="2800" dirty="0" smtClean="0"/>
              <a:t>,</a:t>
            </a:r>
          </a:p>
          <a:p>
            <a:r>
              <a:rPr lang="ru-RU" sz="2800" dirty="0" err="1" smtClean="0"/>
              <a:t>Більше</a:t>
            </a:r>
            <a:r>
              <a:rPr lang="ru-RU" sz="2800" dirty="0" smtClean="0"/>
              <a:t> </a:t>
            </a:r>
            <a:r>
              <a:rPr lang="ru-RU" sz="2800" dirty="0" smtClean="0"/>
              <a:t>– на </a:t>
            </a:r>
            <a:r>
              <a:rPr lang="ru-RU" sz="2800" dirty="0" err="1" smtClean="0"/>
              <a:t>стіні</a:t>
            </a:r>
            <a:r>
              <a:rPr lang="ru-RU" sz="2800" dirty="0" smtClean="0"/>
              <a:t> </a:t>
            </a:r>
            <a:r>
              <a:rPr lang="ru-RU" sz="2800" dirty="0" err="1" smtClean="0"/>
              <a:t>висить</a:t>
            </a:r>
            <a:r>
              <a:rPr lang="ru-RU" sz="2800" dirty="0" smtClean="0"/>
              <a:t>.</a:t>
            </a:r>
            <a:endParaRPr lang="ru-RU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 descr="Полотенце Скачать бесплатно PNG | PNG Pl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17" y="4191000"/>
            <a:ext cx="1622783" cy="1353832"/>
          </a:xfrm>
          <a:prstGeom prst="rect">
            <a:avLst/>
          </a:prstGeom>
          <a:noFill/>
        </p:spPr>
      </p:pic>
      <p:pic>
        <p:nvPicPr>
          <p:cNvPr id="31748" name="Picture 4" descr="Гребень, расчёска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267200"/>
            <a:ext cx="2133520" cy="2057401"/>
          </a:xfrm>
          <a:prstGeom prst="rect">
            <a:avLst/>
          </a:prstGeom>
          <a:noFill/>
        </p:spPr>
      </p:pic>
      <p:pic>
        <p:nvPicPr>
          <p:cNvPr id="31750" name="Picture 6" descr="Зеркало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5059552"/>
            <a:ext cx="1371600" cy="179844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NG - Краплі, буль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81200"/>
            <a:ext cx="7620000" cy="455295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міцне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Треба добре – </a:t>
            </a:r>
            <a:r>
              <a:rPr lang="ru-RU" dirty="0" err="1" smtClean="0"/>
              <a:t>добре</a:t>
            </a:r>
            <a:r>
              <a:rPr lang="ru-RU" dirty="0" smtClean="0"/>
              <a:t> знати</a:t>
            </a:r>
            <a:br>
              <a:rPr lang="ru-RU" dirty="0" smtClean="0"/>
            </a:br>
            <a:r>
              <a:rPr lang="ru-RU" dirty="0" err="1" smtClean="0"/>
              <a:t>Дітям</a:t>
            </a:r>
            <a:r>
              <a:rPr lang="ru-RU" dirty="0" smtClean="0"/>
              <a:t> правила </a:t>
            </a:r>
            <a:r>
              <a:rPr lang="ru-RU" dirty="0" err="1" smtClean="0"/>
              <a:t>прості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А за </a:t>
            </a:r>
            <a:r>
              <a:rPr lang="ru-RU" dirty="0" err="1" smtClean="0"/>
              <a:t>змістом</a:t>
            </a:r>
            <a:r>
              <a:rPr lang="ru-RU" dirty="0" smtClean="0"/>
              <a:t> – </a:t>
            </a:r>
            <a:r>
              <a:rPr lang="ru-RU" dirty="0" err="1" smtClean="0"/>
              <a:t>золоті</a:t>
            </a:r>
            <a:r>
              <a:rPr lang="ru-RU" dirty="0" smtClean="0"/>
              <a:t>!</a:t>
            </a:r>
          </a:p>
          <a:p>
            <a:pPr algn="ctr">
              <a:buNone/>
            </a:pPr>
            <a:r>
              <a:rPr lang="uk-UA" dirty="0" smtClean="0"/>
              <a:t>***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нічого</a:t>
            </a:r>
            <a:r>
              <a:rPr lang="ru-RU" dirty="0" smtClean="0"/>
              <a:t> не </a:t>
            </a:r>
            <a:r>
              <a:rPr lang="ru-RU" dirty="0" err="1" smtClean="0"/>
              <a:t>боліло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Полюбити</a:t>
            </a:r>
            <a:r>
              <a:rPr lang="ru-RU" dirty="0" smtClean="0"/>
              <a:t> треба мило!</a:t>
            </a:r>
            <a:br>
              <a:rPr lang="ru-RU" dirty="0" smtClean="0"/>
            </a:br>
            <a:r>
              <a:rPr lang="ru-RU" dirty="0" smtClean="0"/>
              <a:t>Часто </a:t>
            </a:r>
            <a:r>
              <a:rPr lang="ru-RU" dirty="0" err="1" smtClean="0"/>
              <a:t>й</a:t>
            </a:r>
            <a:r>
              <a:rPr lang="ru-RU" dirty="0" smtClean="0"/>
              <a:t> чисто руки </a:t>
            </a:r>
            <a:r>
              <a:rPr lang="ru-RU" dirty="0" err="1" smtClean="0"/>
              <a:t>мити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 </a:t>
            </a:r>
            <a:r>
              <a:rPr lang="ru-RU" dirty="0" err="1" smtClean="0"/>
              <a:t>охайному</a:t>
            </a:r>
            <a:r>
              <a:rPr lang="ru-RU" dirty="0" smtClean="0"/>
              <a:t> </a:t>
            </a:r>
            <a:r>
              <a:rPr lang="ru-RU" dirty="0" err="1" smtClean="0"/>
              <a:t>ходити</a:t>
            </a:r>
            <a:r>
              <a:rPr lang="ru-RU" dirty="0" smtClean="0"/>
              <a:t>.</a:t>
            </a:r>
          </a:p>
          <a:p>
            <a:pPr algn="ctr">
              <a:buNone/>
            </a:pPr>
            <a:r>
              <a:rPr lang="uk-UA" dirty="0" smtClean="0"/>
              <a:t>***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здорові</a:t>
            </a:r>
            <a:r>
              <a:rPr lang="ru-RU" dirty="0" smtClean="0"/>
              <a:t> зубки </a:t>
            </a:r>
            <a:r>
              <a:rPr lang="ru-RU" dirty="0" err="1" smtClean="0"/>
              <a:t>мати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Слід</a:t>
            </a:r>
            <a:r>
              <a:rPr lang="ru-RU" dirty="0" smtClean="0"/>
              <a:t> про них </a:t>
            </a:r>
            <a:r>
              <a:rPr lang="ru-RU" dirty="0" err="1" smtClean="0"/>
              <a:t>щоденно</a:t>
            </a:r>
            <a:r>
              <a:rPr lang="ru-RU" dirty="0" smtClean="0"/>
              <a:t> </a:t>
            </a:r>
            <a:r>
              <a:rPr lang="ru-RU" dirty="0" err="1" smtClean="0"/>
              <a:t>дбати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Чистить, ротик </a:t>
            </a:r>
            <a:r>
              <a:rPr lang="ru-RU" dirty="0" err="1" smtClean="0"/>
              <a:t>полоскати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І твердого не </a:t>
            </a:r>
            <a:r>
              <a:rPr lang="ru-RU" dirty="0" err="1" smtClean="0"/>
              <a:t>кусати</a:t>
            </a:r>
            <a:r>
              <a:rPr lang="ru-RU" dirty="0" smtClean="0"/>
              <a:t>.</a:t>
            </a:r>
          </a:p>
          <a:p>
            <a:pPr algn="ctr">
              <a:buNone/>
            </a:pPr>
            <a:r>
              <a:rPr lang="uk-UA" dirty="0" smtClean="0"/>
              <a:t>***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191000" y="1371600"/>
            <a:ext cx="4953000" cy="52578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err="1" smtClean="0"/>
              <a:t>Овочі</a:t>
            </a:r>
            <a:r>
              <a:rPr lang="ru-RU" dirty="0" smtClean="0"/>
              <a:t> та </a:t>
            </a:r>
            <a:r>
              <a:rPr lang="ru-RU" dirty="0" err="1" smtClean="0"/>
              <a:t>фрукти</a:t>
            </a:r>
            <a:r>
              <a:rPr lang="ru-RU" dirty="0" smtClean="0"/>
              <a:t> </a:t>
            </a:r>
            <a:r>
              <a:rPr lang="ru-RU" dirty="0" err="1" smtClean="0"/>
              <a:t>мити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ніколи</a:t>
            </a:r>
            <a:r>
              <a:rPr lang="ru-RU" dirty="0" smtClean="0"/>
              <a:t> не </a:t>
            </a:r>
            <a:r>
              <a:rPr lang="ru-RU" dirty="0" err="1" smtClean="0"/>
              <a:t>хворіти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Бо</a:t>
            </a:r>
            <a:r>
              <a:rPr lang="ru-RU" dirty="0" smtClean="0"/>
              <a:t> </a:t>
            </a:r>
            <a:r>
              <a:rPr lang="ru-RU" dirty="0" err="1" smtClean="0"/>
              <a:t>мікроби</a:t>
            </a:r>
            <a:r>
              <a:rPr lang="ru-RU" dirty="0" smtClean="0"/>
              <a:t> </a:t>
            </a:r>
            <a:r>
              <a:rPr lang="ru-RU" dirty="0" err="1" smtClean="0"/>
              <a:t>щохвилини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– Так </a:t>
            </a:r>
            <a:r>
              <a:rPr lang="ru-RU" dirty="0" err="1" smtClean="0"/>
              <a:t>і</a:t>
            </a:r>
            <a:r>
              <a:rPr lang="ru-RU" dirty="0" smtClean="0"/>
              <a:t> липнуть до </a:t>
            </a:r>
            <a:r>
              <a:rPr lang="ru-RU" dirty="0" err="1" smtClean="0"/>
              <a:t>людини</a:t>
            </a:r>
            <a:r>
              <a:rPr lang="ru-RU" dirty="0" smtClean="0"/>
              <a:t>!</a:t>
            </a:r>
          </a:p>
          <a:p>
            <a:pPr algn="ctr">
              <a:buNone/>
            </a:pPr>
            <a:r>
              <a:rPr lang="uk-UA" dirty="0" smtClean="0"/>
              <a:t>***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волосся</a:t>
            </a:r>
            <a:r>
              <a:rPr lang="ru-RU" dirty="0" smtClean="0"/>
              <a:t> </a:t>
            </a:r>
            <a:r>
              <a:rPr lang="ru-RU" dirty="0" err="1" smtClean="0"/>
              <a:t>причесати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красивий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А в </a:t>
            </a:r>
            <a:r>
              <a:rPr lang="ru-RU" dirty="0" err="1" smtClean="0"/>
              <a:t>кишені</a:t>
            </a:r>
            <a:r>
              <a:rPr lang="ru-RU" dirty="0" smtClean="0"/>
              <a:t> </a:t>
            </a:r>
            <a:r>
              <a:rPr lang="ru-RU" dirty="0" err="1" smtClean="0"/>
              <a:t>кожну</a:t>
            </a:r>
            <a:r>
              <a:rPr lang="ru-RU" dirty="0" smtClean="0"/>
              <a:t> </a:t>
            </a:r>
            <a:r>
              <a:rPr lang="ru-RU" dirty="0" err="1" smtClean="0"/>
              <a:t>днинку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Носову носи </a:t>
            </a:r>
            <a:r>
              <a:rPr lang="ru-RU" dirty="0" err="1" smtClean="0"/>
              <a:t>хустинку</a:t>
            </a:r>
            <a:r>
              <a:rPr lang="ru-RU" dirty="0" smtClean="0"/>
              <a:t>.</a:t>
            </a:r>
          </a:p>
          <a:p>
            <a:pPr algn="ctr">
              <a:buNone/>
            </a:pPr>
            <a:r>
              <a:rPr lang="uk-UA" dirty="0" smtClean="0"/>
              <a:t>***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здоровим</a:t>
            </a:r>
            <a:r>
              <a:rPr lang="ru-RU" dirty="0" smtClean="0"/>
              <a:t> </a:t>
            </a:r>
            <a:r>
              <a:rPr lang="ru-RU" dirty="0" err="1" smtClean="0"/>
              <a:t>довго</a:t>
            </a:r>
            <a:r>
              <a:rPr lang="ru-RU" dirty="0" smtClean="0"/>
              <a:t> </a:t>
            </a:r>
            <a:r>
              <a:rPr lang="ru-RU" dirty="0" err="1" smtClean="0"/>
              <a:t>жити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 Воду </a:t>
            </a:r>
            <a:r>
              <a:rPr lang="ru-RU" dirty="0" err="1" smtClean="0"/>
              <a:t>слід</a:t>
            </a:r>
            <a:r>
              <a:rPr lang="ru-RU" dirty="0" smtClean="0"/>
              <a:t> </a:t>
            </a:r>
            <a:r>
              <a:rPr lang="ru-RU" dirty="0" err="1" smtClean="0"/>
              <a:t>усім</a:t>
            </a:r>
            <a:r>
              <a:rPr lang="ru-RU" dirty="0" smtClean="0"/>
              <a:t> </a:t>
            </a:r>
            <a:r>
              <a:rPr lang="ru-RU" dirty="0" err="1" smtClean="0"/>
              <a:t>любити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Мило, пасту, </a:t>
            </a:r>
            <a:r>
              <a:rPr lang="ru-RU" dirty="0" err="1" smtClean="0"/>
              <a:t>гребінець</a:t>
            </a:r>
            <a:r>
              <a:rPr lang="ru-RU" dirty="0" smtClean="0"/>
              <a:t> -</a:t>
            </a:r>
            <a:br>
              <a:rPr lang="ru-RU" dirty="0" smtClean="0"/>
            </a:br>
            <a:r>
              <a:rPr lang="ru-RU" dirty="0" err="1" smtClean="0"/>
              <a:t>Будеш</a:t>
            </a:r>
            <a:r>
              <a:rPr lang="ru-RU" dirty="0" smtClean="0"/>
              <a:t> </a:t>
            </a:r>
            <a:r>
              <a:rPr lang="ru-RU" dirty="0" err="1" smtClean="0"/>
              <a:t>справжній</a:t>
            </a:r>
            <a:r>
              <a:rPr lang="ru-RU" dirty="0" smtClean="0"/>
              <a:t> </a:t>
            </a:r>
            <a:r>
              <a:rPr lang="ru-RU" dirty="0" err="1" smtClean="0"/>
              <a:t>молодець</a:t>
            </a:r>
            <a:r>
              <a:rPr lang="ru-RU" dirty="0" smtClean="0"/>
              <a:t>!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47800" y="457200"/>
            <a:ext cx="6257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Правила </a:t>
            </a:r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містечка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22" name="Picture 2" descr="Восклицательный знак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457200" cy="1210492"/>
          </a:xfrm>
          <a:prstGeom prst="rect">
            <a:avLst/>
          </a:prstGeom>
          <a:noFill/>
        </p:spPr>
      </p:pic>
      <p:pic>
        <p:nvPicPr>
          <p:cNvPr id="10" name="Picture 2" descr="Восклицательный знак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453647" cy="1201084"/>
          </a:xfrm>
          <a:prstGeom prst="rect">
            <a:avLst/>
          </a:prstGeom>
          <a:noFill/>
        </p:spPr>
      </p:pic>
      <p:pic>
        <p:nvPicPr>
          <p:cNvPr id="11" name="Picture 2" descr="Восклицательный знак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72000"/>
            <a:ext cx="453647" cy="1201084"/>
          </a:xfrm>
          <a:prstGeom prst="rect">
            <a:avLst/>
          </a:prstGeom>
          <a:noFill/>
        </p:spPr>
      </p:pic>
      <p:pic>
        <p:nvPicPr>
          <p:cNvPr id="12" name="Picture 2" descr="Восклицательный знак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12">
            <a:off x="4627221" y="1466396"/>
            <a:ext cx="453647" cy="1201084"/>
          </a:xfrm>
          <a:prstGeom prst="rect">
            <a:avLst/>
          </a:prstGeom>
          <a:noFill/>
        </p:spPr>
      </p:pic>
      <p:pic>
        <p:nvPicPr>
          <p:cNvPr id="13" name="Picture 2" descr="Восклицательный знак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1676400"/>
            <a:ext cx="432862" cy="1146053"/>
          </a:xfrm>
          <a:prstGeom prst="rect">
            <a:avLst/>
          </a:prstGeom>
          <a:noFill/>
        </p:spPr>
      </p:pic>
      <p:pic>
        <p:nvPicPr>
          <p:cNvPr id="14" name="Picture 2" descr="Восклицательный знак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971800"/>
            <a:ext cx="453647" cy="1201084"/>
          </a:xfrm>
          <a:prstGeom prst="rect">
            <a:avLst/>
          </a:prstGeom>
          <a:noFill/>
        </p:spPr>
      </p:pic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229600" y="6019800"/>
            <a:ext cx="6096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Иллюстрация Спортсмен в PNG, SVG и 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09800"/>
            <a:ext cx="3962400" cy="42410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" y="1143000"/>
            <a:ext cx="6096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«СПОРТИВНЕ»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700" name="Picture 4" descr="Футбольний м'яч кліпарт-картинки. Безкоштовне завантаження в .PNG або  векторному форматі | Creazil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438400"/>
            <a:ext cx="2113026" cy="22479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ідеогра _Корисні і шкідливі звички_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9753600" y="6019800"/>
            <a:ext cx="6096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Фото Овощной, более 921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2"/>
          <a:srcRect r="2463"/>
          <a:stretch>
            <a:fillRect/>
          </a:stretch>
        </p:blipFill>
        <p:spPr bwMode="auto">
          <a:xfrm>
            <a:off x="-1" y="0"/>
            <a:ext cx="9144001" cy="67056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9200" y="3962400"/>
            <a:ext cx="7086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chemeClr val="accent3"/>
                </a:solidFill>
                <a:effectLst/>
              </a:rPr>
              <a:t>ВІТАМІНЛЕНД</a:t>
            </a:r>
            <a:endParaRPr lang="ru-RU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5715000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learningapps.org/6679888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6626" name="Picture 2" descr="11 українських страв, про які ми почали забувати | Соціальне Телебачення  Сумщин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Украина карта Png - PNG 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860" y="381000"/>
            <a:ext cx="9175860" cy="6172200"/>
          </a:xfrm>
          <a:prstGeom prst="rect">
            <a:avLst/>
          </a:prstGeom>
          <a:noFill/>
        </p:spPr>
      </p:pic>
      <p:pic>
        <p:nvPicPr>
          <p:cNvPr id="17412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00200"/>
            <a:ext cx="933450" cy="933450"/>
          </a:xfrm>
          <a:prstGeom prst="rect">
            <a:avLst/>
          </a:prstGeom>
          <a:noFill/>
        </p:spPr>
      </p:pic>
      <p:pic>
        <p:nvPicPr>
          <p:cNvPr id="6" name="Picture 4" descr="Реєстрація геолокації на Google карті Advert Street Google my business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981200"/>
            <a:ext cx="933450" cy="933450"/>
          </a:xfrm>
          <a:prstGeom prst="rect">
            <a:avLst/>
          </a:prstGeom>
          <a:noFill/>
        </p:spPr>
      </p:pic>
      <p:pic>
        <p:nvPicPr>
          <p:cNvPr id="7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933450" cy="933450"/>
          </a:xfrm>
          <a:prstGeom prst="rect">
            <a:avLst/>
          </a:prstGeom>
          <a:noFill/>
        </p:spPr>
      </p:pic>
      <p:pic>
        <p:nvPicPr>
          <p:cNvPr id="8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0"/>
            <a:ext cx="933450" cy="933450"/>
          </a:xfrm>
          <a:prstGeom prst="rect">
            <a:avLst/>
          </a:prstGeom>
          <a:noFill/>
        </p:spPr>
      </p:pic>
      <p:pic>
        <p:nvPicPr>
          <p:cNvPr id="9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62400"/>
            <a:ext cx="933450" cy="933450"/>
          </a:xfrm>
          <a:prstGeom prst="rect">
            <a:avLst/>
          </a:prstGeom>
          <a:noFill/>
        </p:spPr>
      </p:pic>
      <p:pic>
        <p:nvPicPr>
          <p:cNvPr id="10" name="Picture 4" descr="Реєстрація геолокації на Google карті Advert Street Google my business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352800"/>
            <a:ext cx="933450" cy="933450"/>
          </a:xfrm>
          <a:prstGeom prst="rect">
            <a:avLst/>
          </a:prstGeom>
          <a:noFill/>
        </p:spPr>
      </p:pic>
      <p:pic>
        <p:nvPicPr>
          <p:cNvPr id="11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5029200"/>
            <a:ext cx="933450" cy="933450"/>
          </a:xfrm>
          <a:prstGeom prst="rect">
            <a:avLst/>
          </a:prstGeom>
          <a:noFill/>
        </p:spPr>
      </p:pic>
      <p:pic>
        <p:nvPicPr>
          <p:cNvPr id="33794" name="Picture 2" descr="Файл изображения школьного автобуса PNG - PNG All"/>
          <p:cNvPicPr>
            <a:picLocks noChangeAspect="1" noChangeArrowheads="1"/>
          </p:cNvPicPr>
          <p:nvPr/>
        </p:nvPicPr>
        <p:blipFill>
          <a:blip r:embed="rId6" cstate="print"/>
          <a:srcRect t="22797" b="22378"/>
          <a:stretch>
            <a:fillRect/>
          </a:stretch>
        </p:blipFill>
        <p:spPr bwMode="auto">
          <a:xfrm rot="615278" flipH="1">
            <a:off x="5694282" y="3829742"/>
            <a:ext cx="1143000" cy="725872"/>
          </a:xfrm>
          <a:prstGeom prst="rect">
            <a:avLst/>
          </a:prstGeom>
          <a:noFill/>
        </p:spPr>
      </p:pic>
      <p:sp>
        <p:nvSpPr>
          <p:cNvPr id="12" name="Выноска 1 11"/>
          <p:cNvSpPr/>
          <p:nvPr/>
        </p:nvSpPr>
        <p:spPr>
          <a:xfrm>
            <a:off x="4038600" y="1066800"/>
            <a:ext cx="1524000" cy="609600"/>
          </a:xfrm>
          <a:prstGeom prst="borderCallout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tx1"/>
                </a:solidFill>
              </a:rPr>
              <a:t>Вітамінленд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31214E-7 C 0.0375 -0.03353 0.07518 -0.06683 0.08854 -0.08948 C 0.10191 -0.11214 0.09514 -0.11469 0.08039 -0.1355 C 0.06563 -0.1563 0.01667 -0.19168 -3.05556E-6 -0.21411 C -0.01666 -0.23654 -0.00382 -0.26197 -0.01961 -0.27076 C -0.03541 -0.27954 -0.07934 -0.28232 -0.09514 -0.26636 C -0.11093 -0.25041 -0.10694 -0.18706 -0.11475 -0.1748 C -0.12257 -0.16255 -0.14062 -0.1637 -0.14253 -0.19214 C -0.14444 -0.22058 -0.11441 -0.33249 -0.12621 -0.34498 C -0.13802 -0.35746 -0.19045 -0.277 -0.21319 -0.26636 C -0.23593 -0.25573 -0.25382 -0.27446 -0.26232 -0.28162 C -0.27083 -0.28879 -0.26545 -0.30567 -0.26389 -0.31006 C -0.26232 -0.31446 -0.25746 -0.31122 -0.25243 -0.30798 " pathEditMode="relative" ptsTypes="aaaaaaaaaaaaA">
                                      <p:cBhvr>
                                        <p:cTn id="6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 descr="Мильні бульбашки в Києві від компанії &quot;&quot; OLO &quot; інтернет-магазин іграшок та  товарів для дітей&quot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98470"/>
          </a:xfrm>
          <a:prstGeom prst="rect">
            <a:avLst/>
          </a:prstGeom>
          <a:noFill/>
        </p:spPr>
      </p:pic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228600" y="381000"/>
          <a:ext cx="3047294" cy="2286000"/>
        </p:xfrm>
        <a:graphic>
          <a:graphicData uri="http://schemas.openxmlformats.org/presentationml/2006/ole">
            <p:oleObj spid="_x0000_s25601" name="Картинка" r:id="rId4" imgW="6857143" imgH="5144218" progId="StaticMetafile">
              <p:embed/>
            </p:oleObj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5486400" y="457200"/>
          <a:ext cx="3369067" cy="2386975"/>
        </p:xfrm>
        <a:graphic>
          <a:graphicData uri="http://schemas.openxmlformats.org/presentationml/2006/ole">
            <p:oleObj spid="_x0000_s25602" name="Картинка" r:id="rId5" imgW="6857143" imgH="4858428" progId="StaticMetafile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228600" y="3657600"/>
          <a:ext cx="3753411" cy="2638425"/>
        </p:xfrm>
        <a:graphic>
          <a:graphicData uri="http://schemas.openxmlformats.org/presentationml/2006/ole">
            <p:oleObj spid="_x0000_s25603" name="Картинка" r:id="rId6" imgW="6857143" imgH="4819048" progId="StaticMetafile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3048000" y="1981200"/>
          <a:ext cx="2614513" cy="3184858"/>
        </p:xfrm>
        <a:graphic>
          <a:graphicData uri="http://schemas.openxmlformats.org/presentationml/2006/ole">
            <p:oleObj spid="_x0000_s25604" name="Картинка" r:id="rId7" imgW="5582429" imgH="6800000" progId="StaticMetafile">
              <p:embed/>
            </p:oleObj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5181600" y="3810000"/>
          <a:ext cx="3741811" cy="2644417"/>
        </p:xfrm>
        <a:graphic>
          <a:graphicData uri="http://schemas.openxmlformats.org/presentationml/2006/ole">
            <p:oleObj spid="_x0000_s25605" name="Картинка" r:id="rId8" imgW="8573697" imgH="6058746" progId="StaticMetafile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56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56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Украина карта Png - PNG 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860" y="381000"/>
            <a:ext cx="9175860" cy="6172200"/>
          </a:xfrm>
          <a:prstGeom prst="rect">
            <a:avLst/>
          </a:prstGeom>
          <a:noFill/>
        </p:spPr>
      </p:pic>
      <p:pic>
        <p:nvPicPr>
          <p:cNvPr id="11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5029200"/>
            <a:ext cx="933450" cy="933450"/>
          </a:xfrm>
          <a:prstGeom prst="rect">
            <a:avLst/>
          </a:prstGeom>
          <a:noFill/>
        </p:spPr>
      </p:pic>
      <p:pic>
        <p:nvPicPr>
          <p:cNvPr id="33794" name="Picture 2" descr="Файл изображения школьного автобуса PNG - PNG All"/>
          <p:cNvPicPr>
            <a:picLocks noChangeAspect="1" noChangeArrowheads="1"/>
          </p:cNvPicPr>
          <p:nvPr/>
        </p:nvPicPr>
        <p:blipFill>
          <a:blip r:embed="rId4" cstate="print"/>
          <a:srcRect t="22797" b="22378"/>
          <a:stretch>
            <a:fillRect/>
          </a:stretch>
        </p:blipFill>
        <p:spPr bwMode="auto">
          <a:xfrm rot="615278">
            <a:off x="3864349" y="4604375"/>
            <a:ext cx="1284919" cy="725872"/>
          </a:xfrm>
          <a:prstGeom prst="rect">
            <a:avLst/>
          </a:prstGeom>
          <a:noFill/>
        </p:spPr>
      </p:pic>
      <p:pic>
        <p:nvPicPr>
          <p:cNvPr id="34818" name="Picture 2" descr="Иконки геолокация - 2,113 бесплатных ик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352800"/>
            <a:ext cx="838200" cy="838201"/>
          </a:xfrm>
          <a:prstGeom prst="rect">
            <a:avLst/>
          </a:prstGeom>
          <a:noFill/>
        </p:spPr>
      </p:pic>
      <p:pic>
        <p:nvPicPr>
          <p:cNvPr id="13" name="Picture 2" descr="Иконки геолокация - 2,113 бесплатных ик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133600"/>
            <a:ext cx="838200" cy="838201"/>
          </a:xfrm>
          <a:prstGeom prst="rect">
            <a:avLst/>
          </a:prstGeom>
          <a:noFill/>
        </p:spPr>
      </p:pic>
      <p:pic>
        <p:nvPicPr>
          <p:cNvPr id="14" name="Picture 2" descr="Иконки геолокация - 2,113 бесплатных ик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1600200"/>
            <a:ext cx="838200" cy="838201"/>
          </a:xfrm>
          <a:prstGeom prst="rect">
            <a:avLst/>
          </a:prstGeom>
          <a:noFill/>
        </p:spPr>
      </p:pic>
      <p:pic>
        <p:nvPicPr>
          <p:cNvPr id="15" name="Picture 2" descr="Иконки геолокация - 2,113 бесплатных ик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762000"/>
            <a:ext cx="838200" cy="838201"/>
          </a:xfrm>
          <a:prstGeom prst="rect">
            <a:avLst/>
          </a:prstGeom>
          <a:noFill/>
        </p:spPr>
      </p:pic>
      <p:pic>
        <p:nvPicPr>
          <p:cNvPr id="16" name="Picture 2" descr="Иконки геолокация - 2,113 бесплатных ик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2286000"/>
            <a:ext cx="838200" cy="838201"/>
          </a:xfrm>
          <a:prstGeom prst="rect">
            <a:avLst/>
          </a:prstGeom>
          <a:noFill/>
        </p:spPr>
      </p:pic>
      <p:pic>
        <p:nvPicPr>
          <p:cNvPr id="17" name="Picture 2" descr="Иконки геолокация - 2,113 бесплатных иконо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3962400"/>
            <a:ext cx="838200" cy="8382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-0.07515 C 0.02639 -0.11723 0.03906 -0.15908 0.05625 -0.16671 C 0.07344 -0.17434 0.09462 -0.17549 0.11702 -0.12093 C 0.13941 -0.06636 0.17847 0.11329 0.1908 0.16069 " pathEditMode="relative" ptsTypes="aaaA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Фон солнце (65 фото)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47800"/>
            <a:ext cx="79248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Доброго </a:t>
            </a:r>
            <a:r>
              <a:rPr lang="ru-RU" b="1" i="1" dirty="0" err="1" smtClean="0"/>
              <a:t>здоров’я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діти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доброго</a:t>
            </a:r>
            <a:r>
              <a:rPr lang="ru-RU" b="1" i="1" dirty="0" smtClean="0"/>
              <a:t> вам дня</a:t>
            </a:r>
          </a:p>
          <a:p>
            <a:pPr>
              <a:buNone/>
            </a:pPr>
            <a:r>
              <a:rPr lang="ru-RU" b="1" i="1" dirty="0" smtClean="0"/>
              <a:t>Хай вам ясно </a:t>
            </a:r>
            <a:r>
              <a:rPr lang="ru-RU" b="1" i="1" dirty="0" err="1" smtClean="0"/>
              <a:t>сонце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світить</a:t>
            </a:r>
            <a:r>
              <a:rPr lang="ru-RU" b="1" i="1" dirty="0" smtClean="0"/>
              <a:t> у </a:t>
            </a:r>
            <a:r>
              <a:rPr lang="ru-RU" b="1" i="1" dirty="0" err="1" smtClean="0"/>
              <a:t>вікно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щодня</a:t>
            </a:r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Хай </a:t>
            </a:r>
            <a:r>
              <a:rPr lang="ru-RU" b="1" i="1" dirty="0" err="1" smtClean="0"/>
              <a:t>сміється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мирне</a:t>
            </a:r>
            <a:r>
              <a:rPr lang="ru-RU" b="1" i="1" dirty="0" smtClean="0"/>
              <a:t> небо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дивує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світ</a:t>
            </a:r>
            <a:endParaRPr lang="ru-RU" b="1" i="1" dirty="0" smtClean="0"/>
          </a:p>
          <a:p>
            <a:pPr>
              <a:buNone/>
            </a:pPr>
            <a:r>
              <a:rPr lang="ru-RU" b="1" i="1" dirty="0" smtClean="0"/>
              <a:t>А земля нехай </a:t>
            </a:r>
            <a:r>
              <a:rPr lang="ru-RU" b="1" i="1" dirty="0" err="1" smtClean="0"/>
              <a:t>дарує</a:t>
            </a:r>
            <a:r>
              <a:rPr lang="ru-RU" b="1" i="1" dirty="0" smtClean="0"/>
              <a:t> вам </a:t>
            </a:r>
            <a:r>
              <a:rPr lang="ru-RU" b="1" i="1" dirty="0" err="1" smtClean="0"/>
              <a:t>барвистий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цвіт</a:t>
            </a:r>
            <a:endParaRPr lang="ru-RU" b="1" i="1" dirty="0" smtClean="0"/>
          </a:p>
          <a:p>
            <a:pPr>
              <a:buNone/>
            </a:pPr>
            <a:r>
              <a:rPr lang="ru-RU" b="1" i="1" dirty="0" err="1" smtClean="0"/>
              <a:t>Бо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здоров’я</a:t>
            </a:r>
            <a:r>
              <a:rPr lang="ru-RU" b="1" i="1" dirty="0" smtClean="0"/>
              <a:t>, </a:t>
            </a:r>
            <a:r>
              <a:rPr lang="ru-RU" b="1" i="1" dirty="0" err="1" smtClean="0"/>
              <a:t>любі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діти</a:t>
            </a:r>
            <a:r>
              <a:rPr lang="ru-RU" b="1" i="1" dirty="0" smtClean="0"/>
              <a:t>, в </a:t>
            </a:r>
            <a:r>
              <a:rPr lang="ru-RU" b="1" i="1" dirty="0" err="1" smtClean="0"/>
              <a:t>світі</a:t>
            </a:r>
            <a:r>
              <a:rPr lang="ru-RU" b="1" i="1" dirty="0" smtClean="0"/>
              <a:t> головне</a:t>
            </a:r>
          </a:p>
          <a:p>
            <a:pPr>
              <a:buNone/>
            </a:pPr>
            <a:r>
              <a:rPr lang="ru-RU" b="1" i="1" dirty="0" smtClean="0"/>
              <a:t>А здоровий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веселий – </a:t>
            </a:r>
            <a:r>
              <a:rPr lang="ru-RU" b="1" i="1" dirty="0" err="1" smtClean="0"/>
              <a:t>щастя</a:t>
            </a:r>
            <a:r>
              <a:rPr lang="ru-RU" b="1" i="1" dirty="0" smtClean="0"/>
              <a:t> не мине.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ерый город на картинах Эмилио Валерио Д'Оспин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838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43200" y="533400"/>
            <a:ext cx="594424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«</a:t>
            </a:r>
            <a:r>
              <a:rPr lang="ru-RU" sz="80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Шкідливе</a:t>
            </a:r>
            <a:r>
              <a:rPr lang="ru-RU" sz="8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</a:rPr>
              <a:t>»</a:t>
            </a:r>
            <a:endParaRPr lang="ru-RU" sz="8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⬇ Скачать картинки Много людей обнимаются, стоковые фото Много людей  обнимаются в хорошем качестве | Depositphotos"/>
          <p:cNvPicPr>
            <a:picLocks noChangeAspect="1" noChangeArrowheads="1"/>
          </p:cNvPicPr>
          <p:nvPr/>
        </p:nvPicPr>
        <p:blipFill>
          <a:blip r:embed="rId2"/>
          <a:srcRect r="100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Тема “Шкідливі звички: куріння, алкоголь, наркотики” (Bad habits: smoking,  alcohol, drugs) | Самовчит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9745" cy="6858001"/>
          </a:xfrm>
          <a:prstGeom prst="rect">
            <a:avLst/>
          </a:prstGeom>
          <a:noFill/>
        </p:spPr>
      </p:pic>
      <p:pic>
        <p:nvPicPr>
          <p:cNvPr id="36868" name="Picture 4" descr="Шприц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648200"/>
            <a:ext cx="1173682" cy="1219199"/>
          </a:xfrm>
          <a:prstGeom prst="rect">
            <a:avLst/>
          </a:prstGeom>
          <a:noFill/>
        </p:spPr>
      </p:pic>
      <p:pic>
        <p:nvPicPr>
          <p:cNvPr id="6" name="Picture 4" descr="Шприц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871824">
            <a:off x="3383474" y="4808251"/>
            <a:ext cx="1173682" cy="12191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Здоровий спосіб життя - ITMED"/>
          <p:cNvPicPr>
            <a:picLocks noChangeAspect="1" noChangeArrowheads="1"/>
          </p:cNvPicPr>
          <p:nvPr/>
        </p:nvPicPr>
        <p:blipFill>
          <a:blip r:embed="rId2"/>
          <a:srcRect r="3333" b="6866"/>
          <a:stretch>
            <a:fillRect/>
          </a:stretch>
        </p:blipFill>
        <p:spPr bwMode="auto">
          <a:xfrm>
            <a:off x="0" y="0"/>
            <a:ext cx="947057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Голубое небо фон - 62 фото"/>
          <p:cNvPicPr>
            <a:picLocks noChangeAspect="1" noChangeArrowheads="1"/>
          </p:cNvPicPr>
          <p:nvPr/>
        </p:nvPicPr>
        <p:blipFill>
          <a:blip r:embed="rId2"/>
          <a:srcRect r="19355"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sz="3800" b="1" dirty="0" smtClean="0"/>
              <a:t>Щоб здоров’я гарне мати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слід про нього змалку</a:t>
            </a:r>
            <a:r>
              <a:rPr lang="uk-UA" sz="3800" b="1" dirty="0" smtClean="0"/>
              <a:t>...</a:t>
            </a:r>
          </a:p>
          <a:p>
            <a:pPr algn="ctr">
              <a:buNone/>
            </a:pPr>
            <a:r>
              <a:rPr lang="uk-UA" sz="3800" b="1" i="1" dirty="0" smtClean="0"/>
              <a:t>(дбати)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Кожний ранок </a:t>
            </a:r>
            <a:r>
              <a:rPr lang="uk-UA" sz="3800" b="1" dirty="0" smtClean="0"/>
              <a:t>обливатись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і зарядкою</a:t>
            </a:r>
            <a:r>
              <a:rPr lang="uk-UA" sz="3800" b="1" dirty="0" smtClean="0"/>
              <a:t>...</a:t>
            </a:r>
          </a:p>
          <a:p>
            <a:pPr algn="ctr">
              <a:buNone/>
            </a:pPr>
            <a:r>
              <a:rPr lang="uk-UA" sz="3800" b="1" i="1" dirty="0" smtClean="0"/>
              <a:t>(займатись)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У дворі щодня гуляти,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Повноцінно їсти й</a:t>
            </a:r>
            <a:r>
              <a:rPr lang="uk-UA" sz="3800" b="1" dirty="0" smtClean="0"/>
              <a:t>...</a:t>
            </a:r>
          </a:p>
          <a:p>
            <a:pPr algn="ctr">
              <a:buNone/>
            </a:pPr>
            <a:r>
              <a:rPr lang="uk-UA" sz="3800" b="1" i="1" dirty="0" smtClean="0"/>
              <a:t>(</a:t>
            </a:r>
            <a:r>
              <a:rPr lang="uk-UA" sz="3800" b="1" i="1" dirty="0" smtClean="0"/>
              <a:t>спати)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Добре мити всі продукти,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досхочу вживати</a:t>
            </a:r>
            <a:r>
              <a:rPr lang="uk-UA" sz="3800" b="1" dirty="0" smtClean="0"/>
              <a:t>...</a:t>
            </a:r>
          </a:p>
          <a:p>
            <a:pPr algn="ctr">
              <a:buNone/>
            </a:pPr>
            <a:r>
              <a:rPr lang="uk-UA" sz="3800" b="1" i="1" dirty="0" smtClean="0"/>
              <a:t>(</a:t>
            </a:r>
            <a:r>
              <a:rPr lang="uk-UA" sz="3800" b="1" i="1" dirty="0" smtClean="0"/>
              <a:t>фрукти)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Будете це все робити –</a:t>
            </a:r>
            <a:endParaRPr lang="ru-RU" sz="3800" b="1" dirty="0" smtClean="0"/>
          </a:p>
          <a:p>
            <a:pPr algn="ctr">
              <a:buNone/>
            </a:pPr>
            <a:r>
              <a:rPr lang="uk-UA" sz="3800" b="1" dirty="0" smtClean="0"/>
              <a:t>перестанете </a:t>
            </a:r>
            <a:r>
              <a:rPr lang="uk-UA" sz="3800" b="1" dirty="0" smtClean="0"/>
              <a:t>..</a:t>
            </a:r>
          </a:p>
          <a:p>
            <a:pPr algn="ctr">
              <a:buNone/>
            </a:pPr>
            <a:r>
              <a:rPr lang="uk-UA" sz="3800" b="1" i="1" dirty="0" smtClean="0"/>
              <a:t>(</a:t>
            </a:r>
            <a:r>
              <a:rPr lang="uk-UA" sz="3800" b="1" i="1" dirty="0" smtClean="0"/>
              <a:t>хворіти)</a:t>
            </a:r>
            <a:endParaRPr lang="ru-RU" sz="3800" b="1" dirty="0" smtClean="0"/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 названия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"/>
            <a:ext cx="76962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Радуга и облака ПНГ на Прозрачном Фоне • Скачать PNG Радуга и облака"/>
          <p:cNvPicPr>
            <a:picLocks noChangeAspect="1" noChangeArrowheads="1"/>
          </p:cNvPicPr>
          <p:nvPr/>
        </p:nvPicPr>
        <p:blipFill>
          <a:blip r:embed="rId2"/>
          <a:srcRect r="12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20000" y="2362200"/>
            <a:ext cx="11436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</a:t>
            </a:r>
            <a:endParaRPr lang="ru-RU" sz="115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1752600"/>
            <a:ext cx="11436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11500" b="1" dirty="0" err="1" smtClean="0">
                <a:ln/>
                <a:solidFill>
                  <a:schemeClr val="accent3"/>
                </a:solidFill>
              </a:rPr>
              <a:t>Д</a:t>
            </a:r>
            <a:endParaRPr lang="ru-RU" sz="115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3400" y="2057400"/>
            <a:ext cx="11436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</a:t>
            </a:r>
            <a:endParaRPr lang="ru-RU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4600" y="3581400"/>
            <a:ext cx="11436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endParaRPr lang="ru-RU" sz="1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4995952"/>
            <a:ext cx="11436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endParaRPr lang="ru-RU" sz="11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" y="3962400"/>
            <a:ext cx="14478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В’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53200" y="0"/>
            <a:ext cx="114364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endParaRPr lang="ru-RU" sz="1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3 0.03098 L -0.77083 0.33063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4509E-6 L 0.07083 0.486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965 L -0.42083 0.058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1341 L 0.14583 0.141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0879 L 0.04583 0.36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L 0.6375 0.075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" y="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27746E-6 L 0.075 0.63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бір професії – діти на роздоріжжі. – Домашня Церква"/>
          <p:cNvPicPr/>
          <p:nvPr/>
        </p:nvPicPr>
        <p:blipFill>
          <a:blip r:embed="rId2"/>
          <a:srcRect b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90600" y="1371600"/>
            <a:ext cx="1447800" cy="1981200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Сюди </a:t>
            </a:r>
            <a:r>
              <a:rPr lang="uk-UA" sz="1600" b="1" dirty="0" smtClean="0">
                <a:solidFill>
                  <a:schemeClr val="tx1"/>
                </a:solidFill>
              </a:rPr>
              <a:t>підеш - велике </a:t>
            </a:r>
            <a:r>
              <a:rPr lang="uk-UA" sz="1600" b="1" dirty="0" smtClean="0">
                <a:solidFill>
                  <a:schemeClr val="tx1"/>
                </a:solidFill>
              </a:rPr>
              <a:t>багатство знайдеш та  здоров’я загубиш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396838">
            <a:off x="4173646" y="821595"/>
            <a:ext cx="1835905" cy="1832764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Цією дорогою </a:t>
            </a:r>
            <a:r>
              <a:rPr lang="uk-UA" sz="1600" b="1" dirty="0" smtClean="0">
                <a:solidFill>
                  <a:schemeClr val="tx1"/>
                </a:solidFill>
              </a:rPr>
              <a:t>підеш - половину </a:t>
            </a:r>
            <a:r>
              <a:rPr lang="uk-UA" sz="1600" b="1" dirty="0" smtClean="0">
                <a:solidFill>
                  <a:schemeClr val="tx1"/>
                </a:solidFill>
              </a:rPr>
              <a:t>багатства знайдеш і половину здоров’я </a:t>
            </a:r>
            <a:r>
              <a:rPr lang="uk-UA" sz="1600" b="1" dirty="0" smtClean="0">
                <a:solidFill>
                  <a:schemeClr val="tx1"/>
                </a:solidFill>
              </a:rPr>
              <a:t>втратиш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344402">
            <a:off x="4841284" y="3854779"/>
            <a:ext cx="1812174" cy="1981043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Цією дорогою </a:t>
            </a:r>
            <a:r>
              <a:rPr lang="uk-UA" sz="1600" b="1" dirty="0" smtClean="0">
                <a:solidFill>
                  <a:schemeClr val="tx1"/>
                </a:solidFill>
              </a:rPr>
              <a:t>підеш - половину </a:t>
            </a:r>
            <a:r>
              <a:rPr lang="uk-UA" sz="1600" b="1" dirty="0" smtClean="0">
                <a:solidFill>
                  <a:schemeClr val="tx1"/>
                </a:solidFill>
              </a:rPr>
              <a:t>багатства знайдеш і половину здоров’я загубиш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Тройная стрелка влево/вправо/вверх 4"/>
          <p:cNvSpPr/>
          <p:nvPr/>
        </p:nvSpPr>
        <p:spPr>
          <a:xfrm rot="2189081">
            <a:off x="2270239" y="2010327"/>
            <a:ext cx="3439590" cy="2362200"/>
          </a:xfrm>
          <a:prstGeom prst="leftRight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oli Color Transparent Background, Transparent Png Image - PngN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1309" cy="8686800"/>
          </a:xfrm>
          <a:prstGeom prst="rect">
            <a:avLst/>
          </a:prstGeom>
          <a:noFill/>
        </p:spPr>
      </p:pic>
      <p:pic>
        <p:nvPicPr>
          <p:cNvPr id="4" name="Рисунок 3" descr="смайлик — Викисловарь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133600"/>
            <a:ext cx="4876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Мультяшный персонаж маленького мальчика с грязным лицом в грязной рваной  одежде, стоящего с мячом в руке. озорной ребенок с неопрятной внешностью.  векторная иллюстрация плоского дизайна изолирована на белом. | Премиум  векторы"/>
          <p:cNvPicPr>
            <a:picLocks noChangeAspect="1" noChangeArrowheads="1"/>
          </p:cNvPicPr>
          <p:nvPr/>
        </p:nvPicPr>
        <p:blipFill>
          <a:blip r:embed="rId2"/>
          <a:srcRect l="26954" t="13208" r="24528" b="11321"/>
          <a:stretch>
            <a:fillRect/>
          </a:stretch>
        </p:blipFill>
        <p:spPr bwMode="auto">
          <a:xfrm>
            <a:off x="838200" y="914400"/>
            <a:ext cx="2895600" cy="5334000"/>
          </a:xfrm>
          <a:prstGeom prst="rect">
            <a:avLst/>
          </a:prstGeom>
          <a:noFill/>
        </p:spPr>
      </p:pic>
      <p:pic>
        <p:nvPicPr>
          <p:cNvPr id="19460" name="Picture 4" descr="читающая девушка рисунок мультяшная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1295400"/>
            <a:ext cx="4200525" cy="4657725"/>
          </a:xfrm>
          <a:prstGeom prst="rect">
            <a:avLst/>
          </a:prstGeom>
          <a:noFill/>
        </p:spPr>
      </p:pic>
      <p:pic>
        <p:nvPicPr>
          <p:cNvPr id="19462" name="Picture 6" descr="Наклейка пузырьки PNG - AVATAN P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124200"/>
            <a:ext cx="4045857" cy="3733800"/>
          </a:xfrm>
          <a:prstGeom prst="rect">
            <a:avLst/>
          </a:prstGeom>
          <a:noFill/>
        </p:spPr>
      </p:pic>
      <p:pic>
        <p:nvPicPr>
          <p:cNvPr id="19464" name="Picture 8" descr="Пузырьки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5" cstate="print"/>
          <a:srcRect l="27536"/>
          <a:stretch>
            <a:fillRect/>
          </a:stretch>
        </p:blipFill>
        <p:spPr bwMode="auto">
          <a:xfrm>
            <a:off x="-139148" y="1905000"/>
            <a:ext cx="3368261" cy="4648200"/>
          </a:xfrm>
          <a:prstGeom prst="rect">
            <a:avLst/>
          </a:prstGeom>
          <a:noFill/>
        </p:spPr>
      </p:pic>
      <p:pic>
        <p:nvPicPr>
          <p:cNvPr id="8" name="Picture 8" descr="Пузырьки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6" cstate="print"/>
          <a:srcRect l="27536"/>
          <a:stretch>
            <a:fillRect/>
          </a:stretch>
        </p:blipFill>
        <p:spPr bwMode="auto">
          <a:xfrm>
            <a:off x="6629400" y="0"/>
            <a:ext cx="3533913" cy="4876800"/>
          </a:xfrm>
          <a:prstGeom prst="rect">
            <a:avLst/>
          </a:prstGeom>
          <a:noFill/>
        </p:spPr>
      </p:pic>
      <p:pic>
        <p:nvPicPr>
          <p:cNvPr id="9" name="Picture 8" descr="Пузырьки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7" cstate="print"/>
          <a:srcRect l="27536"/>
          <a:stretch>
            <a:fillRect/>
          </a:stretch>
        </p:blipFill>
        <p:spPr bwMode="auto">
          <a:xfrm rot="6784130">
            <a:off x="5224855" y="4451028"/>
            <a:ext cx="2665083" cy="3677815"/>
          </a:xfrm>
          <a:prstGeom prst="rect">
            <a:avLst/>
          </a:prstGeom>
          <a:noFill/>
        </p:spPr>
      </p:pic>
      <p:pic>
        <p:nvPicPr>
          <p:cNvPr id="10" name="Picture 8" descr="Пузырьки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8" cstate="print"/>
          <a:srcRect l="27536"/>
          <a:stretch>
            <a:fillRect/>
          </a:stretch>
        </p:blipFill>
        <p:spPr bwMode="auto">
          <a:xfrm rot="12417078">
            <a:off x="2414528" y="-240370"/>
            <a:ext cx="3307867" cy="4564857"/>
          </a:xfrm>
          <a:prstGeom prst="rect">
            <a:avLst/>
          </a:prstGeom>
          <a:noFill/>
        </p:spPr>
      </p:pic>
      <p:pic>
        <p:nvPicPr>
          <p:cNvPr id="11" name="Picture 8" descr="Пузырьки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8" cstate="print"/>
          <a:srcRect l="27536"/>
          <a:stretch>
            <a:fillRect/>
          </a:stretch>
        </p:blipFill>
        <p:spPr bwMode="auto">
          <a:xfrm rot="16566503">
            <a:off x="562931" y="-2071413"/>
            <a:ext cx="3307867" cy="4564857"/>
          </a:xfrm>
          <a:prstGeom prst="rect">
            <a:avLst/>
          </a:prstGeom>
          <a:noFill/>
        </p:spPr>
      </p:pic>
      <p:pic>
        <p:nvPicPr>
          <p:cNvPr id="12" name="Picture 6" descr="Наклейка пузырьки PNG - AVATAN PLUS"/>
          <p:cNvPicPr>
            <a:picLocks noChangeAspect="1" noChangeArrowheads="1"/>
          </p:cNvPicPr>
          <p:nvPr/>
        </p:nvPicPr>
        <p:blipFill>
          <a:blip r:embed="rId4" cstate="print"/>
          <a:srcRect t="59184"/>
          <a:stretch>
            <a:fillRect/>
          </a:stretch>
        </p:blipFill>
        <p:spPr bwMode="auto">
          <a:xfrm>
            <a:off x="3505200" y="0"/>
            <a:ext cx="4045857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в’язане зображення"/>
          <p:cNvPicPr/>
          <p:nvPr/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81000" y="152400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hlinkClick r:id="rId3"/>
              </a:rPr>
              <a:t>https://jamboard.google.com/d/1G5tyei1G9MIlUBdce_5PhgMLMwlTRgqYpqc0pWSb_AI/edit?usp=sharing</a:t>
            </a:r>
            <a:r>
              <a:rPr lang="uk-UA" sz="3600" b="1" dirty="0" smtClean="0"/>
              <a:t> </a:t>
            </a:r>
            <a:endParaRPr lang="ru-RU" sz="36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Украина карта Png - PNG 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860" y="381000"/>
            <a:ext cx="9175860" cy="6172200"/>
          </a:xfrm>
          <a:prstGeom prst="rect">
            <a:avLst/>
          </a:prstGeom>
          <a:noFill/>
        </p:spPr>
      </p:pic>
      <p:pic>
        <p:nvPicPr>
          <p:cNvPr id="17412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00200"/>
            <a:ext cx="933450" cy="933450"/>
          </a:xfrm>
          <a:prstGeom prst="rect">
            <a:avLst/>
          </a:prstGeom>
          <a:noFill/>
        </p:spPr>
      </p:pic>
      <p:pic>
        <p:nvPicPr>
          <p:cNvPr id="6" name="Picture 4" descr="Реєстрація геолокації на Google карті Advert Street Google my business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981200"/>
            <a:ext cx="933450" cy="933450"/>
          </a:xfrm>
          <a:prstGeom prst="rect">
            <a:avLst/>
          </a:prstGeom>
          <a:noFill/>
        </p:spPr>
      </p:pic>
      <p:pic>
        <p:nvPicPr>
          <p:cNvPr id="7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933450" cy="933450"/>
          </a:xfrm>
          <a:prstGeom prst="rect">
            <a:avLst/>
          </a:prstGeom>
          <a:noFill/>
        </p:spPr>
      </p:pic>
      <p:pic>
        <p:nvPicPr>
          <p:cNvPr id="8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0"/>
            <a:ext cx="933450" cy="933450"/>
          </a:xfrm>
          <a:prstGeom prst="rect">
            <a:avLst/>
          </a:prstGeom>
          <a:noFill/>
        </p:spPr>
      </p:pic>
      <p:pic>
        <p:nvPicPr>
          <p:cNvPr id="9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62400"/>
            <a:ext cx="933450" cy="933450"/>
          </a:xfrm>
          <a:prstGeom prst="rect">
            <a:avLst/>
          </a:prstGeom>
          <a:noFill/>
        </p:spPr>
      </p:pic>
      <p:pic>
        <p:nvPicPr>
          <p:cNvPr id="10" name="Picture 4" descr="Реєстрація геолокації на Google карті Advert Street Google my business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352800"/>
            <a:ext cx="933450" cy="933450"/>
          </a:xfrm>
          <a:prstGeom prst="rect">
            <a:avLst/>
          </a:prstGeom>
          <a:noFill/>
        </p:spPr>
      </p:pic>
      <p:pic>
        <p:nvPicPr>
          <p:cNvPr id="11" name="Picture 4" descr="Реєстрація геолокації на Google карті Advert Street Google my busi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5029200"/>
            <a:ext cx="933450" cy="9334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Електронний рецепт на ліки, антибіотики та інші препарати | doc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499004">
            <a:off x="149889" y="1445243"/>
            <a:ext cx="5254031" cy="470535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77076" y="609600"/>
            <a:ext cx="63669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«НЕХВОРІЙКО»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323</Words>
  <PresentationFormat>Экран (4:3)</PresentationFormat>
  <Paragraphs>82</Paragraphs>
  <Slides>25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Office Theme</vt:lpstr>
      <vt:lpstr>Picture (Metafile)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https://learningapps.org/6679888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 Коваль</dc:creator>
  <cp:lastModifiedBy>Пользователь Windows</cp:lastModifiedBy>
  <cp:revision>3</cp:revision>
  <dcterms:created xsi:type="dcterms:W3CDTF">2023-04-03T22:14:31Z</dcterms:created>
  <dcterms:modified xsi:type="dcterms:W3CDTF">2023-04-04T00:49:43Z</dcterms:modified>
</cp:coreProperties>
</file>