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59" r:id="rId6"/>
    <p:sldId id="271" r:id="rId7"/>
    <p:sldId id="26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9CA58-CD28-4634-A787-710C544C362E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D42D85-C636-4B8C-8343-96E135243513}">
      <dgm:prSet phldrT="[Текст]"/>
      <dgm:spPr/>
      <dgm:t>
        <a:bodyPr/>
        <a:lstStyle/>
        <a:p>
          <a:r>
            <a:rPr lang="uk-UA" dirty="0" smtClean="0"/>
            <a:t>Українські землі</a:t>
          </a:r>
          <a:endParaRPr lang="ru-RU" dirty="0"/>
        </a:p>
      </dgm:t>
    </dgm:pt>
    <dgm:pt modelId="{C49DE8B9-2066-4135-BAF3-79B7303330BF}" type="parTrans" cxnId="{F7C0DBAB-7037-4CB5-B28C-D5884B126CF7}">
      <dgm:prSet/>
      <dgm:spPr/>
      <dgm:t>
        <a:bodyPr/>
        <a:lstStyle/>
        <a:p>
          <a:endParaRPr lang="ru-RU"/>
        </a:p>
      </dgm:t>
    </dgm:pt>
    <dgm:pt modelId="{CC6823AE-5106-42DE-B75D-3CAD841E217C}" type="sibTrans" cxnId="{F7C0DBAB-7037-4CB5-B28C-D5884B126CF7}">
      <dgm:prSet/>
      <dgm:spPr/>
      <dgm:t>
        <a:bodyPr/>
        <a:lstStyle/>
        <a:p>
          <a:endParaRPr lang="ru-RU"/>
        </a:p>
      </dgm:t>
    </dgm:pt>
    <dgm:pt modelId="{61B27E03-10D9-4E65-ADD3-3AE3106BC2BB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Антанта: </a:t>
          </a:r>
          <a:r>
            <a:rPr lang="uk-UA" sz="2800" i="1" u="sng" dirty="0" smtClean="0">
              <a:latin typeface="Times New Roman" pitchFamily="18" charset="0"/>
              <a:cs typeface="Times New Roman" pitchFamily="18" charset="0"/>
            </a:rPr>
            <a:t>Росія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, Франція, Велика Британія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286FB8F-82EB-4988-B68D-3B0ABEDE63E5}" type="parTrans" cxnId="{EE8C036D-1A47-4179-9490-E62615E47216}">
      <dgm:prSet/>
      <dgm:spPr/>
      <dgm:t>
        <a:bodyPr/>
        <a:lstStyle/>
        <a:p>
          <a:endParaRPr lang="ru-RU"/>
        </a:p>
      </dgm:t>
    </dgm:pt>
    <dgm:pt modelId="{D7FA89CB-438A-44FA-B2A4-B01FAD9B7ABC}" type="sibTrans" cxnId="{EE8C036D-1A47-4179-9490-E62615E47216}">
      <dgm:prSet/>
      <dgm:spPr/>
      <dgm:t>
        <a:bodyPr/>
        <a:lstStyle/>
        <a:p>
          <a:endParaRPr lang="ru-RU"/>
        </a:p>
      </dgm:t>
    </dgm:pt>
    <dgm:pt modelId="{4C45F3A7-09A0-4DDE-9AA1-D46371BFEA35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Троїстий союз: </a:t>
          </a:r>
          <a:r>
            <a:rPr lang="uk-UA" sz="2800" i="1" u="sng" dirty="0" smtClean="0">
              <a:latin typeface="Times New Roman" pitchFamily="18" charset="0"/>
              <a:cs typeface="Times New Roman" pitchFamily="18" charset="0"/>
            </a:rPr>
            <a:t>Німеччина, Австро-Угорщина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, Італія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3C22F2A-2652-4335-A03E-69960004A734}" type="parTrans" cxnId="{195F9CC2-8ECB-4503-90F5-02702BC680F9}">
      <dgm:prSet/>
      <dgm:spPr/>
      <dgm:t>
        <a:bodyPr/>
        <a:lstStyle/>
        <a:p>
          <a:endParaRPr lang="ru-RU"/>
        </a:p>
      </dgm:t>
    </dgm:pt>
    <dgm:pt modelId="{15D029B9-CBBF-4867-A188-2E37BD2BC5C0}" type="sibTrans" cxnId="{195F9CC2-8ECB-4503-90F5-02702BC680F9}">
      <dgm:prSet/>
      <dgm:spPr/>
      <dgm:t>
        <a:bodyPr/>
        <a:lstStyle/>
        <a:p>
          <a:endParaRPr lang="ru-RU"/>
        </a:p>
      </dgm:t>
    </dgm:pt>
    <dgm:pt modelId="{56650623-4A61-4EEC-939D-0E860E98E96C}" type="pres">
      <dgm:prSet presAssocID="{13D9CA58-CD28-4634-A787-710C544C36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BDB803-C40A-4ACD-9674-81F75C017A94}" type="pres">
      <dgm:prSet presAssocID="{39D42D85-C636-4B8C-8343-96E135243513}" presName="centerShape" presStyleLbl="node0" presStyleIdx="0" presStyleCnt="1"/>
      <dgm:spPr/>
      <dgm:t>
        <a:bodyPr/>
        <a:lstStyle/>
        <a:p>
          <a:endParaRPr lang="ru-RU"/>
        </a:p>
      </dgm:t>
    </dgm:pt>
    <dgm:pt modelId="{843D29C6-CB93-40C2-937A-17CC62C22BD9}" type="pres">
      <dgm:prSet presAssocID="{B286FB8F-82EB-4988-B68D-3B0ABEDE63E5}" presName="parTrans" presStyleLbl="bgSibTrans2D1" presStyleIdx="0" presStyleCnt="2" custLinFactNeighborX="23268" custLinFactNeighborY="-4667"/>
      <dgm:spPr/>
      <dgm:t>
        <a:bodyPr/>
        <a:lstStyle/>
        <a:p>
          <a:endParaRPr lang="ru-RU"/>
        </a:p>
      </dgm:t>
    </dgm:pt>
    <dgm:pt modelId="{A0C46DFA-9075-45FC-A173-D151744CDE77}" type="pres">
      <dgm:prSet presAssocID="{61B27E03-10D9-4E65-ADD3-3AE3106BC2BB}" presName="node" presStyleLbl="node1" presStyleIdx="0" presStyleCnt="2" custScaleX="117967" custScaleY="169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9F4F-2E5D-4EB6-BDD3-A77D9FC046C9}" type="pres">
      <dgm:prSet presAssocID="{43C22F2A-2652-4335-A03E-69960004A734}" presName="parTrans" presStyleLbl="bgSibTrans2D1" presStyleIdx="1" presStyleCnt="2" custLinFactNeighborX="-19499" custLinFactNeighborY="-4667"/>
      <dgm:spPr/>
      <dgm:t>
        <a:bodyPr/>
        <a:lstStyle/>
        <a:p>
          <a:endParaRPr lang="ru-RU"/>
        </a:p>
      </dgm:t>
    </dgm:pt>
    <dgm:pt modelId="{6FCDEC1B-E03F-4EDF-BB18-04E572524694}" type="pres">
      <dgm:prSet presAssocID="{4C45F3A7-09A0-4DDE-9AA1-D46371BFEA35}" presName="node" presStyleLbl="node1" presStyleIdx="1" presStyleCnt="2" custScaleX="124978" custScaleY="17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0DBAB-7037-4CB5-B28C-D5884B126CF7}" srcId="{13D9CA58-CD28-4634-A787-710C544C362E}" destId="{39D42D85-C636-4B8C-8343-96E135243513}" srcOrd="0" destOrd="0" parTransId="{C49DE8B9-2066-4135-BAF3-79B7303330BF}" sibTransId="{CC6823AE-5106-42DE-B75D-3CAD841E217C}"/>
    <dgm:cxn modelId="{EE8C036D-1A47-4179-9490-E62615E47216}" srcId="{39D42D85-C636-4B8C-8343-96E135243513}" destId="{61B27E03-10D9-4E65-ADD3-3AE3106BC2BB}" srcOrd="0" destOrd="0" parTransId="{B286FB8F-82EB-4988-B68D-3B0ABEDE63E5}" sibTransId="{D7FA89CB-438A-44FA-B2A4-B01FAD9B7ABC}"/>
    <dgm:cxn modelId="{CC886DB3-6DE0-4345-ABE6-5F1F908A0BA2}" type="presOf" srcId="{43C22F2A-2652-4335-A03E-69960004A734}" destId="{E18E9F4F-2E5D-4EB6-BDD3-A77D9FC046C9}" srcOrd="0" destOrd="0" presId="urn:microsoft.com/office/officeart/2005/8/layout/radial4"/>
    <dgm:cxn modelId="{9A67460E-343C-4A5F-8234-0BEC7FAC3A54}" type="presOf" srcId="{39D42D85-C636-4B8C-8343-96E135243513}" destId="{A2BDB803-C40A-4ACD-9674-81F75C017A94}" srcOrd="0" destOrd="0" presId="urn:microsoft.com/office/officeart/2005/8/layout/radial4"/>
    <dgm:cxn modelId="{04365DB3-DA17-4DF5-AFE9-EE39F2B03D08}" type="presOf" srcId="{61B27E03-10D9-4E65-ADD3-3AE3106BC2BB}" destId="{A0C46DFA-9075-45FC-A173-D151744CDE77}" srcOrd="0" destOrd="0" presId="urn:microsoft.com/office/officeart/2005/8/layout/radial4"/>
    <dgm:cxn modelId="{75025EF9-81B4-4897-9CAB-FEC6FD3C73BB}" type="presOf" srcId="{B286FB8F-82EB-4988-B68D-3B0ABEDE63E5}" destId="{843D29C6-CB93-40C2-937A-17CC62C22BD9}" srcOrd="0" destOrd="0" presId="urn:microsoft.com/office/officeart/2005/8/layout/radial4"/>
    <dgm:cxn modelId="{A1E06DA1-A495-4CF6-BF90-4FA23A92F401}" type="presOf" srcId="{13D9CA58-CD28-4634-A787-710C544C362E}" destId="{56650623-4A61-4EEC-939D-0E860E98E96C}" srcOrd="0" destOrd="0" presId="urn:microsoft.com/office/officeart/2005/8/layout/radial4"/>
    <dgm:cxn modelId="{195F9CC2-8ECB-4503-90F5-02702BC680F9}" srcId="{39D42D85-C636-4B8C-8343-96E135243513}" destId="{4C45F3A7-09A0-4DDE-9AA1-D46371BFEA35}" srcOrd="1" destOrd="0" parTransId="{43C22F2A-2652-4335-A03E-69960004A734}" sibTransId="{15D029B9-CBBF-4867-A188-2E37BD2BC5C0}"/>
    <dgm:cxn modelId="{5640ACCF-B599-4ADE-9F04-C378F521F6BA}" type="presOf" srcId="{4C45F3A7-09A0-4DDE-9AA1-D46371BFEA35}" destId="{6FCDEC1B-E03F-4EDF-BB18-04E572524694}" srcOrd="0" destOrd="0" presId="urn:microsoft.com/office/officeart/2005/8/layout/radial4"/>
    <dgm:cxn modelId="{18AD6017-8489-4B2F-AD0B-5E3CD4026D01}" type="presParOf" srcId="{56650623-4A61-4EEC-939D-0E860E98E96C}" destId="{A2BDB803-C40A-4ACD-9674-81F75C017A94}" srcOrd="0" destOrd="0" presId="urn:microsoft.com/office/officeart/2005/8/layout/radial4"/>
    <dgm:cxn modelId="{28B42E4E-B595-4B2D-9A57-BFB7E43BE861}" type="presParOf" srcId="{56650623-4A61-4EEC-939D-0E860E98E96C}" destId="{843D29C6-CB93-40C2-937A-17CC62C22BD9}" srcOrd="1" destOrd="0" presId="urn:microsoft.com/office/officeart/2005/8/layout/radial4"/>
    <dgm:cxn modelId="{A8552BAA-3500-4C79-8293-1B44FB65603D}" type="presParOf" srcId="{56650623-4A61-4EEC-939D-0E860E98E96C}" destId="{A0C46DFA-9075-45FC-A173-D151744CDE77}" srcOrd="2" destOrd="0" presId="urn:microsoft.com/office/officeart/2005/8/layout/radial4"/>
    <dgm:cxn modelId="{45B04831-D9FC-492E-9E3E-C1C57B774206}" type="presParOf" srcId="{56650623-4A61-4EEC-939D-0E860E98E96C}" destId="{E18E9F4F-2E5D-4EB6-BDD3-A77D9FC046C9}" srcOrd="3" destOrd="0" presId="urn:microsoft.com/office/officeart/2005/8/layout/radial4"/>
    <dgm:cxn modelId="{2750B1D6-121F-4BEF-9211-6FCFAFD6FFA1}" type="presParOf" srcId="{56650623-4A61-4EEC-939D-0E860E98E96C}" destId="{6FCDEC1B-E03F-4EDF-BB18-04E572524694}" srcOrd="4" destOrd="0" presId="urn:microsoft.com/office/officeart/2005/8/layout/radial4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FA67A-6369-43C9-9FBB-86499C1E819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6F4A0-916C-46CE-B5FF-3DFC6D620AB5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Росія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9AC3982-3711-4E87-850E-500CFBB10867}" type="parTrans" cxnId="{3F768444-FA00-4A7D-996B-B8A7972B653C}">
      <dgm:prSet/>
      <dgm:spPr/>
      <dgm:t>
        <a:bodyPr/>
        <a:lstStyle/>
        <a:p>
          <a:endParaRPr lang="ru-RU"/>
        </a:p>
      </dgm:t>
    </dgm:pt>
    <dgm:pt modelId="{0E71EFF1-53D1-4989-AB12-61E3A4746796}" type="sibTrans" cxnId="{3F768444-FA00-4A7D-996B-B8A7972B653C}">
      <dgm:prSet/>
      <dgm:spPr/>
      <dgm:t>
        <a:bodyPr/>
        <a:lstStyle/>
        <a:p>
          <a:endParaRPr lang="ru-RU"/>
        </a:p>
      </dgm:t>
    </dgm:pt>
    <dgm:pt modelId="{FD30857F-C61A-496C-A6CF-FCD86E39E3F7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Галичина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8492E4-55A3-414E-A56E-03C5C8E0C85C}" type="parTrans" cxnId="{C56F405A-B9A3-4085-BA8F-5254D39B4A89}">
      <dgm:prSet/>
      <dgm:spPr/>
      <dgm:t>
        <a:bodyPr/>
        <a:lstStyle/>
        <a:p>
          <a:endParaRPr lang="ru-RU"/>
        </a:p>
      </dgm:t>
    </dgm:pt>
    <dgm:pt modelId="{3887F02F-F6EC-4AAE-8FFE-C026939E8F9F}" type="sibTrans" cxnId="{C56F405A-B9A3-4085-BA8F-5254D39B4A89}">
      <dgm:prSet/>
      <dgm:spPr/>
      <dgm:t>
        <a:bodyPr/>
        <a:lstStyle/>
        <a:p>
          <a:endParaRPr lang="ru-RU"/>
        </a:p>
      </dgm:t>
    </dgm:pt>
    <dgm:pt modelId="{9C930EFF-3CA5-4FFB-A1DF-2BA007D2E0FD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Буковина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7CA26B-7A2C-4F3F-9947-A091EB00E0CF}" type="parTrans" cxnId="{D1DD960E-66ED-4B32-ACDC-EAEF58D0675C}">
      <dgm:prSet/>
      <dgm:spPr/>
      <dgm:t>
        <a:bodyPr/>
        <a:lstStyle/>
        <a:p>
          <a:endParaRPr lang="ru-RU"/>
        </a:p>
      </dgm:t>
    </dgm:pt>
    <dgm:pt modelId="{1161FC1E-3C28-44FE-A1CC-61901ADE4B17}" type="sibTrans" cxnId="{D1DD960E-66ED-4B32-ACDC-EAEF58D0675C}">
      <dgm:prSet/>
      <dgm:spPr/>
      <dgm:t>
        <a:bodyPr/>
        <a:lstStyle/>
        <a:p>
          <a:endParaRPr lang="ru-RU"/>
        </a:p>
      </dgm:t>
    </dgm:pt>
    <dgm:pt modelId="{8B84300E-1A6E-4F86-A002-9259E89B77E5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Австро-Угорщина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5B0D7FB-0D67-4798-B337-5289565B9D33}" type="parTrans" cxnId="{EEFB73B0-B5B0-4675-A90C-97B58E615D87}">
      <dgm:prSet/>
      <dgm:spPr/>
      <dgm:t>
        <a:bodyPr/>
        <a:lstStyle/>
        <a:p>
          <a:endParaRPr lang="ru-RU"/>
        </a:p>
      </dgm:t>
    </dgm:pt>
    <dgm:pt modelId="{D97ABE05-7605-431A-A027-CBB8E271F0C6}" type="sibTrans" cxnId="{EEFB73B0-B5B0-4675-A90C-97B58E615D87}">
      <dgm:prSet/>
      <dgm:spPr/>
      <dgm:t>
        <a:bodyPr/>
        <a:lstStyle/>
        <a:p>
          <a:endParaRPr lang="ru-RU"/>
        </a:p>
      </dgm:t>
    </dgm:pt>
    <dgm:pt modelId="{BC0A87D6-3B69-4230-9CD8-3D506CBB0CE4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Волинь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6AC923-D3C7-47FA-861B-5B290291BACD}" type="parTrans" cxnId="{93B66E88-B1FA-4737-AAC1-55A75A0A4A1A}">
      <dgm:prSet/>
      <dgm:spPr/>
      <dgm:t>
        <a:bodyPr/>
        <a:lstStyle/>
        <a:p>
          <a:endParaRPr lang="ru-RU"/>
        </a:p>
      </dgm:t>
    </dgm:pt>
    <dgm:pt modelId="{19F4C6B5-1504-4B12-B15B-6116A4BEB9EF}" type="sibTrans" cxnId="{93B66E88-B1FA-4737-AAC1-55A75A0A4A1A}">
      <dgm:prSet/>
      <dgm:spPr/>
      <dgm:t>
        <a:bodyPr/>
        <a:lstStyle/>
        <a:p>
          <a:endParaRPr lang="ru-RU"/>
        </a:p>
      </dgm:t>
    </dgm:pt>
    <dgm:pt modelId="{4707C225-6B94-4B2E-850B-8273350D499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Поділля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3C10B0-9DFC-4BDE-9DA4-8D590FDD95F4}" type="parTrans" cxnId="{67FF93B4-FD61-40E3-9F78-63A8F289CCE7}">
      <dgm:prSet/>
      <dgm:spPr/>
      <dgm:t>
        <a:bodyPr/>
        <a:lstStyle/>
        <a:p>
          <a:endParaRPr lang="ru-RU"/>
        </a:p>
      </dgm:t>
    </dgm:pt>
    <dgm:pt modelId="{EB79118A-B96A-4FDD-B9EA-E4EAC3D2FBD3}" type="sibTrans" cxnId="{67FF93B4-FD61-40E3-9F78-63A8F289CCE7}">
      <dgm:prSet/>
      <dgm:spPr/>
      <dgm:t>
        <a:bodyPr/>
        <a:lstStyle/>
        <a:p>
          <a:endParaRPr lang="ru-RU"/>
        </a:p>
      </dgm:t>
    </dgm:pt>
    <dgm:pt modelId="{ED532AC6-E81B-4139-BD98-458DF2ADBC7F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Німеччина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0201FC7-3C05-429B-8569-DE7A7770148F}" type="parTrans" cxnId="{211DA398-2F52-4D15-A7F1-908D826415E9}">
      <dgm:prSet/>
      <dgm:spPr/>
      <dgm:t>
        <a:bodyPr/>
        <a:lstStyle/>
        <a:p>
          <a:endParaRPr lang="ru-RU"/>
        </a:p>
      </dgm:t>
    </dgm:pt>
    <dgm:pt modelId="{D756E849-80CC-45D0-B4FF-1F375EE85BEA}" type="sibTrans" cxnId="{211DA398-2F52-4D15-A7F1-908D826415E9}">
      <dgm:prSet/>
      <dgm:spPr/>
      <dgm:t>
        <a:bodyPr/>
        <a:lstStyle/>
        <a:p>
          <a:endParaRPr lang="ru-RU"/>
        </a:p>
      </dgm:t>
    </dgm:pt>
    <dgm:pt modelId="{38D20C21-092B-4EE0-93A8-8FB46F1A259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Україна без Волині та Поділля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1F5BDC-32BD-43CD-BCF8-291F65FCE783}" type="parTrans" cxnId="{C3F0DE69-EE9F-4625-ADA1-3230CE5B14C0}">
      <dgm:prSet/>
      <dgm:spPr/>
      <dgm:t>
        <a:bodyPr/>
        <a:lstStyle/>
        <a:p>
          <a:endParaRPr lang="ru-RU"/>
        </a:p>
      </dgm:t>
    </dgm:pt>
    <dgm:pt modelId="{061D489F-85EE-4315-9816-47E346A21358}" type="sibTrans" cxnId="{C3F0DE69-EE9F-4625-ADA1-3230CE5B14C0}">
      <dgm:prSet/>
      <dgm:spPr/>
      <dgm:t>
        <a:bodyPr/>
        <a:lstStyle/>
        <a:p>
          <a:endParaRPr lang="ru-RU"/>
        </a:p>
      </dgm:t>
    </dgm:pt>
    <dgm:pt modelId="{D7368CE3-CD4B-451A-B317-F67E5934E9D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Закарпаття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1FD808-2C9F-4F80-8986-013C6BB23E36}" type="parTrans" cxnId="{9393057C-834B-4B39-A5E2-0C0B804A328B}">
      <dgm:prSet/>
      <dgm:spPr/>
      <dgm:t>
        <a:bodyPr/>
        <a:lstStyle/>
        <a:p>
          <a:endParaRPr lang="ru-RU"/>
        </a:p>
      </dgm:t>
    </dgm:pt>
    <dgm:pt modelId="{2A90BEB3-06E6-4BDC-B6F2-C4556E0C365A}" type="sibTrans" cxnId="{9393057C-834B-4B39-A5E2-0C0B804A328B}">
      <dgm:prSet/>
      <dgm:spPr/>
      <dgm:t>
        <a:bodyPr/>
        <a:lstStyle/>
        <a:p>
          <a:endParaRPr lang="ru-RU"/>
        </a:p>
      </dgm:t>
    </dgm:pt>
    <dgm:pt modelId="{4C29C54F-812E-4357-B822-8013885AFB4C}" type="pres">
      <dgm:prSet presAssocID="{F65FA67A-6369-43C9-9FBB-86499C1E81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0A3AE6-0E70-4DF0-8F75-B4B8C5C4D42B}" type="pres">
      <dgm:prSet presAssocID="{F65FA67A-6369-43C9-9FBB-86499C1E8195}" presName="cycle" presStyleCnt="0"/>
      <dgm:spPr/>
    </dgm:pt>
    <dgm:pt modelId="{38927DCE-6F0A-4469-8043-EF80AD9E051D}" type="pres">
      <dgm:prSet presAssocID="{F65FA67A-6369-43C9-9FBB-86499C1E8195}" presName="centerShape" presStyleCnt="0"/>
      <dgm:spPr/>
    </dgm:pt>
    <dgm:pt modelId="{2D454797-568C-4516-B160-2F5AA93CAD12}" type="pres">
      <dgm:prSet presAssocID="{F65FA67A-6369-43C9-9FBB-86499C1E8195}" presName="connSite" presStyleLbl="node1" presStyleIdx="0" presStyleCnt="4"/>
      <dgm:spPr/>
    </dgm:pt>
    <dgm:pt modelId="{CC12D64D-E0E3-4A1F-A00C-F7A621DC64B3}" type="pres">
      <dgm:prSet presAssocID="{F65FA67A-6369-43C9-9FBB-86499C1E8195}" presName="visible" presStyleLbl="node1" presStyleIdx="0" presStyleCnt="4" custScaleX="113428"/>
      <dgm:spPr/>
      <dgm:t>
        <a:bodyPr/>
        <a:lstStyle/>
        <a:p>
          <a:endParaRPr lang="uk-UA"/>
        </a:p>
      </dgm:t>
    </dgm:pt>
    <dgm:pt modelId="{166594F3-6705-46C6-BC31-53481304537F}" type="pres">
      <dgm:prSet presAssocID="{89AC3982-3711-4E87-850E-500CFBB1086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19558E1-9117-464D-96D2-C6AAF487CEF6}" type="pres">
      <dgm:prSet presAssocID="{C9E6F4A0-916C-46CE-B5FF-3DFC6D620AB5}" presName="node" presStyleCnt="0"/>
      <dgm:spPr/>
    </dgm:pt>
    <dgm:pt modelId="{9D93F077-FFFF-4B58-BE42-9ECA2C0574C5}" type="pres">
      <dgm:prSet presAssocID="{C9E6F4A0-916C-46CE-B5FF-3DFC6D620AB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95054-495A-4608-BC2E-D484BB31FFD2}" type="pres">
      <dgm:prSet presAssocID="{C9E6F4A0-916C-46CE-B5FF-3DFC6D620AB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CB344-96AE-42C2-86A7-1CB21C3E0509}" type="pres">
      <dgm:prSet presAssocID="{A5B0D7FB-0D67-4798-B337-5289565B9D33}" presName="Name25" presStyleLbl="parChTrans1D1" presStyleIdx="1" presStyleCnt="3"/>
      <dgm:spPr/>
      <dgm:t>
        <a:bodyPr/>
        <a:lstStyle/>
        <a:p>
          <a:endParaRPr lang="ru-RU"/>
        </a:p>
      </dgm:t>
    </dgm:pt>
    <dgm:pt modelId="{AF557195-0E91-4582-A5DD-D8F885BE2B27}" type="pres">
      <dgm:prSet presAssocID="{8B84300E-1A6E-4F86-A002-9259E89B77E5}" presName="node" presStyleCnt="0"/>
      <dgm:spPr/>
    </dgm:pt>
    <dgm:pt modelId="{C8AED672-AA34-436F-AAC1-503AD3A227FC}" type="pres">
      <dgm:prSet presAssocID="{8B84300E-1A6E-4F86-A002-9259E89B77E5}" presName="parentNode" presStyleLbl="node1" presStyleIdx="2" presStyleCnt="4" custScaleX="116747" custLinFactNeighborX="22585" custLinFactNeighborY="-1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33E91-94BB-4787-8170-0B5DED4C9D6E}" type="pres">
      <dgm:prSet presAssocID="{8B84300E-1A6E-4F86-A002-9259E89B77E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8E28A-1606-4C75-9767-BB7978280B31}" type="pres">
      <dgm:prSet presAssocID="{50201FC7-3C05-429B-8569-DE7A7770148F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4A9F3DE-9B2B-4E7E-9774-FF0F06454B48}" type="pres">
      <dgm:prSet presAssocID="{ED532AC6-E81B-4139-BD98-458DF2ADBC7F}" presName="node" presStyleCnt="0"/>
      <dgm:spPr/>
    </dgm:pt>
    <dgm:pt modelId="{524F078E-D2D7-4515-9314-E622E1A1545D}" type="pres">
      <dgm:prSet presAssocID="{ED532AC6-E81B-4139-BD98-458DF2ADBC7F}" presName="parentNode" presStyleLbl="node1" presStyleIdx="3" presStyleCnt="4" custScaleX="125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DC8F9-3F2A-444A-BC65-B1729114156C}" type="pres">
      <dgm:prSet presAssocID="{ED532AC6-E81B-4139-BD98-458DF2ADBC7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D960E-66ED-4B32-ACDC-EAEF58D0675C}" srcId="{C9E6F4A0-916C-46CE-B5FF-3DFC6D620AB5}" destId="{9C930EFF-3CA5-4FFB-A1DF-2BA007D2E0FD}" srcOrd="1" destOrd="0" parTransId="{177CA26B-7A2C-4F3F-9947-A091EB00E0CF}" sibTransId="{1161FC1E-3C28-44FE-A1CC-61901ADE4B17}"/>
    <dgm:cxn modelId="{1E1FDC7F-2D99-424A-AE22-24D1FB1E5D83}" type="presOf" srcId="{BC0A87D6-3B69-4230-9CD8-3D506CBB0CE4}" destId="{9A833E91-94BB-4787-8170-0B5DED4C9D6E}" srcOrd="0" destOrd="0" presId="urn:microsoft.com/office/officeart/2005/8/layout/radial2"/>
    <dgm:cxn modelId="{F4D04B19-D2C9-4973-9949-32C9C01266BD}" type="presOf" srcId="{D7368CE3-CD4B-451A-B317-F67E5934E9DE}" destId="{43795054-495A-4608-BC2E-D484BB31FFD2}" srcOrd="0" destOrd="2" presId="urn:microsoft.com/office/officeart/2005/8/layout/radial2"/>
    <dgm:cxn modelId="{159196EE-D33C-4469-9226-4D4C5969A0D4}" type="presOf" srcId="{89AC3982-3711-4E87-850E-500CFBB10867}" destId="{166594F3-6705-46C6-BC31-53481304537F}" srcOrd="0" destOrd="0" presId="urn:microsoft.com/office/officeart/2005/8/layout/radial2"/>
    <dgm:cxn modelId="{C3F0DE69-EE9F-4625-ADA1-3230CE5B14C0}" srcId="{ED532AC6-E81B-4139-BD98-458DF2ADBC7F}" destId="{38D20C21-092B-4EE0-93A8-8FB46F1A259E}" srcOrd="0" destOrd="0" parTransId="{0F1F5BDC-32BD-43CD-BCF8-291F65FCE783}" sibTransId="{061D489F-85EE-4315-9816-47E346A21358}"/>
    <dgm:cxn modelId="{1D8F9562-A685-4AB3-AFEE-68B2879B78DE}" type="presOf" srcId="{FD30857F-C61A-496C-A6CF-FCD86E39E3F7}" destId="{43795054-495A-4608-BC2E-D484BB31FFD2}" srcOrd="0" destOrd="0" presId="urn:microsoft.com/office/officeart/2005/8/layout/radial2"/>
    <dgm:cxn modelId="{9FB6FBF1-0B0E-4A7C-990C-C95F56E154EB}" type="presOf" srcId="{C9E6F4A0-916C-46CE-B5FF-3DFC6D620AB5}" destId="{9D93F077-FFFF-4B58-BE42-9ECA2C0574C5}" srcOrd="0" destOrd="0" presId="urn:microsoft.com/office/officeart/2005/8/layout/radial2"/>
    <dgm:cxn modelId="{2C85E753-21D1-4F3D-B6F6-0B5B43733CB0}" type="presOf" srcId="{F65FA67A-6369-43C9-9FBB-86499C1E8195}" destId="{4C29C54F-812E-4357-B822-8013885AFB4C}" srcOrd="0" destOrd="0" presId="urn:microsoft.com/office/officeart/2005/8/layout/radial2"/>
    <dgm:cxn modelId="{5995381E-CD80-4B1C-8743-21A1E08BB3EB}" type="presOf" srcId="{9C930EFF-3CA5-4FFB-A1DF-2BA007D2E0FD}" destId="{43795054-495A-4608-BC2E-D484BB31FFD2}" srcOrd="0" destOrd="1" presId="urn:microsoft.com/office/officeart/2005/8/layout/radial2"/>
    <dgm:cxn modelId="{29583005-4FCA-41B6-822D-9CDA96CE4CEA}" type="presOf" srcId="{ED532AC6-E81B-4139-BD98-458DF2ADBC7F}" destId="{524F078E-D2D7-4515-9314-E622E1A1545D}" srcOrd="0" destOrd="0" presId="urn:microsoft.com/office/officeart/2005/8/layout/radial2"/>
    <dgm:cxn modelId="{211DA398-2F52-4D15-A7F1-908D826415E9}" srcId="{F65FA67A-6369-43C9-9FBB-86499C1E8195}" destId="{ED532AC6-E81B-4139-BD98-458DF2ADBC7F}" srcOrd="2" destOrd="0" parTransId="{50201FC7-3C05-429B-8569-DE7A7770148F}" sibTransId="{D756E849-80CC-45D0-B4FF-1F375EE85BEA}"/>
    <dgm:cxn modelId="{87F460EA-74F0-4F7C-81CC-994F3E3C60F2}" type="presOf" srcId="{38D20C21-092B-4EE0-93A8-8FB46F1A259E}" destId="{DFFDC8F9-3F2A-444A-BC65-B1729114156C}" srcOrd="0" destOrd="0" presId="urn:microsoft.com/office/officeart/2005/8/layout/radial2"/>
    <dgm:cxn modelId="{AA0CFBA3-5AB1-4FE1-A154-C1A9CA73CE85}" type="presOf" srcId="{A5B0D7FB-0D67-4798-B337-5289565B9D33}" destId="{232CB344-96AE-42C2-86A7-1CB21C3E0509}" srcOrd="0" destOrd="0" presId="urn:microsoft.com/office/officeart/2005/8/layout/radial2"/>
    <dgm:cxn modelId="{93B66E88-B1FA-4737-AAC1-55A75A0A4A1A}" srcId="{8B84300E-1A6E-4F86-A002-9259E89B77E5}" destId="{BC0A87D6-3B69-4230-9CD8-3D506CBB0CE4}" srcOrd="0" destOrd="0" parTransId="{596AC923-D3C7-47FA-861B-5B290291BACD}" sibTransId="{19F4C6B5-1504-4B12-B15B-6116A4BEB9EF}"/>
    <dgm:cxn modelId="{8BB91C1B-9E86-4DE4-8E32-C54F76579311}" type="presOf" srcId="{4707C225-6B94-4B2E-850B-8273350D499A}" destId="{9A833E91-94BB-4787-8170-0B5DED4C9D6E}" srcOrd="0" destOrd="1" presId="urn:microsoft.com/office/officeart/2005/8/layout/radial2"/>
    <dgm:cxn modelId="{3F768444-FA00-4A7D-996B-B8A7972B653C}" srcId="{F65FA67A-6369-43C9-9FBB-86499C1E8195}" destId="{C9E6F4A0-916C-46CE-B5FF-3DFC6D620AB5}" srcOrd="0" destOrd="0" parTransId="{89AC3982-3711-4E87-850E-500CFBB10867}" sibTransId="{0E71EFF1-53D1-4989-AB12-61E3A4746796}"/>
    <dgm:cxn modelId="{998C7214-F062-4CC0-9CC9-A5D582C7DDD0}" type="presOf" srcId="{8B84300E-1A6E-4F86-A002-9259E89B77E5}" destId="{C8AED672-AA34-436F-AAC1-503AD3A227FC}" srcOrd="0" destOrd="0" presId="urn:microsoft.com/office/officeart/2005/8/layout/radial2"/>
    <dgm:cxn modelId="{C56F405A-B9A3-4085-BA8F-5254D39B4A89}" srcId="{C9E6F4A0-916C-46CE-B5FF-3DFC6D620AB5}" destId="{FD30857F-C61A-496C-A6CF-FCD86E39E3F7}" srcOrd="0" destOrd="0" parTransId="{C38492E4-55A3-414E-A56E-03C5C8E0C85C}" sibTransId="{3887F02F-F6EC-4AAE-8FFE-C026939E8F9F}"/>
    <dgm:cxn modelId="{EEFB73B0-B5B0-4675-A90C-97B58E615D87}" srcId="{F65FA67A-6369-43C9-9FBB-86499C1E8195}" destId="{8B84300E-1A6E-4F86-A002-9259E89B77E5}" srcOrd="1" destOrd="0" parTransId="{A5B0D7FB-0D67-4798-B337-5289565B9D33}" sibTransId="{D97ABE05-7605-431A-A027-CBB8E271F0C6}"/>
    <dgm:cxn modelId="{9BC31DA8-DE79-4ECD-8B99-ECFDC14CDBC3}" type="presOf" srcId="{50201FC7-3C05-429B-8569-DE7A7770148F}" destId="{6158E28A-1606-4C75-9767-BB7978280B31}" srcOrd="0" destOrd="0" presId="urn:microsoft.com/office/officeart/2005/8/layout/radial2"/>
    <dgm:cxn modelId="{67FF93B4-FD61-40E3-9F78-63A8F289CCE7}" srcId="{8B84300E-1A6E-4F86-A002-9259E89B77E5}" destId="{4707C225-6B94-4B2E-850B-8273350D499A}" srcOrd="1" destOrd="0" parTransId="{B63C10B0-9DFC-4BDE-9DA4-8D590FDD95F4}" sibTransId="{EB79118A-B96A-4FDD-B9EA-E4EAC3D2FBD3}"/>
    <dgm:cxn modelId="{9393057C-834B-4B39-A5E2-0C0B804A328B}" srcId="{C9E6F4A0-916C-46CE-B5FF-3DFC6D620AB5}" destId="{D7368CE3-CD4B-451A-B317-F67E5934E9DE}" srcOrd="2" destOrd="0" parTransId="{281FD808-2C9F-4F80-8986-013C6BB23E36}" sibTransId="{2A90BEB3-06E6-4BDC-B6F2-C4556E0C365A}"/>
    <dgm:cxn modelId="{22F56702-2FB6-4C5C-9A0F-4B761AFA568D}" type="presParOf" srcId="{4C29C54F-812E-4357-B822-8013885AFB4C}" destId="{180A3AE6-0E70-4DF0-8F75-B4B8C5C4D42B}" srcOrd="0" destOrd="0" presId="urn:microsoft.com/office/officeart/2005/8/layout/radial2"/>
    <dgm:cxn modelId="{750EE45F-FD27-49BC-A897-D81735B6929C}" type="presParOf" srcId="{180A3AE6-0E70-4DF0-8F75-B4B8C5C4D42B}" destId="{38927DCE-6F0A-4469-8043-EF80AD9E051D}" srcOrd="0" destOrd="0" presId="urn:microsoft.com/office/officeart/2005/8/layout/radial2"/>
    <dgm:cxn modelId="{7B986C77-E495-49D1-8D73-BCB20F43A4EF}" type="presParOf" srcId="{38927DCE-6F0A-4469-8043-EF80AD9E051D}" destId="{2D454797-568C-4516-B160-2F5AA93CAD12}" srcOrd="0" destOrd="0" presId="urn:microsoft.com/office/officeart/2005/8/layout/radial2"/>
    <dgm:cxn modelId="{04B662DD-666A-4559-ACAE-E67F2043D22F}" type="presParOf" srcId="{38927DCE-6F0A-4469-8043-EF80AD9E051D}" destId="{CC12D64D-E0E3-4A1F-A00C-F7A621DC64B3}" srcOrd="1" destOrd="0" presId="urn:microsoft.com/office/officeart/2005/8/layout/radial2"/>
    <dgm:cxn modelId="{F9D7A218-981F-45A9-8388-94EB7C4192FB}" type="presParOf" srcId="{180A3AE6-0E70-4DF0-8F75-B4B8C5C4D42B}" destId="{166594F3-6705-46C6-BC31-53481304537F}" srcOrd="1" destOrd="0" presId="urn:microsoft.com/office/officeart/2005/8/layout/radial2"/>
    <dgm:cxn modelId="{69509A5B-29A9-4C39-81E2-A116124FF3EB}" type="presParOf" srcId="{180A3AE6-0E70-4DF0-8F75-B4B8C5C4D42B}" destId="{019558E1-9117-464D-96D2-C6AAF487CEF6}" srcOrd="2" destOrd="0" presId="urn:microsoft.com/office/officeart/2005/8/layout/radial2"/>
    <dgm:cxn modelId="{DBCCC68B-17EF-4431-B9E1-9F47A4735058}" type="presParOf" srcId="{019558E1-9117-464D-96D2-C6AAF487CEF6}" destId="{9D93F077-FFFF-4B58-BE42-9ECA2C0574C5}" srcOrd="0" destOrd="0" presId="urn:microsoft.com/office/officeart/2005/8/layout/radial2"/>
    <dgm:cxn modelId="{588D75BE-6FE6-4352-8AC4-FF7F6F6EF53C}" type="presParOf" srcId="{019558E1-9117-464D-96D2-C6AAF487CEF6}" destId="{43795054-495A-4608-BC2E-D484BB31FFD2}" srcOrd="1" destOrd="0" presId="urn:microsoft.com/office/officeart/2005/8/layout/radial2"/>
    <dgm:cxn modelId="{10232ACD-51B5-42FD-AFBA-05C6881B701E}" type="presParOf" srcId="{180A3AE6-0E70-4DF0-8F75-B4B8C5C4D42B}" destId="{232CB344-96AE-42C2-86A7-1CB21C3E0509}" srcOrd="3" destOrd="0" presId="urn:microsoft.com/office/officeart/2005/8/layout/radial2"/>
    <dgm:cxn modelId="{4B0361B1-92FC-4229-896E-8141A22AF009}" type="presParOf" srcId="{180A3AE6-0E70-4DF0-8F75-B4B8C5C4D42B}" destId="{AF557195-0E91-4582-A5DD-D8F885BE2B27}" srcOrd="4" destOrd="0" presId="urn:microsoft.com/office/officeart/2005/8/layout/radial2"/>
    <dgm:cxn modelId="{5550EE20-FC95-4A70-96A3-D4432F1AB6A4}" type="presParOf" srcId="{AF557195-0E91-4582-A5DD-D8F885BE2B27}" destId="{C8AED672-AA34-436F-AAC1-503AD3A227FC}" srcOrd="0" destOrd="0" presId="urn:microsoft.com/office/officeart/2005/8/layout/radial2"/>
    <dgm:cxn modelId="{09B7C7F7-D0FA-4321-83ED-BF24B916373B}" type="presParOf" srcId="{AF557195-0E91-4582-A5DD-D8F885BE2B27}" destId="{9A833E91-94BB-4787-8170-0B5DED4C9D6E}" srcOrd="1" destOrd="0" presId="urn:microsoft.com/office/officeart/2005/8/layout/radial2"/>
    <dgm:cxn modelId="{966CA28C-3016-480B-B7A6-8087DA5B09D2}" type="presParOf" srcId="{180A3AE6-0E70-4DF0-8F75-B4B8C5C4D42B}" destId="{6158E28A-1606-4C75-9767-BB7978280B31}" srcOrd="5" destOrd="0" presId="urn:microsoft.com/office/officeart/2005/8/layout/radial2"/>
    <dgm:cxn modelId="{EBFB52B9-8D8E-4CF1-AE1E-4C325537C583}" type="presParOf" srcId="{180A3AE6-0E70-4DF0-8F75-B4B8C5C4D42B}" destId="{44A9F3DE-9B2B-4E7E-9774-FF0F06454B48}" srcOrd="6" destOrd="0" presId="urn:microsoft.com/office/officeart/2005/8/layout/radial2"/>
    <dgm:cxn modelId="{5B12A118-8BF1-40DA-95ED-7804C81B5971}" type="presParOf" srcId="{44A9F3DE-9B2B-4E7E-9774-FF0F06454B48}" destId="{524F078E-D2D7-4515-9314-E622E1A1545D}" srcOrd="0" destOrd="0" presId="urn:microsoft.com/office/officeart/2005/8/layout/radial2"/>
    <dgm:cxn modelId="{7FE7667A-3434-462D-8DED-80D49678F753}" type="presParOf" srcId="{44A9F3DE-9B2B-4E7E-9774-FF0F06454B48}" destId="{DFFDC8F9-3F2A-444A-BC65-B1729114156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B803-C40A-4ACD-9674-81F75C017A94}">
      <dsp:nvSpPr>
        <dsp:cNvPr id="0" name=""/>
        <dsp:cNvSpPr/>
      </dsp:nvSpPr>
      <dsp:spPr>
        <a:xfrm>
          <a:off x="2550305" y="2605740"/>
          <a:ext cx="2389028" cy="2389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Українські землі</a:t>
          </a:r>
          <a:endParaRPr lang="ru-RU" sz="2700" kern="1200" dirty="0"/>
        </a:p>
      </dsp:txBody>
      <dsp:txXfrm>
        <a:off x="2900170" y="2955605"/>
        <a:ext cx="1689298" cy="1689298"/>
      </dsp:txXfrm>
    </dsp:sp>
    <dsp:sp modelId="{843D29C6-CB93-40C2-937A-17CC62C22BD9}">
      <dsp:nvSpPr>
        <dsp:cNvPr id="0" name=""/>
        <dsp:cNvSpPr/>
      </dsp:nvSpPr>
      <dsp:spPr>
        <a:xfrm rot="12900000">
          <a:off x="1375299" y="2128232"/>
          <a:ext cx="1919798" cy="680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C46DFA-9075-45FC-A173-D151744CDE77}">
      <dsp:nvSpPr>
        <dsp:cNvPr id="0" name=""/>
        <dsp:cNvSpPr/>
      </dsp:nvSpPr>
      <dsp:spPr>
        <a:xfrm>
          <a:off x="-236479" y="410306"/>
          <a:ext cx="2677352" cy="3079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Антанта: </a:t>
          </a:r>
          <a:r>
            <a:rPr lang="uk-UA" sz="2800" i="1" u="sng" kern="1200" dirty="0" smtClean="0">
              <a:latin typeface="Times New Roman" pitchFamily="18" charset="0"/>
              <a:cs typeface="Times New Roman" pitchFamily="18" charset="0"/>
            </a:rPr>
            <a:t>Росія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, Франція, Велика Британія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58062" y="488723"/>
        <a:ext cx="2520518" cy="2922292"/>
      </dsp:txXfrm>
    </dsp:sp>
    <dsp:sp modelId="{E18E9F4F-2E5D-4EB6-BDD3-A77D9FC046C9}">
      <dsp:nvSpPr>
        <dsp:cNvPr id="0" name=""/>
        <dsp:cNvSpPr/>
      </dsp:nvSpPr>
      <dsp:spPr>
        <a:xfrm rot="19500000">
          <a:off x="4266898" y="2128232"/>
          <a:ext cx="1919798" cy="680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DEC1B-E03F-4EDF-BB18-04E572524694}">
      <dsp:nvSpPr>
        <dsp:cNvPr id="0" name=""/>
        <dsp:cNvSpPr/>
      </dsp:nvSpPr>
      <dsp:spPr>
        <a:xfrm>
          <a:off x="4969207" y="390824"/>
          <a:ext cx="2836472" cy="3118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Троїстий союз: </a:t>
          </a:r>
          <a:r>
            <a:rPr lang="uk-UA" sz="2800" i="1" u="sng" kern="1200" dirty="0" smtClean="0">
              <a:latin typeface="Times New Roman" pitchFamily="18" charset="0"/>
              <a:cs typeface="Times New Roman" pitchFamily="18" charset="0"/>
            </a:rPr>
            <a:t>Німеччина, Австро-Угорщина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, Італія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2284" y="473901"/>
        <a:ext cx="2670318" cy="2951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8E28A-1606-4C75-9767-BB7978280B31}">
      <dsp:nvSpPr>
        <dsp:cNvPr id="0" name=""/>
        <dsp:cNvSpPr/>
      </dsp:nvSpPr>
      <dsp:spPr>
        <a:xfrm rot="2605465">
          <a:off x="3011015" y="3154558"/>
          <a:ext cx="564420" cy="46230"/>
        </a:xfrm>
        <a:custGeom>
          <a:avLst/>
          <a:gdLst/>
          <a:ahLst/>
          <a:cxnLst/>
          <a:rect l="0" t="0" r="0" b="0"/>
          <a:pathLst>
            <a:path>
              <a:moveTo>
                <a:pt x="0" y="23115"/>
              </a:moveTo>
              <a:lnTo>
                <a:pt x="564420" y="23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CB344-96AE-42C2-86A7-1CB21C3E0509}">
      <dsp:nvSpPr>
        <dsp:cNvPr id="0" name=""/>
        <dsp:cNvSpPr/>
      </dsp:nvSpPr>
      <dsp:spPr>
        <a:xfrm rot="21596985">
          <a:off x="3088261" y="2238796"/>
          <a:ext cx="917305" cy="46230"/>
        </a:xfrm>
        <a:custGeom>
          <a:avLst/>
          <a:gdLst/>
          <a:ahLst/>
          <a:cxnLst/>
          <a:rect l="0" t="0" r="0" b="0"/>
          <a:pathLst>
            <a:path>
              <a:moveTo>
                <a:pt x="0" y="23115"/>
              </a:moveTo>
              <a:lnTo>
                <a:pt x="917305" y="23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594F3-6705-46C6-BC31-53481304537F}">
      <dsp:nvSpPr>
        <dsp:cNvPr id="0" name=""/>
        <dsp:cNvSpPr/>
      </dsp:nvSpPr>
      <dsp:spPr>
        <a:xfrm rot="19036795">
          <a:off x="2997756" y="1305289"/>
          <a:ext cx="682227" cy="46230"/>
        </a:xfrm>
        <a:custGeom>
          <a:avLst/>
          <a:gdLst/>
          <a:ahLst/>
          <a:cxnLst/>
          <a:rect l="0" t="0" r="0" b="0"/>
          <a:pathLst>
            <a:path>
              <a:moveTo>
                <a:pt x="0" y="23115"/>
              </a:moveTo>
              <a:lnTo>
                <a:pt x="682227" y="23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2D64D-E0E3-4A1F-A00C-F7A621DC64B3}">
      <dsp:nvSpPr>
        <dsp:cNvPr id="0" name=""/>
        <dsp:cNvSpPr/>
      </dsp:nvSpPr>
      <dsp:spPr>
        <a:xfrm>
          <a:off x="1092903" y="1175165"/>
          <a:ext cx="2467775" cy="2175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3F077-FFFF-4B58-BE42-9ECA2C0574C5}">
      <dsp:nvSpPr>
        <dsp:cNvPr id="0" name=""/>
        <dsp:cNvSpPr/>
      </dsp:nvSpPr>
      <dsp:spPr>
        <a:xfrm>
          <a:off x="3416305" y="1501"/>
          <a:ext cx="1305378" cy="13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Росія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7473" y="192669"/>
        <a:ext cx="923042" cy="923042"/>
      </dsp:txXfrm>
    </dsp:sp>
    <dsp:sp modelId="{43795054-495A-4608-BC2E-D484BB31FFD2}">
      <dsp:nvSpPr>
        <dsp:cNvPr id="0" name=""/>
        <dsp:cNvSpPr/>
      </dsp:nvSpPr>
      <dsp:spPr>
        <a:xfrm>
          <a:off x="4852221" y="1501"/>
          <a:ext cx="1958068" cy="13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Галичина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Буковина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Закарпаття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2221" y="1501"/>
        <a:ext cx="1958068" cy="1305378"/>
      </dsp:txXfrm>
    </dsp:sp>
    <dsp:sp modelId="{C8AED672-AA34-436F-AAC1-503AD3A227FC}">
      <dsp:nvSpPr>
        <dsp:cNvPr id="0" name=""/>
        <dsp:cNvSpPr/>
      </dsp:nvSpPr>
      <dsp:spPr>
        <a:xfrm>
          <a:off x="4005566" y="1608151"/>
          <a:ext cx="1523990" cy="13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Австро-Угорщина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8749" y="1799319"/>
        <a:ext cx="1077624" cy="923042"/>
      </dsp:txXfrm>
    </dsp:sp>
    <dsp:sp modelId="{9A833E91-94BB-4787-8170-0B5DED4C9D6E}">
      <dsp:nvSpPr>
        <dsp:cNvPr id="0" name=""/>
        <dsp:cNvSpPr/>
      </dsp:nvSpPr>
      <dsp:spPr>
        <a:xfrm>
          <a:off x="5386830" y="1608151"/>
          <a:ext cx="2285986" cy="13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Волинь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Поділля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86830" y="1608151"/>
        <a:ext cx="2285986" cy="1305378"/>
      </dsp:txXfrm>
    </dsp:sp>
    <dsp:sp modelId="{524F078E-D2D7-4515-9314-E622E1A1545D}">
      <dsp:nvSpPr>
        <dsp:cNvPr id="0" name=""/>
        <dsp:cNvSpPr/>
      </dsp:nvSpPr>
      <dsp:spPr>
        <a:xfrm>
          <a:off x="3204270" y="3219082"/>
          <a:ext cx="1644633" cy="130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Німеччина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5121" y="3410250"/>
        <a:ext cx="1162931" cy="923042"/>
      </dsp:txXfrm>
    </dsp:sp>
    <dsp:sp modelId="{DFFDC8F9-3F2A-444A-BC65-B1729114156C}">
      <dsp:nvSpPr>
        <dsp:cNvPr id="0" name=""/>
        <dsp:cNvSpPr/>
      </dsp:nvSpPr>
      <dsp:spPr>
        <a:xfrm>
          <a:off x="4555373" y="3219082"/>
          <a:ext cx="2466950" cy="13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Україна без Волині та Поділля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5373" y="3219082"/>
        <a:ext cx="2466950" cy="130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4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9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4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51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2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9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3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3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8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0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3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6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1ECC-8003-49A3-BF86-C4003CA1CB3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732A7-1E51-44D3-A287-11C1A871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400" y="444500"/>
            <a:ext cx="8486603" cy="25146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Україна та ЇЇ місце у міжнародних відносинах на зламі ХІХ-ХХ ст</a:t>
            </a:r>
            <a:r>
              <a:rPr lang="uk-UA" sz="4000" dirty="0" smtClean="0">
                <a:solidFill>
                  <a:srgbClr val="FFFF00"/>
                </a:solidFill>
              </a:rPr>
              <a:t>.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/>
              <a:t>підготувала вчитель історії </a:t>
            </a:r>
            <a:br>
              <a:rPr lang="uk-UA" sz="4000" dirty="0" smtClean="0"/>
            </a:br>
            <a:r>
              <a:rPr lang="uk-UA" sz="4000" dirty="0" smtClean="0"/>
              <a:t>Петренко Л.О.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а майбутнього: Кіпіані показав у Канаді мапу, на якій замість Росії  велика Україна - 24 Ка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555469"/>
            <a:ext cx="9144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500" y="1166843"/>
            <a:ext cx="5384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	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 </a:t>
            </a:r>
            <a:r>
              <a:rPr lang="ru-RU" dirty="0" err="1"/>
              <a:t>розглядала</a:t>
            </a:r>
            <a:r>
              <a:rPr lang="ru-RU" dirty="0"/>
              <a:t> </a:t>
            </a:r>
            <a:r>
              <a:rPr lang="ru-RU" dirty="0" err="1"/>
              <a:t>окуповані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як «</a:t>
            </a:r>
            <a:r>
              <a:rPr lang="ru-RU" dirty="0" err="1"/>
              <a:t>власну</a:t>
            </a:r>
            <a:r>
              <a:rPr lang="ru-RU" dirty="0"/>
              <a:t>» </a:t>
            </a:r>
            <a:r>
              <a:rPr lang="ru-RU" dirty="0" err="1"/>
              <a:t>територію</a:t>
            </a:r>
            <a:r>
              <a:rPr lang="ru-RU" dirty="0"/>
              <a:t>, </a:t>
            </a:r>
            <a:r>
              <a:rPr lang="ru-RU" dirty="0" err="1"/>
              <a:t>населену</a:t>
            </a:r>
            <a:r>
              <a:rPr lang="ru-RU" dirty="0"/>
              <a:t> «</a:t>
            </a:r>
            <a:r>
              <a:rPr lang="ru-RU" dirty="0" err="1"/>
              <a:t>малоросами</a:t>
            </a:r>
            <a:r>
              <a:rPr lang="ru-RU" dirty="0"/>
              <a:t>».</a:t>
            </a:r>
          </a:p>
          <a:p>
            <a:r>
              <a:rPr lang="ru-RU" dirty="0"/>
              <a:t>•	</a:t>
            </a:r>
            <a:r>
              <a:rPr lang="ru-RU" dirty="0" err="1"/>
              <a:t>Стратегічною</a:t>
            </a:r>
            <a:r>
              <a:rPr lang="ru-RU" dirty="0"/>
              <a:t> метою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до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/>
              <a:t>етнічних</a:t>
            </a:r>
            <a:r>
              <a:rPr lang="ru-RU" dirty="0"/>
              <a:t> земель </a:t>
            </a:r>
            <a:r>
              <a:rPr lang="ru-RU" dirty="0" err="1"/>
              <a:t>Галичини</a:t>
            </a:r>
            <a:r>
              <a:rPr lang="ru-RU" dirty="0"/>
              <a:t>, </a:t>
            </a:r>
            <a:r>
              <a:rPr lang="ru-RU" dirty="0" err="1"/>
              <a:t>Буковини</a:t>
            </a:r>
            <a:r>
              <a:rPr lang="ru-RU" dirty="0"/>
              <a:t> й </a:t>
            </a:r>
            <a:r>
              <a:rPr lang="ru-RU" dirty="0" err="1"/>
              <a:t>Закарпаття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en-US" dirty="0"/>
              <a:t>XIX- </a:t>
            </a:r>
            <a:r>
              <a:rPr lang="ru-RU" dirty="0"/>
              <a:t>ХХ ст. входили до складу Австро-</a:t>
            </a:r>
            <a:r>
              <a:rPr lang="ru-RU" dirty="0" err="1"/>
              <a:t>Угорської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Галичині</a:t>
            </a:r>
            <a:r>
              <a:rPr lang="ru-RU" dirty="0"/>
              <a:t>, </a:t>
            </a:r>
            <a:r>
              <a:rPr lang="ru-RU" dirty="0" err="1"/>
              <a:t>розглядався</a:t>
            </a:r>
            <a:r>
              <a:rPr lang="ru-RU" dirty="0"/>
              <a:t> як </a:t>
            </a:r>
            <a:r>
              <a:rPr lang="ru-RU" dirty="0" err="1"/>
              <a:t>загроза</a:t>
            </a:r>
            <a:r>
              <a:rPr lang="ru-RU" dirty="0"/>
              <a:t> «</a:t>
            </a:r>
            <a:r>
              <a:rPr lang="ru-RU" dirty="0" err="1"/>
              <a:t>цілісності</a:t>
            </a:r>
            <a:r>
              <a:rPr lang="ru-RU" dirty="0"/>
              <a:t>»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Галичина</a:t>
            </a:r>
            <a:r>
              <a:rPr lang="ru-RU" dirty="0"/>
              <a:t> </a:t>
            </a:r>
            <a:r>
              <a:rPr lang="ru-RU" dirty="0" err="1"/>
              <a:t>вважалася</a:t>
            </a:r>
            <a:r>
              <a:rPr lang="ru-RU" dirty="0"/>
              <a:t> </a:t>
            </a:r>
            <a:r>
              <a:rPr lang="ru-RU" dirty="0" err="1"/>
              <a:t>епіцентром</a:t>
            </a:r>
            <a:r>
              <a:rPr lang="ru-RU" dirty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/>
              <a:t>«сепаратизму».</a:t>
            </a:r>
          </a:p>
          <a:p>
            <a:r>
              <a:rPr lang="ru-RU" dirty="0"/>
              <a:t>•	Морально й </a:t>
            </a:r>
            <a:r>
              <a:rPr lang="ru-RU" dirty="0" err="1"/>
              <a:t>матеріально</a:t>
            </a:r>
            <a:r>
              <a:rPr lang="ru-RU" dirty="0"/>
              <a:t> </a:t>
            </a:r>
            <a:r>
              <a:rPr lang="ru-RU" dirty="0" err="1"/>
              <a:t>підтримувала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москфофільські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.</a:t>
            </a:r>
          </a:p>
          <a:p>
            <a:r>
              <a:rPr lang="ru-RU" dirty="0" err="1"/>
              <a:t>Насаджувала</a:t>
            </a:r>
            <a:r>
              <a:rPr lang="ru-RU" dirty="0"/>
              <a:t> на </a:t>
            </a:r>
            <a:r>
              <a:rPr lang="ru-RU" dirty="0" err="1"/>
              <a:t>українських</a:t>
            </a:r>
            <a:r>
              <a:rPr lang="ru-RU" dirty="0"/>
              <a:t> землях </a:t>
            </a:r>
            <a:r>
              <a:rPr lang="ru-RU" dirty="0" err="1"/>
              <a:t>Російську</a:t>
            </a:r>
            <a:r>
              <a:rPr lang="ru-RU" dirty="0"/>
              <a:t> </a:t>
            </a:r>
            <a:r>
              <a:rPr lang="ru-RU" dirty="0" err="1"/>
              <a:t>православну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, </a:t>
            </a:r>
            <a:r>
              <a:rPr lang="ru-RU" dirty="0" err="1"/>
              <a:t>забороняла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, проводила </a:t>
            </a:r>
            <a:r>
              <a:rPr lang="ru-RU" dirty="0" err="1"/>
              <a:t>жорстку</a:t>
            </a:r>
            <a:r>
              <a:rPr lang="ru-RU" dirty="0"/>
              <a:t> </a:t>
            </a:r>
            <a:r>
              <a:rPr lang="ru-RU" dirty="0" err="1"/>
              <a:t>русифікацію</a:t>
            </a:r>
            <a:r>
              <a:rPr lang="ru-RU" dirty="0"/>
              <a:t> з метою </a:t>
            </a:r>
            <a:r>
              <a:rPr lang="ru-RU" dirty="0" err="1" smtClean="0"/>
              <a:t>придушення</a:t>
            </a:r>
            <a:r>
              <a:rPr lang="ru-RU" dirty="0" smtClean="0"/>
              <a:t> </a:t>
            </a:r>
            <a:r>
              <a:rPr lang="ru-RU" dirty="0" err="1"/>
              <a:t>найменших</a:t>
            </a:r>
            <a:r>
              <a:rPr lang="ru-RU" dirty="0"/>
              <a:t>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духу.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3600" y="2551837"/>
            <a:ext cx="391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Плани  Російської  імперії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9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4200" y="1720840"/>
            <a:ext cx="4787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цікавила</a:t>
            </a:r>
            <a:r>
              <a:rPr lang="ru-RU" dirty="0"/>
              <a:t> </a:t>
            </a:r>
            <a:r>
              <a:rPr lang="ru-RU" dirty="0" err="1"/>
              <a:t>Габсбурзьку</a:t>
            </a:r>
            <a:r>
              <a:rPr lang="ru-RU" dirty="0"/>
              <a:t> </a:t>
            </a:r>
            <a:r>
              <a:rPr lang="ru-RU" dirty="0" err="1"/>
              <a:t>монархію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як </a:t>
            </a:r>
            <a:r>
              <a:rPr lang="ru-RU" dirty="0" err="1"/>
              <a:t>сировинний</a:t>
            </a:r>
            <a:r>
              <a:rPr lang="ru-RU" dirty="0"/>
              <a:t> і </a:t>
            </a:r>
            <a:r>
              <a:rPr lang="ru-RU" dirty="0" err="1"/>
              <a:t>продовольчий</a:t>
            </a:r>
            <a:r>
              <a:rPr lang="ru-RU" dirty="0"/>
              <a:t> ресурс.</a:t>
            </a:r>
          </a:p>
          <a:p>
            <a:r>
              <a:rPr lang="ru-RU" dirty="0"/>
              <a:t>•	</a:t>
            </a:r>
            <a:r>
              <a:rPr lang="ru-RU" dirty="0" err="1"/>
              <a:t>Змагалася</a:t>
            </a:r>
            <a:r>
              <a:rPr lang="ru-RU" dirty="0"/>
              <a:t> з </a:t>
            </a:r>
            <a:r>
              <a:rPr lang="ru-RU" dirty="0" err="1"/>
              <a:t>Росією</a:t>
            </a:r>
            <a:r>
              <a:rPr lang="ru-RU" dirty="0"/>
              <a:t> за </a:t>
            </a:r>
            <a:r>
              <a:rPr lang="ru-RU" dirty="0" err="1"/>
              <a:t>вплив</a:t>
            </a:r>
            <a:r>
              <a:rPr lang="ru-RU" dirty="0"/>
              <a:t> у </a:t>
            </a:r>
            <a:r>
              <a:rPr lang="ru-RU" dirty="0" err="1"/>
              <a:t>слов’янському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r>
              <a:rPr lang="ru-RU" dirty="0"/>
              <a:t>•	За </a:t>
            </a:r>
            <a:r>
              <a:rPr lang="ru-RU" dirty="0" err="1"/>
              <a:t>сприятливої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готова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приєднати</a:t>
            </a:r>
            <a:r>
              <a:rPr lang="ru-RU" dirty="0"/>
              <a:t> до </a:t>
            </a:r>
            <a:r>
              <a:rPr lang="ru-RU" dirty="0" err="1" smtClean="0"/>
              <a:t>Габсбурзької</a:t>
            </a:r>
            <a:r>
              <a:rPr lang="ru-RU" dirty="0" smtClean="0"/>
              <a:t> </a:t>
            </a:r>
            <a:r>
              <a:rPr lang="ru-RU" dirty="0" err="1"/>
              <a:t>монархії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Волинь</a:t>
            </a:r>
            <a:r>
              <a:rPr lang="ru-RU" dirty="0"/>
              <a:t> і </a:t>
            </a:r>
            <a:r>
              <a:rPr lang="ru-RU" dirty="0" err="1"/>
              <a:t>Поділля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 err="1"/>
              <a:t>Прагнула</a:t>
            </a:r>
            <a:r>
              <a:rPr lang="ru-RU" dirty="0"/>
              <a:t> </a:t>
            </a:r>
            <a:r>
              <a:rPr lang="ru-RU" dirty="0" err="1"/>
              <a:t>прихилити</a:t>
            </a:r>
            <a:r>
              <a:rPr lang="ru-RU" dirty="0"/>
              <a:t> на свою сторону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галицьких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, а й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Наддніпрянщини</a:t>
            </a:r>
            <a:r>
              <a:rPr lang="ru-RU" dirty="0"/>
              <a:t> («</a:t>
            </a:r>
            <a:r>
              <a:rPr lang="ru-RU" dirty="0" err="1"/>
              <a:t>рутенів</a:t>
            </a:r>
            <a:r>
              <a:rPr lang="ru-RU" dirty="0"/>
              <a:t>»).</a:t>
            </a:r>
          </a:p>
          <a:p>
            <a:r>
              <a:rPr lang="ru-RU" dirty="0"/>
              <a:t>•	Активно </a:t>
            </a:r>
            <a:r>
              <a:rPr lang="ru-RU" dirty="0" err="1"/>
              <a:t>підтримувала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за межами Австро-</a:t>
            </a:r>
            <a:r>
              <a:rPr lang="ru-RU" dirty="0" err="1"/>
              <a:t>Угорської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Як </a:t>
            </a:r>
            <a:r>
              <a:rPr lang="ru-RU" dirty="0" err="1"/>
              <a:t>далекосяжна</a:t>
            </a:r>
            <a:r>
              <a:rPr lang="ru-RU" dirty="0"/>
              <a:t> мета </a:t>
            </a:r>
            <a:r>
              <a:rPr lang="ru-RU" dirty="0" err="1"/>
              <a:t>розглядалося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за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«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 аж до р. Дону.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2551837"/>
            <a:ext cx="5397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Плани  Австро – Угорщини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83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6500" y="1859340"/>
            <a:ext cx="474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— один з </a:t>
            </a:r>
            <a:r>
              <a:rPr lang="ru-RU" dirty="0" err="1"/>
              <a:t>етапів</a:t>
            </a:r>
            <a:r>
              <a:rPr lang="ru-RU" dirty="0"/>
              <a:t> «походу на </a:t>
            </a:r>
            <a:r>
              <a:rPr lang="ru-RU" dirty="0" err="1"/>
              <a:t>Схід</a:t>
            </a:r>
            <a:r>
              <a:rPr lang="ru-RU" dirty="0"/>
              <a:t>» (</a:t>
            </a:r>
            <a:r>
              <a:rPr lang="en-US" dirty="0" err="1"/>
              <a:t>Drang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Osten</a:t>
            </a:r>
            <a:r>
              <a:rPr lang="en-US" dirty="0"/>
              <a:t>);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продуктами </a:t>
            </a:r>
            <a:r>
              <a:rPr lang="ru-RU" dirty="0" err="1"/>
              <a:t>харчування</a:t>
            </a:r>
            <a:r>
              <a:rPr lang="ru-RU" dirty="0"/>
              <a:t> (</a:t>
            </a:r>
            <a:r>
              <a:rPr lang="ru-RU" dirty="0" err="1"/>
              <a:t>житниця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), </a:t>
            </a:r>
            <a:r>
              <a:rPr lang="ru-RU" dirty="0" err="1"/>
              <a:t>багата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й </a:t>
            </a:r>
            <a:r>
              <a:rPr lang="ru-RU" dirty="0" err="1"/>
              <a:t>сировину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«</a:t>
            </a:r>
            <a:r>
              <a:rPr lang="ru-RU" dirty="0" err="1"/>
              <a:t>Серединної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» — союзу держав,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б </a:t>
            </a:r>
            <a:r>
              <a:rPr lang="ru-RU" dirty="0" err="1"/>
              <a:t>економічним</a:t>
            </a:r>
            <a:r>
              <a:rPr lang="ru-RU" dirty="0"/>
              <a:t> і </a:t>
            </a:r>
            <a:r>
              <a:rPr lang="ru-RU" dirty="0" err="1"/>
              <a:t>політичним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.</a:t>
            </a:r>
          </a:p>
          <a:p>
            <a:r>
              <a:rPr lang="ru-RU" dirty="0"/>
              <a:t>•	Припускала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державного </a:t>
            </a:r>
            <a:r>
              <a:rPr lang="ru-RU" dirty="0" err="1"/>
              <a:t>утворення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перебувало</a:t>
            </a:r>
            <a:r>
              <a:rPr lang="ru-RU" dirty="0"/>
              <a:t> б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01" y="2967335"/>
            <a:ext cx="416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Плани  Німеччини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11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країна в геополітичних планах імперій на межі ХІХ-ХХ ст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312313"/>
            <a:ext cx="8750299" cy="6233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8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931938"/>
            <a:ext cx="6845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Україна</a:t>
            </a:r>
            <a:r>
              <a:rPr lang="ru-RU" sz="2400" dirty="0"/>
              <a:t> стала </a:t>
            </a:r>
            <a:r>
              <a:rPr lang="ru-RU" sz="2400" dirty="0" err="1"/>
              <a:t>об’єктом</a:t>
            </a:r>
            <a:r>
              <a:rPr lang="ru-RU" sz="2400" dirty="0"/>
              <a:t>, а не </a:t>
            </a:r>
            <a:r>
              <a:rPr lang="ru-RU" sz="2400" dirty="0" err="1"/>
              <a:t>рівноправним</a:t>
            </a:r>
            <a:r>
              <a:rPr lang="ru-RU" sz="2400" dirty="0"/>
              <a:t> </a:t>
            </a:r>
            <a:r>
              <a:rPr lang="ru-RU" sz="2400" dirty="0" err="1"/>
              <a:t>учасником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в </a:t>
            </a:r>
            <a:r>
              <a:rPr lang="ru-RU" sz="2400" dirty="0" err="1"/>
              <a:t>період</a:t>
            </a:r>
            <a:r>
              <a:rPr lang="ru-RU" sz="2400" dirty="0"/>
              <a:t> «</a:t>
            </a:r>
            <a:r>
              <a:rPr lang="ru-RU" sz="2400" dirty="0" err="1"/>
              <a:t>довгого</a:t>
            </a:r>
            <a:r>
              <a:rPr lang="ru-RU" sz="2400" dirty="0"/>
              <a:t>» </a:t>
            </a:r>
            <a:r>
              <a:rPr lang="en-US" sz="2400" dirty="0"/>
              <a:t>XIX </a:t>
            </a:r>
            <a:r>
              <a:rPr lang="ru-RU" sz="2400" dirty="0"/>
              <a:t>ст. </a:t>
            </a:r>
            <a:r>
              <a:rPr lang="ru-RU" sz="2400" dirty="0" err="1"/>
              <a:t>українська</a:t>
            </a:r>
            <a:r>
              <a:rPr lang="ru-RU" sz="2400" dirty="0"/>
              <a:t> </a:t>
            </a:r>
            <a:r>
              <a:rPr lang="ru-RU" sz="2400" dirty="0" err="1"/>
              <a:t>нація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позбавлена</a:t>
            </a:r>
            <a:r>
              <a:rPr lang="ru-RU" sz="2400" dirty="0"/>
              <a:t>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державності</a:t>
            </a:r>
            <a:r>
              <a:rPr lang="ru-RU" sz="2400" dirty="0"/>
              <a:t>. «</a:t>
            </a:r>
            <a:r>
              <a:rPr lang="ru-RU" sz="2400" dirty="0" err="1"/>
              <a:t>Українську</a:t>
            </a:r>
            <a:r>
              <a:rPr lang="ru-RU" sz="2400" dirty="0"/>
              <a:t> карту» у </a:t>
            </a:r>
            <a:r>
              <a:rPr lang="ru-RU" sz="2400" dirty="0" err="1"/>
              <a:t>різний</a:t>
            </a:r>
            <a:r>
              <a:rPr lang="ru-RU" sz="2400" dirty="0"/>
              <a:t> час </a:t>
            </a:r>
            <a:r>
              <a:rPr lang="ru-RU" sz="2400" dirty="0" err="1"/>
              <a:t>намагалися</a:t>
            </a:r>
            <a:r>
              <a:rPr lang="ru-RU" sz="2400" dirty="0"/>
              <a:t> </a:t>
            </a:r>
            <a:r>
              <a:rPr lang="ru-RU" sz="2400" dirty="0" err="1"/>
              <a:t>розіграти</a:t>
            </a:r>
            <a:r>
              <a:rPr lang="ru-RU" sz="2400" dirty="0"/>
              <a:t> </a:t>
            </a:r>
            <a:r>
              <a:rPr lang="ru-RU" sz="2400" dirty="0" err="1"/>
              <a:t>Росія</a:t>
            </a:r>
            <a:r>
              <a:rPr lang="ru-RU" sz="2400" dirty="0"/>
              <a:t> (яка </a:t>
            </a:r>
            <a:r>
              <a:rPr lang="ru-RU" sz="2400" dirty="0" err="1"/>
              <a:t>вважала</a:t>
            </a:r>
            <a:r>
              <a:rPr lang="ru-RU" sz="2400" dirty="0"/>
              <a:t> </a:t>
            </a:r>
            <a:r>
              <a:rPr lang="ru-RU" sz="2400" dirty="0" err="1"/>
              <a:t>загарбані</a:t>
            </a:r>
            <a:r>
              <a:rPr lang="ru-RU" sz="2400" dirty="0"/>
              <a:t> </a:t>
            </a:r>
            <a:r>
              <a:rPr lang="ru-RU" sz="2400" dirty="0" err="1"/>
              <a:t>українські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«</a:t>
            </a:r>
            <a:r>
              <a:rPr lang="ru-RU" sz="2400" dirty="0" err="1"/>
              <a:t>своїми</a:t>
            </a:r>
            <a:r>
              <a:rPr lang="ru-RU" sz="2400" dirty="0"/>
              <a:t>»), </a:t>
            </a:r>
            <a:r>
              <a:rPr lang="ru-RU" sz="2400" dirty="0" err="1"/>
              <a:t>Німеччина</a:t>
            </a:r>
            <a:r>
              <a:rPr lang="ru-RU" sz="2400" dirty="0"/>
              <a:t> та Австро-</a:t>
            </a:r>
            <a:r>
              <a:rPr lang="ru-RU" sz="2400" dirty="0" err="1"/>
              <a:t>Угорщина</a:t>
            </a:r>
            <a:r>
              <a:rPr lang="ru-RU" sz="2400" dirty="0"/>
              <a:t>. </a:t>
            </a:r>
            <a:r>
              <a:rPr lang="ru-RU" sz="2400" dirty="0" err="1"/>
              <a:t>Менше</a:t>
            </a:r>
            <a:r>
              <a:rPr lang="ru-RU" sz="2400" dirty="0"/>
              <a:t> </a:t>
            </a:r>
            <a:r>
              <a:rPr lang="ru-RU" sz="2400" dirty="0" err="1"/>
              <a:t>опікувались</a:t>
            </a:r>
            <a:r>
              <a:rPr lang="ru-RU" sz="2400" dirty="0"/>
              <a:t> «</a:t>
            </a:r>
            <a:r>
              <a:rPr lang="ru-RU" sz="2400" dirty="0" err="1"/>
              <a:t>українським</a:t>
            </a:r>
            <a:r>
              <a:rPr lang="ru-RU" sz="2400" dirty="0"/>
              <a:t> </a:t>
            </a:r>
            <a:r>
              <a:rPr lang="ru-RU" sz="2400" dirty="0" err="1"/>
              <a:t>питанням</a:t>
            </a:r>
            <a:r>
              <a:rPr lang="ru-RU" sz="2400" dirty="0"/>
              <a:t>» Велика </a:t>
            </a:r>
            <a:r>
              <a:rPr lang="ru-RU" sz="2400" dirty="0" err="1"/>
              <a:t>Британія</a:t>
            </a:r>
            <a:r>
              <a:rPr lang="ru-RU" sz="2400" dirty="0"/>
              <a:t> та </a:t>
            </a:r>
            <a:r>
              <a:rPr lang="ru-RU" sz="2400" dirty="0" err="1"/>
              <a:t>Франція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27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00" y="920621"/>
            <a:ext cx="769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Отже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на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межі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ХІХ-ХХ ст.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Україна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посідала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важливе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місце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в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геополітичних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планах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Російської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Німецької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та Австро-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Угорської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імперій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.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Усі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три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імперії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переслідували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корисливі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цілі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й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сприймали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українські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землі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як арену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боротьби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за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власні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імперські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інтереси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.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75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іжнародні відносини наприкінці ХІХ — на початку ХХ ст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7200"/>
            <a:ext cx="9002464" cy="60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іжнародні відносини наприкінці ХІХ — на початку ХХ ст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68300"/>
            <a:ext cx="8636000" cy="62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67950"/>
              </p:ext>
            </p:extLst>
          </p:nvPr>
        </p:nvGraphicFramePr>
        <p:xfrm>
          <a:off x="977901" y="749300"/>
          <a:ext cx="7569200" cy="538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Плани країн Європи стосовно України:</a:t>
            </a:r>
            <a:endParaRPr lang="ru-RU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917076"/>
              </p:ext>
            </p:extLst>
          </p:nvPr>
        </p:nvGraphicFramePr>
        <p:xfrm>
          <a:off x="1600200" y="1600200"/>
          <a:ext cx="84709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8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уль Рорбах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36712"/>
            <a:ext cx="3995027" cy="5185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000" y="2925786"/>
            <a:ext cx="34290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uk-UA" altLang="uk-UA" dirty="0">
                <a:latin typeface="Garamond" panose="02020404030301010803" pitchFamily="18" charset="0"/>
              </a:rPr>
              <a:t>Із записів німецького </a:t>
            </a:r>
          </a:p>
          <a:p>
            <a:pPr algn="ctr">
              <a:lnSpc>
                <a:spcPct val="110000"/>
              </a:lnSpc>
            </a:pPr>
            <a:r>
              <a:rPr lang="uk-UA" altLang="uk-UA" dirty="0">
                <a:latin typeface="Garamond" panose="02020404030301010803" pitchFamily="18" charset="0"/>
              </a:rPr>
              <a:t>публіциста Пауля </a:t>
            </a:r>
            <a:r>
              <a:rPr lang="uk-UA" altLang="uk-UA" dirty="0" err="1">
                <a:latin typeface="Garamond" panose="02020404030301010803" pitchFamily="18" charset="0"/>
              </a:rPr>
              <a:t>Рорбаха</a:t>
            </a:r>
            <a:endParaRPr lang="uk-UA" altLang="uk-UA" dirty="0">
              <a:latin typeface="Garamond" panose="02020404030301010803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uk-UA" altLang="uk-UA" b="1" i="1" dirty="0">
                <a:solidFill>
                  <a:srgbClr val="C00000"/>
                </a:solidFill>
                <a:latin typeface="Garamond" panose="02020404030301010803" pitchFamily="18" charset="0"/>
              </a:rPr>
              <a:t>„Хто володіє Києвом, той має ключ від Росії”.</a:t>
            </a:r>
          </a:p>
        </p:txBody>
      </p:sp>
    </p:spTree>
    <p:extLst>
      <p:ext uri="{BB962C8B-B14F-4D97-AF65-F5344CB8AC3E}">
        <p14:creationId xmlns:p14="http://schemas.microsoft.com/office/powerpoint/2010/main" val="429494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еа во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254000"/>
            <a:ext cx="8051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7122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3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467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Garamond</vt:lpstr>
      <vt:lpstr>Times New Roman</vt:lpstr>
      <vt:lpstr>Trebuchet MS</vt:lpstr>
      <vt:lpstr>Wingdings 3</vt:lpstr>
      <vt:lpstr>Аспект</vt:lpstr>
      <vt:lpstr>Україна та ЇЇ місце у міжнародних відносинах на зламі ХІХ-ХХ ст. підготувала вчитель історії  Петренко Л.О.</vt:lpstr>
      <vt:lpstr>Презентация PowerPoint</vt:lpstr>
      <vt:lpstr>Презентация PowerPoint</vt:lpstr>
      <vt:lpstr>Презентация PowerPoint</vt:lpstr>
      <vt:lpstr>Плани країн Європи стосовно України: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2023-04-07T08:07:07Z</dcterms:created>
  <dcterms:modified xsi:type="dcterms:W3CDTF">2023-04-13T09:37:18Z</dcterms:modified>
</cp:coreProperties>
</file>