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98D7-5F1A-4F85-A77D-F00E814DB357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6B54-D7E1-4507-B3A1-156D26C69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6B54-D7E1-4507-B3A1-156D26C69C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2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A6B54-D7E1-4507-B3A1-156D26C69C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3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2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9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6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5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1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2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6A7B-542C-4CE8-A774-10AC04119996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AA62-9C67-4BC0-B73E-425A15F5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heelofnames.com/u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s.ru/47556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49289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Урок-подорож з фізики </a:t>
            </a:r>
            <a:endParaRPr lang="uk-UA" sz="4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uk-UA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7 </a:t>
            </a:r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клас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/>
            <a:r>
              <a:rPr lang="uk-UA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«Умови плавання тіл»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204864"/>
            <a:ext cx="653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Bookman Old Style" pitchFamily="18" charset="0"/>
              </a:rPr>
              <a:t>Знання лише тоді знання, коли вони здобуті зусиллям свого розуму, а не пам’яттю.</a:t>
            </a:r>
            <a:endParaRPr lang="ru-RU" sz="2800" dirty="0">
              <a:latin typeface="Bookman Old Style" pitchFamily="18" charset="0"/>
            </a:endParaRPr>
          </a:p>
          <a:p>
            <a:pPr algn="r"/>
            <a:r>
              <a:rPr lang="uk-UA" sz="2800" b="1" i="1" dirty="0">
                <a:latin typeface="Bookman Old Style" pitchFamily="18" charset="0"/>
              </a:rPr>
              <a:t>Л.Толстой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026" name="Picture 2" descr="Учень року 2020 - Управління освіти адміністрації Московського району  Харківської міської рад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79" l="0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14418"/>
            <a:ext cx="4439394" cy="33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4034" r="59975"/>
          <a:stretch/>
        </p:blipFill>
        <p:spPr bwMode="auto">
          <a:xfrm>
            <a:off x="2771800" y="1628800"/>
            <a:ext cx="4901783" cy="45009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48396" b="4570"/>
          <a:stretch/>
        </p:blipFill>
        <p:spPr bwMode="auto">
          <a:xfrm>
            <a:off x="1403648" y="1988840"/>
            <a:ext cx="7227542" cy="349636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8027" y="5661248"/>
            <a:ext cx="6572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Пройдіть КВЕСТ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яж, отдых фон с, мебель, лето, инкапсулированный PostScript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524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липарт &amp;quot; Лето,пляж,отпуск &amp;quot;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/>
          <a:stretch/>
        </p:blipFill>
        <p:spPr bwMode="auto">
          <a:xfrm>
            <a:off x="4528455" y="1304951"/>
            <a:ext cx="4334779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стров сокровищ , пиратство, клад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9" y="3929732"/>
            <a:ext cx="4464496" cy="277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6839" y="2276872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err="1" smtClean="0">
                <a:latin typeface="Bookman Old Style" pitchFamily="18" charset="0"/>
              </a:rPr>
              <a:t>Архіме-</a:t>
            </a:r>
            <a:endParaRPr lang="uk-UA" b="1" dirty="0" smtClean="0">
              <a:latin typeface="Bookman Old Style" pitchFamily="18" charset="0"/>
            </a:endParaRPr>
          </a:p>
          <a:p>
            <a:pPr algn="ctr"/>
            <a:r>
              <a:rPr lang="uk-UA" b="1" dirty="0" err="1" smtClean="0">
                <a:latin typeface="Bookman Old Style" pitchFamily="18" charset="0"/>
              </a:rPr>
              <a:t>дово</a:t>
            </a:r>
            <a:endParaRPr lang="ru-RU" b="1" dirty="0">
              <a:latin typeface="Bookman Old Styl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rot="1214462">
            <a:off x="5563837" y="4447392"/>
            <a:ext cx="1372492" cy="360040"/>
            <a:chOff x="8604448" y="3645024"/>
            <a:chExt cx="1372492" cy="360040"/>
          </a:xfrm>
        </p:grpSpPr>
        <p:sp>
          <p:nvSpPr>
            <p:cNvPr id="4" name="Овал 3"/>
            <p:cNvSpPr/>
            <p:nvPr/>
          </p:nvSpPr>
          <p:spPr>
            <a:xfrm>
              <a:off x="8604448" y="3645024"/>
              <a:ext cx="1368152" cy="36004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604448" y="3645024"/>
              <a:ext cx="13724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600" b="1" dirty="0" err="1">
                  <a:latin typeface="Bookman Old Style" pitchFamily="18" charset="0"/>
                </a:rPr>
                <a:t>Густиново</a:t>
              </a:r>
              <a:endParaRPr lang="ru-RU" sz="1600" b="1" dirty="0">
                <a:latin typeface="Bookman Old Style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17388" y="3929732"/>
            <a:ext cx="2712602" cy="649813"/>
            <a:chOff x="9828584" y="2923203"/>
            <a:chExt cx="2712602" cy="649813"/>
          </a:xfrm>
        </p:grpSpPr>
        <p:sp>
          <p:nvSpPr>
            <p:cNvPr id="7" name="Блок-схема: перфолента 6"/>
            <p:cNvSpPr/>
            <p:nvPr/>
          </p:nvSpPr>
          <p:spPr>
            <a:xfrm>
              <a:off x="9828584" y="2923203"/>
              <a:ext cx="2712602" cy="649813"/>
            </a:xfrm>
            <a:prstGeom prst="flowChartPunchedTa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843210" y="3021078"/>
              <a:ext cx="2576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ookman Old Style" pitchFamily="18" charset="0"/>
                </a:rPr>
                <a:t>Експерементатово</a:t>
              </a:r>
              <a:endPara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endParaRPr>
            </a:p>
          </p:txBody>
        </p:sp>
      </p:grpSp>
      <p:cxnSp>
        <p:nvCxnSpPr>
          <p:cNvPr id="11" name="Скругленная соединительная линия 10"/>
          <p:cNvCxnSpPr/>
          <p:nvPr/>
        </p:nvCxnSpPr>
        <p:spPr>
          <a:xfrm rot="10800000" flipV="1">
            <a:off x="4227226" y="6093296"/>
            <a:ext cx="2288990" cy="432048"/>
          </a:xfrm>
          <a:prstGeom prst="curvedConnector3">
            <a:avLst/>
          </a:prstGeom>
          <a:ln w="76200">
            <a:solidFill>
              <a:srgbClr val="C0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4227225" y="2276872"/>
            <a:ext cx="1568911" cy="323165"/>
          </a:xfrm>
          <a:prstGeom prst="curvedConnector3">
            <a:avLst/>
          </a:prstGeom>
          <a:ln w="76200">
            <a:solidFill>
              <a:srgbClr val="C00000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6200000" flipV="1">
            <a:off x="66514" y="4622119"/>
            <a:ext cx="2746277" cy="792088"/>
          </a:xfrm>
          <a:prstGeom prst="curvedConnector3">
            <a:avLst/>
          </a:prstGeom>
          <a:ln w="76200">
            <a:solidFill>
              <a:srgbClr val="C00000"/>
            </a:solidFill>
            <a:prstDash val="lg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116140"/>
            <a:ext cx="381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Стіна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підсумок»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13790" t="6078" r="62800" b="7181"/>
          <a:stretch/>
        </p:blipFill>
        <p:spPr bwMode="auto">
          <a:xfrm>
            <a:off x="1259632" y="1412776"/>
            <a:ext cx="165618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7" r="50924" b="6531"/>
          <a:stretch/>
        </p:blipFill>
        <p:spPr bwMode="auto">
          <a:xfrm>
            <a:off x="1259632" y="3073581"/>
            <a:ext cx="6995981" cy="33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2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635896" y="2276872"/>
            <a:ext cx="4248472" cy="4032448"/>
            <a:chOff x="2555776" y="1700808"/>
            <a:chExt cx="4248472" cy="4032448"/>
          </a:xfrm>
        </p:grpSpPr>
        <p:cxnSp>
          <p:nvCxnSpPr>
            <p:cNvPr id="3" name="Прямая со стрелкой 2"/>
            <p:cNvCxnSpPr/>
            <p:nvPr/>
          </p:nvCxnSpPr>
          <p:spPr>
            <a:xfrm flipV="1">
              <a:off x="2843808" y="1700808"/>
              <a:ext cx="0" cy="403244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>
              <a:off x="2555776" y="5445224"/>
              <a:ext cx="4248472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3491880" y="1630540"/>
            <a:ext cx="5470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 та розуміння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1546" y="2492282"/>
            <a:ext cx="886525" cy="360162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uk-UA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Знаю </a:t>
            </a:r>
            <a:endParaRPr lang="ru-RU" sz="40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8408" y="6091818"/>
            <a:ext cx="2698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Розумію </a:t>
            </a:r>
            <a:endParaRPr lang="ru-RU" sz="4000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551837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uk-UA" sz="2800" dirty="0" smtClean="0">
                <a:latin typeface="Bookman Old Style" pitchFamily="18" charset="0"/>
              </a:rPr>
              <a:t>Опрацювати </a:t>
            </a:r>
            <a:r>
              <a:rPr lang="uk-UA" sz="2800" dirty="0">
                <a:latin typeface="Bookman Old Style" pitchFamily="18" charset="0"/>
              </a:rPr>
              <a:t>параграф 28</a:t>
            </a:r>
            <a:endParaRPr lang="ru-RU" sz="2800" dirty="0">
              <a:latin typeface="Bookman Old Style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800" dirty="0">
                <a:latin typeface="Bookman Old Style" pitchFamily="18" charset="0"/>
              </a:rPr>
              <a:t>На просторах Інтернету знайдіть галузі виробництва де велику роль грають «Умови плавання тіл», та занесіть відповіді до стіни слів за </a:t>
            </a:r>
            <a:r>
              <a:rPr lang="en-US" sz="2800" dirty="0">
                <a:latin typeface="Bookman Old Style" pitchFamily="18" charset="0"/>
              </a:rPr>
              <a:t>QR</a:t>
            </a:r>
            <a:r>
              <a:rPr lang="uk-UA" sz="2800" dirty="0" err="1">
                <a:latin typeface="Bookman Old Style" pitchFamily="18" charset="0"/>
              </a:rPr>
              <a:t>-кодом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60848"/>
            <a:ext cx="490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Домашнє завдання: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C:\Users\nnn777\AppData\Local\Microsoft\Windows\INetCache\Content.Word\mentimeter_qr_co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4" y="3068960"/>
            <a:ext cx="214235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77</Words>
  <Application>Microsoft Office PowerPoint</Application>
  <PresentationFormat>Экран (4:3)</PresentationFormat>
  <Paragraphs>19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2021-06-11T10:22:13Z</dcterms:created>
  <dcterms:modified xsi:type="dcterms:W3CDTF">2021-06-12T12:13:33Z</dcterms:modified>
</cp:coreProperties>
</file>