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FAFFEF-BE3B-76E6-DCD9-EF973444B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42E239-DAFE-FDC7-050E-0F392971C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440416-0268-080B-2D8E-D7E87C0C0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E6F7-DD29-F540-AD21-7260AE052027}" type="datetimeFigureOut">
              <a:rPr lang="ru-UA" smtClean="0"/>
              <a:t>05.04.2023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198400-B572-9943-833D-3429583E6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6E3CE7-C82C-D1DC-A3D9-45BC59B47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DE29-462F-F940-BFAB-7F3FEC744FE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02148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BA6F24-4070-F44E-9134-D2768177F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8C6B86-12C2-68C2-5CE1-F6ED0FA7C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103F70-6275-19A1-E4E4-773EA498A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E6F7-DD29-F540-AD21-7260AE052027}" type="datetimeFigureOut">
              <a:rPr lang="ru-UA" smtClean="0"/>
              <a:t>05.04.2023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D89D0B-3F70-80F0-D7D5-E4132B138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F6606A-6507-2A41-9C40-3B4209591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DE29-462F-F940-BFAB-7F3FEC744FE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4621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B6C066-0605-F7D5-8E5E-1941490036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CD5CE5-05FA-1001-62BB-2100EF93B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44267F-ACA2-7D94-46E5-DF2D79A6D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E6F7-DD29-F540-AD21-7260AE052027}" type="datetimeFigureOut">
              <a:rPr lang="ru-UA" smtClean="0"/>
              <a:t>05.04.2023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2EA339-59EA-C366-2310-A3692B8B3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E38B54-A149-D396-9EA5-F9337D9DD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DE29-462F-F940-BFAB-7F3FEC744FE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53258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FA7220-9769-9298-C550-943F252E0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6561BA-216A-BF8B-2868-9290D8C65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25F574-2E7E-A532-39F3-535EE1188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E6F7-DD29-F540-AD21-7260AE052027}" type="datetimeFigureOut">
              <a:rPr lang="ru-UA" smtClean="0"/>
              <a:t>05.04.2023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E4F23-3778-F91B-585D-C5C5E15B9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4B05CD-6EED-8DC6-F8A6-FF621890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DE29-462F-F940-BFAB-7F3FEC744FE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5496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5F552-FD59-F073-D9E9-3C4E8258C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C3D2F9-87B9-9743-0C01-7A4BBD970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8C1F2B-E0C3-446A-0241-901257477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E6F7-DD29-F540-AD21-7260AE052027}" type="datetimeFigureOut">
              <a:rPr lang="ru-UA" smtClean="0"/>
              <a:t>05.04.2023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CE362C-E25D-AB1D-001F-3B7936F79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2FFAE-B1CD-7D90-E51A-25A194F3A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DE29-462F-F940-BFAB-7F3FEC744FE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789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C094C9-1308-BD88-E3FB-786462D80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DD90DE-23DE-3288-E17A-89BAC74D4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9CF021-7953-16A7-7C7F-59468FB86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525522-12E2-EA1E-28E5-E749298D4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E6F7-DD29-F540-AD21-7260AE052027}" type="datetimeFigureOut">
              <a:rPr lang="ru-UA" smtClean="0"/>
              <a:t>05.04.2023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5975C0-E18E-46D9-91D6-CF7ECCE7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99406E-BE02-8F50-A63B-0F163705D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DE29-462F-F940-BFAB-7F3FEC744FE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73980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4BBE6E-5256-03B6-78A8-5B24B4036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B43CA1-FD6F-A1C2-5CD4-351E7583B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DE2FE9-8E5A-07DF-04C3-36C272DB3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066D650-C603-050B-7AF1-D310E6018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C1133CA-D818-87F0-14AB-B3FF06CD26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D0D4289-2A0D-4018-824D-F83A58C68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E6F7-DD29-F540-AD21-7260AE052027}" type="datetimeFigureOut">
              <a:rPr lang="ru-UA" smtClean="0"/>
              <a:t>05.04.2023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C768351-3CDA-60CD-0F15-B1A94DA72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466005C-6C80-81D2-D634-2CB578039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DE29-462F-F940-BFAB-7F3FEC744FE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8770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BB0FDD-EE49-27CB-C6DB-0D3CDE864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84FCAC-AF5A-38BF-AFF2-AF59A18B2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E6F7-DD29-F540-AD21-7260AE052027}" type="datetimeFigureOut">
              <a:rPr lang="ru-UA" smtClean="0"/>
              <a:t>05.04.2023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0DA3A82-FDE0-3961-B543-552348A68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0CF96CC-5DB6-2C34-629E-312C6627F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DE29-462F-F940-BFAB-7F3FEC744FE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369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07A0276-2E19-9630-569C-1AB6CF80D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E6F7-DD29-F540-AD21-7260AE052027}" type="datetimeFigureOut">
              <a:rPr lang="ru-UA" smtClean="0"/>
              <a:t>05.04.2023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644C6B3-3085-B5DD-D42C-80AE33E8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7ED26C-666E-EF6C-D0B7-6B0572AF0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DE29-462F-F940-BFAB-7F3FEC744FE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8382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9D06A-03FE-65BC-5342-FD2B2C5FF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DD006A-F87A-603B-C061-7D87D0D79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8C1683-55E8-2C5C-7226-DCEF9F0E7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5E39BE-D978-E533-CB51-03C8487E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E6F7-DD29-F540-AD21-7260AE052027}" type="datetimeFigureOut">
              <a:rPr lang="ru-UA" smtClean="0"/>
              <a:t>05.04.2023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3C8DE1-546B-86EA-2E33-72288F497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5CCE13-ECA8-C14F-EFD3-FB1AA745D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DE29-462F-F940-BFAB-7F3FEC744FE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79699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392C33-AC41-E0DE-6D1B-54B57AC0B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C7C296-A417-6DE0-B182-532B9AC1D1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3E0C5E-DBB0-6A53-BE10-E847C9E1D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5A549B-09D5-7002-76AB-FC5033DB0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E6F7-DD29-F540-AD21-7260AE052027}" type="datetimeFigureOut">
              <a:rPr lang="ru-UA" smtClean="0"/>
              <a:t>05.04.2023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BC6E32-FDC2-29A2-1840-88A4A4C98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A75578-CB9F-8996-97BF-A5F46F1F8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BDE29-462F-F940-BFAB-7F3FEC744FE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641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41CBFD-E654-3C9A-5B31-F5490CC0F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86D6D0-1620-00BD-F6B4-A4611DF1D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A74053-2FFE-1E31-F426-691D48929B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5E6F7-DD29-F540-AD21-7260AE052027}" type="datetimeFigureOut">
              <a:rPr lang="ru-UA" smtClean="0"/>
              <a:t>05.04.2023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3E7B0B-F88D-4FDD-0866-706F667369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F8CD75-02BA-2002-3F29-450942A89C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BDE29-462F-F940-BFAB-7F3FEC744FE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2269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2F8E0D-C95D-EDC4-0740-6E7B13F8E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5B9A028-0604-3A0D-CCC5-B4C2DC314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74861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AE43D-ECCB-538B-1072-D6865AFDC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29CE67F-EE60-69BF-B137-4FB16A3C25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52446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1368B-269E-B2B5-EB0F-3DF0545EC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23F4638-4155-BBD1-1329-EA9D22D14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7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87846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A791EF-56FA-B678-0B12-41A3C064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B61A757-AAF4-6552-37C8-81C8F1A8C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97417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94C0B0-D7CF-BACD-F98B-A66FA8D92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D6F23C6-6CE1-BBC1-6003-CB1DF0D85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61946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882D22-8AA8-EF55-20B4-1BD06E1CB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03A52BA-8190-B737-E00D-498F579BA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38037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2A2E8-3695-4162-BD04-1F65E9CA1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A161B9C-C2B1-2412-48DA-C8EA15367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84938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A0ECC7-FDFD-8D2D-2705-8C513B64E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1193DB2-74D5-7A29-F279-47BCB37110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77643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2C4C81-5A8B-44E9-90ED-B4C6ACBBC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6D31A70-3B1F-3375-9F40-D5CD1B4A8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79460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0F24A1-F53C-92A3-100B-A2C874E26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72CB2EA-04EF-8B0B-1819-63014EF819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27987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6C0AA-71F3-6959-E84D-B2BC1182C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72D6860-10A3-CC2A-8D6D-1994B3E94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65074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39E672-2306-6851-A183-102463B1D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4507AD9-8381-A590-AD8E-E784800CA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64368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004833-26DD-1C2E-05C9-B408E940E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3DA40AD-5997-25E0-0004-3F1B3CD66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61343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AC4CEE-DF4C-4B48-73DD-8E34B99AA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4463226-4EB6-C269-1EBD-AEF329D5D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57636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C3369-718E-A0A9-844A-20AFA443B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0006626-B6BD-DFAF-EF0F-989D3E11B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979122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 2013 – 202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15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 2013 – 2022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Шамко Вікторія Вікторівна</dc:creator>
  <cp:lastModifiedBy>Шамко Вікторія Вікторівна</cp:lastModifiedBy>
  <cp:revision>3</cp:revision>
  <dcterms:created xsi:type="dcterms:W3CDTF">2022-12-17T23:14:47Z</dcterms:created>
  <dcterms:modified xsi:type="dcterms:W3CDTF">2023-04-05T08:55:59Z</dcterms:modified>
</cp:coreProperties>
</file>