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61F38-275E-5A41-977F-D2D9725C3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068AD72-4568-BC4E-A668-E084E7B6C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D0D464-DC97-FC4A-A807-6519D51A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1C156D-3965-944F-AD70-DA211833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3C8F2D-E788-D640-983F-4384798A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91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C1AFB-AE11-484F-9643-A1EED917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0E38DB-D916-5745-AD0A-E97972B3C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F2C547-0524-AD49-B767-BFFD1CD1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2FA2AE-BBCF-3E4D-8565-025928FB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9BF4A6-9231-174C-B9E4-8F6E607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89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66B7A20-3D8F-4B42-BC76-5037192D2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846AC8-2C2E-8C48-BEE3-FA858805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3EC566-1000-124F-BF0C-A4FF75D6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1252D1-E9A5-D54B-85EA-1C2B0EDC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2DED31-E277-4949-8E5B-0AE9998A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3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F0046-7391-7D4F-B445-5B2260F1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D91635-1F14-0142-9438-A619E3343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8AF2F1-B27F-7D4B-9EAD-F477915F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3E7405-A409-1047-90D9-47DA1861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589D0C-18ED-A54F-A37A-B20B85F7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2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17821-1790-FE45-95BB-D3E2D5DF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17B492-9372-974A-8CDD-66DF158BB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0154ED-A2D1-6043-9FE4-017260F6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5D7F2D-79C1-4747-A931-6325285C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673121-C00F-834F-8F3A-331E48A8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25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2377D-40FE-5E48-89BB-99A5F138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1804FB-67B6-434D-813C-0F9B8384D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7FD3E6B-B11A-934B-BAFE-774BEB508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F1DAB0-A636-3E47-8C94-BC49A7B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3E2748-54C1-7D43-AE55-C87C1263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5F8925D-E59C-0F47-A34A-D7A24BBA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3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545F-147C-914F-AE5D-1DFF951C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2345F3-1D32-874A-BFD4-5397F2DF0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BD0ED-7BDE-8B48-9F67-583B8042D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1E9F090-6D92-DB4D-91D6-3B721B45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9A46B0-2E4D-E640-8529-F5C0A5D8C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BA54B35-07EF-EA42-9E33-2B3147A6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BD77BAA-2EB9-7048-AB3F-B5B81FD3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12CA17-A07A-274F-A315-C7A31576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48E4F-9044-574C-9593-7EE6957E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8554B82-78AF-5147-B7B6-7166E9BF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3C0E04-23BD-0A48-A935-F8B83836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EB5FAD0-61D0-A044-96FE-19399AD6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2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039C6B-810F-C645-9DA6-BE9CF2B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7BF6261-CDAB-A248-B4E0-474F3C32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674F54-081D-9B45-BBFD-4B77B5C4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B10D3-AD04-9240-8885-98CCF699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D26B66-56C3-0347-BA2B-38DBC680F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E2E40-03D9-6646-AD86-8FBC4B824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85B96E-48BC-E340-AA56-C37D8589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7EC672-68E5-6D49-8E02-B801B986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091741-4838-C14E-857A-337561BF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11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86047-1D57-1B48-828F-01AFFB86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1484DD2-F948-BC4D-90B7-F5B251704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E5B6BF-B4B5-2547-84B0-AD7539AE4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DD6087-5FDE-5140-A3A1-EE8B479D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1851B9-0CB1-2041-B1D3-D03F2515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AF39775-EC8B-4846-A086-0128932F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3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DD8ED15-4594-8D45-BFB0-799518FA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3D85E3-2F06-334E-BD65-E39149B76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5DD9EC-9DFE-D54D-95D5-539E726A0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6729-691A-4D46-88C8-B3016C4CEE4F}" type="datetimeFigureOut">
              <a:rPr lang="uk-UA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F779668-F2FB-3149-97B5-BFC20174E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554A0B-600D-B84E-8AA1-DEA98871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86C2-D5A3-FA48-B0AF-2E7D1E9F6F32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20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9A8E-D31A-823C-6506-5639917C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5D12D3-3489-66B8-3E7F-BB21C07B2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806"/>
            <a:ext cx="12192000" cy="8120063"/>
          </a:xfrm>
        </p:spPr>
      </p:pic>
    </p:spTree>
    <p:extLst>
      <p:ext uri="{BB962C8B-B14F-4D97-AF65-F5344CB8AC3E}">
        <p14:creationId xmlns:p14="http://schemas.microsoft.com/office/powerpoint/2010/main" val="178451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57013-C26F-5A49-A477-35A495D7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8F3CCD4-2DC9-6640-AA65-A63D223B1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0400"/>
          </a:xfrm>
        </p:spPr>
      </p:pic>
    </p:spTree>
    <p:extLst>
      <p:ext uri="{BB962C8B-B14F-4D97-AF65-F5344CB8AC3E}">
        <p14:creationId xmlns:p14="http://schemas.microsoft.com/office/powerpoint/2010/main" val="195689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6DEE9-E1D1-2741-9D86-1B5397DC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6DBDEFC-8CD7-BE40-A76F-60D08DDB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163"/>
          </a:xfrm>
        </p:spPr>
      </p:pic>
    </p:spTree>
    <p:extLst>
      <p:ext uri="{BB962C8B-B14F-4D97-AF65-F5344CB8AC3E}">
        <p14:creationId xmlns:p14="http://schemas.microsoft.com/office/powerpoint/2010/main" val="368570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A84BE-18E4-FF41-9C8C-E54E2546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EDE3F85-9A9F-5245-BCFC-9C4C8A94C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9167"/>
            <a:ext cx="12192001" cy="7010399"/>
          </a:xfrm>
        </p:spPr>
      </p:pic>
    </p:spTree>
    <p:extLst>
      <p:ext uri="{BB962C8B-B14F-4D97-AF65-F5344CB8AC3E}">
        <p14:creationId xmlns:p14="http://schemas.microsoft.com/office/powerpoint/2010/main" val="336267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E598E-C708-3641-ADDC-9C427663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40A100-EF16-814B-B889-E74DE8C95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163"/>
          </a:xfrm>
        </p:spPr>
      </p:pic>
    </p:spTree>
    <p:extLst>
      <p:ext uri="{BB962C8B-B14F-4D97-AF65-F5344CB8AC3E}">
        <p14:creationId xmlns:p14="http://schemas.microsoft.com/office/powerpoint/2010/main" val="329401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09671-C651-114C-A8D5-E6D5904A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5985081-D6C5-F243-BA73-D658E1FFC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52"/>
          </a:xfrm>
        </p:spPr>
      </p:pic>
    </p:spTree>
    <p:extLst>
      <p:ext uri="{BB962C8B-B14F-4D97-AF65-F5344CB8AC3E}">
        <p14:creationId xmlns:p14="http://schemas.microsoft.com/office/powerpoint/2010/main" val="283995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698CD-DFFC-4449-B4B1-1ABFA24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E3B8F2-F2F5-694E-8B61-1640BC7F0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422"/>
          </a:xfrm>
        </p:spPr>
      </p:pic>
    </p:spTree>
    <p:extLst>
      <p:ext uri="{BB962C8B-B14F-4D97-AF65-F5344CB8AC3E}">
        <p14:creationId xmlns:p14="http://schemas.microsoft.com/office/powerpoint/2010/main" val="368996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67A50-BD81-1348-A446-6045ACF9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EFFB4B2-FD99-2940-ADDD-E22DEC993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792"/>
          </a:xfrm>
        </p:spPr>
      </p:pic>
    </p:spTree>
    <p:extLst>
      <p:ext uri="{BB962C8B-B14F-4D97-AF65-F5344CB8AC3E}">
        <p14:creationId xmlns:p14="http://schemas.microsoft.com/office/powerpoint/2010/main" val="189245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61C3F-8C5C-F740-B2B3-ADBA6C13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BC13F29-BD9C-D247-91BA-C02EA98B1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163"/>
          </a:xfrm>
        </p:spPr>
      </p:pic>
    </p:spTree>
    <p:extLst>
      <p:ext uri="{BB962C8B-B14F-4D97-AF65-F5344CB8AC3E}">
        <p14:creationId xmlns:p14="http://schemas.microsoft.com/office/powerpoint/2010/main" val="314131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ABB35-16BD-6745-A3BB-B465FC61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A2C692-2443-FA42-B33D-FD163DC66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422"/>
          </a:xfrm>
        </p:spPr>
      </p:pic>
    </p:spTree>
    <p:extLst>
      <p:ext uri="{BB962C8B-B14F-4D97-AF65-F5344CB8AC3E}">
        <p14:creationId xmlns:p14="http://schemas.microsoft.com/office/powerpoint/2010/main" val="29724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D862B-A828-9B44-B8EA-9E698995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817D2A-EA10-AB41-B2DA-02B8DBCC9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422"/>
          </a:xfrm>
        </p:spPr>
      </p:pic>
    </p:spTree>
    <p:extLst>
      <p:ext uri="{BB962C8B-B14F-4D97-AF65-F5344CB8AC3E}">
        <p14:creationId xmlns:p14="http://schemas.microsoft.com/office/powerpoint/2010/main" val="307692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BC0E1-E0B7-A040-AC69-33F8A159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FA203A0-4C4C-3F48-8864-85C9A596B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52"/>
          </a:xfrm>
        </p:spPr>
      </p:pic>
    </p:spTree>
    <p:extLst>
      <p:ext uri="{BB962C8B-B14F-4D97-AF65-F5344CB8AC3E}">
        <p14:creationId xmlns:p14="http://schemas.microsoft.com/office/powerpoint/2010/main" val="25956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5EFC0-3BBC-D849-BE0A-D26A41CA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90A599-EDF7-9B46-AF8E-AAEBC9161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52"/>
          </a:xfrm>
        </p:spPr>
      </p:pic>
    </p:spTree>
    <p:extLst>
      <p:ext uri="{BB962C8B-B14F-4D97-AF65-F5344CB8AC3E}">
        <p14:creationId xmlns:p14="http://schemas.microsoft.com/office/powerpoint/2010/main" val="275492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E015-8C05-AC48-A7E0-7A2087CE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25A0A4B-11BE-DF4D-9630-0F8257E09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52"/>
          </a:xfrm>
        </p:spPr>
      </p:pic>
    </p:spTree>
    <p:extLst>
      <p:ext uri="{BB962C8B-B14F-4D97-AF65-F5344CB8AC3E}">
        <p14:creationId xmlns:p14="http://schemas.microsoft.com/office/powerpoint/2010/main" val="317852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D11BA-A549-E942-BDD8-1F69DBE0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47B30F-812F-2F4F-A196-AA32E08E8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422"/>
          </a:xfrm>
        </p:spPr>
      </p:pic>
    </p:spTree>
    <p:extLst>
      <p:ext uri="{BB962C8B-B14F-4D97-AF65-F5344CB8AC3E}">
        <p14:creationId xmlns:p14="http://schemas.microsoft.com/office/powerpoint/2010/main" val="253990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AE7C0-A185-1648-A24F-D6F900DF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ED3697-417A-5A44-A0D0-DC1873AFF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8312"/>
          </a:xfrm>
        </p:spPr>
      </p:pic>
    </p:spTree>
    <p:extLst>
      <p:ext uri="{BB962C8B-B14F-4D97-AF65-F5344CB8AC3E}">
        <p14:creationId xmlns:p14="http://schemas.microsoft.com/office/powerpoint/2010/main" val="314454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A5778-1BBD-9F49-B2E5-F55EA0F8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3AF1A41-5B17-0045-A952-7BD7EE875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422"/>
          </a:xfrm>
        </p:spPr>
      </p:pic>
    </p:spTree>
    <p:extLst>
      <p:ext uri="{BB962C8B-B14F-4D97-AF65-F5344CB8AC3E}">
        <p14:creationId xmlns:p14="http://schemas.microsoft.com/office/powerpoint/2010/main" val="141489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CC063-D5E0-9743-A86D-363B4D58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E97D796-6012-564C-AAA8-C0AD3C0B4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52"/>
          </a:xfrm>
        </p:spPr>
      </p:pic>
    </p:spTree>
    <p:extLst>
      <p:ext uri="{BB962C8B-B14F-4D97-AF65-F5344CB8AC3E}">
        <p14:creationId xmlns:p14="http://schemas.microsoft.com/office/powerpoint/2010/main" val="223758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451A9-6B13-8B4E-9F93-02BED0E1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6BE10D1-5C6F-2B4A-8171-8BE8293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682"/>
          </a:xfrm>
        </p:spPr>
      </p:pic>
    </p:spTree>
    <p:extLst>
      <p:ext uri="{BB962C8B-B14F-4D97-AF65-F5344CB8AC3E}">
        <p14:creationId xmlns:p14="http://schemas.microsoft.com/office/powerpoint/2010/main" val="424173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6A39-999E-7743-A853-D93BD41A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73E7082-0C90-574B-9081-4CD5F3515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70831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Виктория Шамко</dc:creator>
  <cp:lastModifiedBy>Шамко Вікторія Вікторівна</cp:lastModifiedBy>
  <cp:revision>4</cp:revision>
  <dcterms:created xsi:type="dcterms:W3CDTF">2022-02-03T23:39:47Z</dcterms:created>
  <dcterms:modified xsi:type="dcterms:W3CDTF">2023-04-05T09:39:18Z</dcterms:modified>
</cp:coreProperties>
</file>