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4" r:id="rId3"/>
    <p:sldId id="261" r:id="rId4"/>
    <p:sldId id="262" r:id="rId5"/>
    <p:sldId id="263" r:id="rId6"/>
    <p:sldId id="275" r:id="rId7"/>
    <p:sldId id="260" r:id="rId8"/>
    <p:sldId id="259" r:id="rId9"/>
    <p:sldId id="268" r:id="rId10"/>
    <p:sldId id="269" r:id="rId11"/>
    <p:sldId id="273" r:id="rId12"/>
    <p:sldId id="264" r:id="rId13"/>
    <p:sldId id="267" r:id="rId14"/>
    <p:sldId id="256" r:id="rId15"/>
    <p:sldId id="271" r:id="rId16"/>
    <p:sldId id="272" r:id="rId17"/>
    <p:sldId id="265" r:id="rId18"/>
    <p:sldId id="270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80584B-037C-4477-9F0A-E4ECF73FE682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741242-46E4-4072-ADB4-C467ABCEBE70}">
      <dgm:prSet phldrT="[Текст]" phldr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E09DD4F3-D42D-448C-95B3-3CD0464F2839}" type="parTrans" cxnId="{941EC0C0-CA9D-4520-A085-6F643C35F055}">
      <dgm:prSet/>
      <dgm:spPr/>
      <dgm:t>
        <a:bodyPr/>
        <a:lstStyle/>
        <a:p>
          <a:endParaRPr lang="ru-RU"/>
        </a:p>
      </dgm:t>
    </dgm:pt>
    <dgm:pt modelId="{73719965-9AAD-492C-8FC1-2F2A2707D372}" type="sibTrans" cxnId="{941EC0C0-CA9D-4520-A085-6F643C35F055}">
      <dgm:prSet/>
      <dgm:spPr/>
      <dgm:t>
        <a:bodyPr/>
        <a:lstStyle/>
        <a:p>
          <a:endParaRPr lang="ru-RU"/>
        </a:p>
      </dgm:t>
    </dgm:pt>
    <dgm:pt modelId="{BA8F461B-586C-47FC-8D0E-AC7921E85D5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жити</a:t>
          </a:r>
          <a:endParaRPr lang="ru-RU" sz="2800" b="1" i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39F5A4-6D68-4104-BB28-6A85B6ABB68D}" type="parTrans" cxnId="{329BD370-894E-4BE2-B7B4-23C82AD20193}">
      <dgm:prSet/>
      <dgm:spPr/>
      <dgm:t>
        <a:bodyPr/>
        <a:lstStyle/>
        <a:p>
          <a:endParaRPr lang="ru-RU"/>
        </a:p>
      </dgm:t>
    </dgm:pt>
    <dgm:pt modelId="{9502B336-3BA8-429C-8470-2970CAA39FD9}" type="sibTrans" cxnId="{329BD370-894E-4BE2-B7B4-23C82AD20193}">
      <dgm:prSet/>
      <dgm:spPr/>
      <dgm:t>
        <a:bodyPr/>
        <a:lstStyle/>
        <a:p>
          <a:endParaRPr lang="ru-RU"/>
        </a:p>
      </dgm:t>
    </dgm:pt>
    <dgm:pt modelId="{39683EFD-3B9B-4CFB-B29F-60452253D5C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любити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10AB4B-5DA5-43DF-B0F4-D8E94C5CFD75}" type="parTrans" cxnId="{F32BBA3B-8DEA-46EE-A790-3D334A3C1A16}">
      <dgm:prSet/>
      <dgm:spPr/>
      <dgm:t>
        <a:bodyPr/>
        <a:lstStyle/>
        <a:p>
          <a:endParaRPr lang="ru-RU"/>
        </a:p>
      </dgm:t>
    </dgm:pt>
    <dgm:pt modelId="{72EF9229-4DDC-4F62-848E-1B55CDCF9B4D}" type="sibTrans" cxnId="{F32BBA3B-8DEA-46EE-A790-3D334A3C1A16}">
      <dgm:prSet/>
      <dgm:spPr/>
      <dgm:t>
        <a:bodyPr/>
        <a:lstStyle/>
        <a:p>
          <a:endParaRPr lang="ru-RU"/>
        </a:p>
      </dgm:t>
    </dgm:pt>
    <dgm:pt modelId="{9926565D-F547-49F9-B617-DA8F20CE22D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співчувати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70465B-3F37-4D99-9785-68B83C31EE28}" type="parTrans" cxnId="{F5727634-36FD-42A4-90D6-6360E3520343}">
      <dgm:prSet/>
      <dgm:spPr/>
      <dgm:t>
        <a:bodyPr/>
        <a:lstStyle/>
        <a:p>
          <a:endParaRPr lang="ru-RU"/>
        </a:p>
      </dgm:t>
    </dgm:pt>
    <dgm:pt modelId="{4BA87AB9-605D-4086-9CD2-9BEE374620E0}" type="sibTrans" cxnId="{F5727634-36FD-42A4-90D6-6360E3520343}">
      <dgm:prSet/>
      <dgm:spPr/>
      <dgm:t>
        <a:bodyPr/>
        <a:lstStyle/>
        <a:p>
          <a:endParaRPr lang="ru-RU"/>
        </a:p>
      </dgm:t>
    </dgm:pt>
    <dgm:pt modelId="{3E210CEB-A796-473A-AECE-650A8E3F582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жаліти</a:t>
          </a:r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6A24C0-CD2B-4360-ADEB-12B605E2008D}" type="parTrans" cxnId="{9452D17F-D081-4DE0-B666-96526BB63DF1}">
      <dgm:prSet/>
      <dgm:spPr/>
      <dgm:t>
        <a:bodyPr/>
        <a:lstStyle/>
        <a:p>
          <a:endParaRPr lang="ru-RU"/>
        </a:p>
      </dgm:t>
    </dgm:pt>
    <dgm:pt modelId="{B3753134-4600-4CB6-9E75-3C850398F15C}" type="sibTrans" cxnId="{9452D17F-D081-4DE0-B666-96526BB63DF1}">
      <dgm:prSet/>
      <dgm:spPr/>
      <dgm:t>
        <a:bodyPr/>
        <a:lstStyle/>
        <a:p>
          <a:endParaRPr lang="ru-RU"/>
        </a:p>
      </dgm:t>
    </dgm:pt>
    <dgm:pt modelId="{7F5294F3-858A-4EC2-AB40-E6B10F82DB72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відчувати</a:t>
          </a:r>
          <a:endParaRPr lang="ru-RU" sz="28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E5459D-3EA4-4D69-A289-554D9D798487}" type="parTrans" cxnId="{055D9275-8C44-45E8-AEA9-E8D79B2966DD}">
      <dgm:prSet/>
      <dgm:spPr/>
      <dgm:t>
        <a:bodyPr/>
        <a:lstStyle/>
        <a:p>
          <a:endParaRPr lang="ru-RU"/>
        </a:p>
      </dgm:t>
    </dgm:pt>
    <dgm:pt modelId="{9180A9F3-9D62-4B04-ADF9-A4723F665F23}" type="sibTrans" cxnId="{055D9275-8C44-45E8-AEA9-E8D79B2966DD}">
      <dgm:prSet/>
      <dgm:spPr/>
      <dgm:t>
        <a:bodyPr/>
        <a:lstStyle/>
        <a:p>
          <a:endParaRPr lang="ru-RU"/>
        </a:p>
      </dgm:t>
    </dgm:pt>
    <dgm:pt modelId="{06A78D9A-90B0-4BCC-9FE5-8021A327729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b="1" dirty="0" smtClean="0">
              <a:solidFill>
                <a:srgbClr val="002060"/>
              </a:solidFill>
            </a:rPr>
            <a:t>хвилюватися</a:t>
          </a:r>
          <a:endParaRPr lang="ru-RU" sz="2800" b="1" dirty="0" smtClean="0">
            <a:solidFill>
              <a:srgbClr val="002060"/>
            </a:solidFill>
          </a:endParaRPr>
        </a:p>
      </dgm:t>
    </dgm:pt>
    <dgm:pt modelId="{D9F180BE-DBE7-45BB-981C-992030C7EC43}" type="parTrans" cxnId="{B2D1B7FF-583A-46CC-B003-411C49908808}">
      <dgm:prSet/>
      <dgm:spPr/>
      <dgm:t>
        <a:bodyPr/>
        <a:lstStyle/>
        <a:p>
          <a:endParaRPr lang="ru-RU"/>
        </a:p>
      </dgm:t>
    </dgm:pt>
    <dgm:pt modelId="{E98AA442-7F4E-4998-97E3-1A4143844F14}" type="sibTrans" cxnId="{B2D1B7FF-583A-46CC-B003-411C49908808}">
      <dgm:prSet/>
      <dgm:spPr/>
      <dgm:t>
        <a:bodyPr/>
        <a:lstStyle/>
        <a:p>
          <a:endParaRPr lang="ru-RU"/>
        </a:p>
      </dgm:t>
    </dgm:pt>
    <dgm:pt modelId="{6872247F-2668-45E2-BF63-FEA17205327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Робити </a:t>
          </a:r>
        </a:p>
        <a:p>
          <a:r>
            <a: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добро</a:t>
          </a:r>
          <a:endParaRPr lang="ru-RU" sz="28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37247A-3533-4244-8CDE-4B47126A82F1}" type="parTrans" cxnId="{634D408B-F1E3-4E64-8F7A-61D36AA925C2}">
      <dgm:prSet/>
      <dgm:spPr/>
      <dgm:t>
        <a:bodyPr/>
        <a:lstStyle/>
        <a:p>
          <a:endParaRPr lang="ru-RU"/>
        </a:p>
      </dgm:t>
    </dgm:pt>
    <dgm:pt modelId="{EACF0C0A-4A44-4048-A994-FA40A96A6516}" type="sibTrans" cxnId="{634D408B-F1E3-4E64-8F7A-61D36AA925C2}">
      <dgm:prSet/>
      <dgm:spPr/>
      <dgm:t>
        <a:bodyPr/>
        <a:lstStyle/>
        <a:p>
          <a:endParaRPr lang="ru-RU"/>
        </a:p>
      </dgm:t>
    </dgm:pt>
    <dgm:pt modelId="{BBCDCC71-534D-4AC4-A9ED-D64610C345B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допомагати</a:t>
          </a:r>
          <a:endParaRPr lang="ru-RU" sz="28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008163-30BC-46E6-BDBD-6A7A5A7FCF6E}" type="parTrans" cxnId="{2743841F-1383-4338-8B29-A6FBD3011153}">
      <dgm:prSet/>
      <dgm:spPr/>
      <dgm:t>
        <a:bodyPr/>
        <a:lstStyle/>
        <a:p>
          <a:endParaRPr lang="ru-RU"/>
        </a:p>
      </dgm:t>
    </dgm:pt>
    <dgm:pt modelId="{41964216-FB5C-4757-B6B0-2D5D543FC999}" type="sibTrans" cxnId="{2743841F-1383-4338-8B29-A6FBD3011153}">
      <dgm:prSet/>
      <dgm:spPr/>
      <dgm:t>
        <a:bodyPr/>
        <a:lstStyle/>
        <a:p>
          <a:endParaRPr lang="ru-RU"/>
        </a:p>
      </dgm:t>
    </dgm:pt>
    <dgm:pt modelId="{61FE3237-49B6-4FF6-942E-9E8E83B9A64B}" type="pres">
      <dgm:prSet presAssocID="{3980584B-037C-4477-9F0A-E4ECF73FE68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F193B4-F00D-45A9-9103-842CB4C08858}" type="pres">
      <dgm:prSet presAssocID="{3980584B-037C-4477-9F0A-E4ECF73FE682}" presName="radial" presStyleCnt="0">
        <dgm:presLayoutVars>
          <dgm:animLvl val="ctr"/>
        </dgm:presLayoutVars>
      </dgm:prSet>
      <dgm:spPr/>
    </dgm:pt>
    <dgm:pt modelId="{93CF96F3-821E-4E3F-9F8A-D0E013D4242D}" type="pres">
      <dgm:prSet presAssocID="{8A741242-46E4-4072-ADB4-C467ABCEBE70}" presName="centerShape" presStyleLbl="vennNode1" presStyleIdx="0" presStyleCnt="9" custScaleX="77976" custScaleY="68592"/>
      <dgm:spPr/>
      <dgm:t>
        <a:bodyPr/>
        <a:lstStyle/>
        <a:p>
          <a:endParaRPr lang="ru-RU"/>
        </a:p>
      </dgm:t>
    </dgm:pt>
    <dgm:pt modelId="{6E78A670-F3FB-4FBB-97B8-0AD025C98BF8}" type="pres">
      <dgm:prSet presAssocID="{BA8F461B-586C-47FC-8D0E-AC7921E85D5D}" presName="node" presStyleLbl="vennNode1" presStyleIdx="1" presStyleCnt="9" custScaleX="152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A9B39-0BDA-4AA5-96EB-97459C6BD2AE}" type="pres">
      <dgm:prSet presAssocID="{39683EFD-3B9B-4CFB-B29F-60452253D5C6}" presName="node" presStyleLbl="vennNode1" presStyleIdx="2" presStyleCnt="9" custScaleX="146487" custRadScaleRad="132082" custRadScaleInc="21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AC241-F6E1-407F-97C3-F9A0C67F8888}" type="pres">
      <dgm:prSet presAssocID="{9926565D-F547-49F9-B617-DA8F20CE22DE}" presName="node" presStyleLbl="vennNode1" presStyleIdx="3" presStyleCnt="9" custScaleX="138513" custRadScaleRad="138202" custRadScaleInc="-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E1C84-F57A-4EA1-9D27-4CBCBBA75607}" type="pres">
      <dgm:prSet presAssocID="{3E210CEB-A796-473A-AECE-650A8E3F582E}" presName="node" presStyleLbl="vennNode1" presStyleIdx="4" presStyleCnt="9" custScaleX="160863" custRadScaleRad="140790" custRadScaleInc="-24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B4CA1-EE26-4225-96F3-68275C47C964}" type="pres">
      <dgm:prSet presAssocID="{7F5294F3-858A-4EC2-AB40-E6B10F82DB72}" presName="node" presStyleLbl="vennNode1" presStyleIdx="5" presStyleCnt="9" custScaleX="145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C9A88-229E-4675-8FE3-7D1526C43414}" type="pres">
      <dgm:prSet presAssocID="{06A78D9A-90B0-4BCC-9FE5-8021A327729F}" presName="node" presStyleLbl="vennNode1" presStyleIdx="6" presStyleCnt="9" custScaleX="160863" custRadScaleRad="144766" custRadScaleInc="24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D14CCD-949C-4B84-915C-9A7FB617BB22}" type="pres">
      <dgm:prSet presAssocID="{6872247F-2668-45E2-BF63-FEA172053271}" presName="node" presStyleLbl="vennNode1" presStyleIdx="7" presStyleCnt="9" custScaleX="140574" custRadScaleRad="130888" custRadScaleInc="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45615-24E0-4D30-B584-BAF4B4B73926}" type="pres">
      <dgm:prSet presAssocID="{BBCDCC71-534D-4AC4-A9ED-D64610C345BB}" presName="node" presStyleLbl="vennNode1" presStyleIdx="8" presStyleCnt="9" custScaleX="152346" custRadScaleRad="139572" custRadScaleInc="-22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4D408B-F1E3-4E64-8F7A-61D36AA925C2}" srcId="{8A741242-46E4-4072-ADB4-C467ABCEBE70}" destId="{6872247F-2668-45E2-BF63-FEA172053271}" srcOrd="6" destOrd="0" parTransId="{7B37247A-3533-4244-8CDE-4B47126A82F1}" sibTransId="{EACF0C0A-4A44-4048-A994-FA40A96A6516}"/>
    <dgm:cxn modelId="{AA6CFDE6-2C65-46B2-93C9-CF4BB8B61B1A}" type="presOf" srcId="{3980584B-037C-4477-9F0A-E4ECF73FE682}" destId="{61FE3237-49B6-4FF6-942E-9E8E83B9A64B}" srcOrd="0" destOrd="0" presId="urn:microsoft.com/office/officeart/2005/8/layout/radial3"/>
    <dgm:cxn modelId="{1496412B-8FB8-4348-9AFB-EA047C8FDAD7}" type="presOf" srcId="{8A741242-46E4-4072-ADB4-C467ABCEBE70}" destId="{93CF96F3-821E-4E3F-9F8A-D0E013D4242D}" srcOrd="0" destOrd="0" presId="urn:microsoft.com/office/officeart/2005/8/layout/radial3"/>
    <dgm:cxn modelId="{9452D17F-D081-4DE0-B666-96526BB63DF1}" srcId="{8A741242-46E4-4072-ADB4-C467ABCEBE70}" destId="{3E210CEB-A796-473A-AECE-650A8E3F582E}" srcOrd="3" destOrd="0" parTransId="{386A24C0-CD2B-4360-ADEB-12B605E2008D}" sibTransId="{B3753134-4600-4CB6-9E75-3C850398F15C}"/>
    <dgm:cxn modelId="{F32BBA3B-8DEA-46EE-A790-3D334A3C1A16}" srcId="{8A741242-46E4-4072-ADB4-C467ABCEBE70}" destId="{39683EFD-3B9B-4CFB-B29F-60452253D5C6}" srcOrd="1" destOrd="0" parTransId="{A910AB4B-5DA5-43DF-B0F4-D8E94C5CFD75}" sibTransId="{72EF9229-4DDC-4F62-848E-1B55CDCF9B4D}"/>
    <dgm:cxn modelId="{2743841F-1383-4338-8B29-A6FBD3011153}" srcId="{8A741242-46E4-4072-ADB4-C467ABCEBE70}" destId="{BBCDCC71-534D-4AC4-A9ED-D64610C345BB}" srcOrd="7" destOrd="0" parTransId="{1A008163-30BC-46E6-BDBD-6A7A5A7FCF6E}" sibTransId="{41964216-FB5C-4757-B6B0-2D5D543FC999}"/>
    <dgm:cxn modelId="{3100686D-C007-42F1-8DBB-4062E3D11378}" type="presOf" srcId="{6872247F-2668-45E2-BF63-FEA172053271}" destId="{09D14CCD-949C-4B84-915C-9A7FB617BB22}" srcOrd="0" destOrd="0" presId="urn:microsoft.com/office/officeart/2005/8/layout/radial3"/>
    <dgm:cxn modelId="{4FE97A90-3B4E-4FB6-936E-A96194AAABE7}" type="presOf" srcId="{39683EFD-3B9B-4CFB-B29F-60452253D5C6}" destId="{94CA9B39-0BDA-4AA5-96EB-97459C6BD2AE}" srcOrd="0" destOrd="0" presId="urn:microsoft.com/office/officeart/2005/8/layout/radial3"/>
    <dgm:cxn modelId="{055D9275-8C44-45E8-AEA9-E8D79B2966DD}" srcId="{8A741242-46E4-4072-ADB4-C467ABCEBE70}" destId="{7F5294F3-858A-4EC2-AB40-E6B10F82DB72}" srcOrd="4" destOrd="0" parTransId="{DAE5459D-3EA4-4D69-A289-554D9D798487}" sibTransId="{9180A9F3-9D62-4B04-ADF9-A4723F665F23}"/>
    <dgm:cxn modelId="{C82C378F-CB06-44C0-81EE-59D61ACC80B2}" type="presOf" srcId="{06A78D9A-90B0-4BCC-9FE5-8021A327729F}" destId="{69AC9A88-229E-4675-8FE3-7D1526C43414}" srcOrd="0" destOrd="0" presId="urn:microsoft.com/office/officeart/2005/8/layout/radial3"/>
    <dgm:cxn modelId="{CE4E345E-973A-4E76-A72D-69555CF32E34}" type="presOf" srcId="{BBCDCC71-534D-4AC4-A9ED-D64610C345BB}" destId="{9C545615-24E0-4D30-B584-BAF4B4B73926}" srcOrd="0" destOrd="0" presId="urn:microsoft.com/office/officeart/2005/8/layout/radial3"/>
    <dgm:cxn modelId="{3B724A17-F12B-45BA-837C-10D9527C7FDF}" type="presOf" srcId="{BA8F461B-586C-47FC-8D0E-AC7921E85D5D}" destId="{6E78A670-F3FB-4FBB-97B8-0AD025C98BF8}" srcOrd="0" destOrd="0" presId="urn:microsoft.com/office/officeart/2005/8/layout/radial3"/>
    <dgm:cxn modelId="{B2D1B7FF-583A-46CC-B003-411C49908808}" srcId="{8A741242-46E4-4072-ADB4-C467ABCEBE70}" destId="{06A78D9A-90B0-4BCC-9FE5-8021A327729F}" srcOrd="5" destOrd="0" parTransId="{D9F180BE-DBE7-45BB-981C-992030C7EC43}" sibTransId="{E98AA442-7F4E-4998-97E3-1A4143844F14}"/>
    <dgm:cxn modelId="{F5727634-36FD-42A4-90D6-6360E3520343}" srcId="{8A741242-46E4-4072-ADB4-C467ABCEBE70}" destId="{9926565D-F547-49F9-B617-DA8F20CE22DE}" srcOrd="2" destOrd="0" parTransId="{F770465B-3F37-4D99-9785-68B83C31EE28}" sibTransId="{4BA87AB9-605D-4086-9CD2-9BEE374620E0}"/>
    <dgm:cxn modelId="{33567E5B-B591-4B38-B85D-0D73F8B61EC2}" type="presOf" srcId="{3E210CEB-A796-473A-AECE-650A8E3F582E}" destId="{EE2E1C84-F57A-4EA1-9D27-4CBCBBA75607}" srcOrd="0" destOrd="0" presId="urn:microsoft.com/office/officeart/2005/8/layout/radial3"/>
    <dgm:cxn modelId="{045CA74B-6786-4F7F-810F-009BDC2C8A63}" type="presOf" srcId="{7F5294F3-858A-4EC2-AB40-E6B10F82DB72}" destId="{984B4CA1-EE26-4225-96F3-68275C47C964}" srcOrd="0" destOrd="0" presId="urn:microsoft.com/office/officeart/2005/8/layout/radial3"/>
    <dgm:cxn modelId="{941EC0C0-CA9D-4520-A085-6F643C35F055}" srcId="{3980584B-037C-4477-9F0A-E4ECF73FE682}" destId="{8A741242-46E4-4072-ADB4-C467ABCEBE70}" srcOrd="0" destOrd="0" parTransId="{E09DD4F3-D42D-448C-95B3-3CD0464F2839}" sibTransId="{73719965-9AAD-492C-8FC1-2F2A2707D372}"/>
    <dgm:cxn modelId="{329BD370-894E-4BE2-B7B4-23C82AD20193}" srcId="{8A741242-46E4-4072-ADB4-C467ABCEBE70}" destId="{BA8F461B-586C-47FC-8D0E-AC7921E85D5D}" srcOrd="0" destOrd="0" parTransId="{9F39F5A4-6D68-4104-BB28-6A85B6ABB68D}" sibTransId="{9502B336-3BA8-429C-8470-2970CAA39FD9}"/>
    <dgm:cxn modelId="{693B99AF-F72A-468E-8543-E4AC09F0DAA0}" type="presOf" srcId="{9926565D-F547-49F9-B617-DA8F20CE22DE}" destId="{A55AC241-F6E1-407F-97C3-F9A0C67F8888}" srcOrd="0" destOrd="0" presId="urn:microsoft.com/office/officeart/2005/8/layout/radial3"/>
    <dgm:cxn modelId="{2C55DC63-C4E1-4C2F-BD9D-87B97C76F5FB}" type="presParOf" srcId="{61FE3237-49B6-4FF6-942E-9E8E83B9A64B}" destId="{5AF193B4-F00D-45A9-9103-842CB4C08858}" srcOrd="0" destOrd="0" presId="urn:microsoft.com/office/officeart/2005/8/layout/radial3"/>
    <dgm:cxn modelId="{646BF2F1-5D42-4DC1-97F9-094D7D46F89B}" type="presParOf" srcId="{5AF193B4-F00D-45A9-9103-842CB4C08858}" destId="{93CF96F3-821E-4E3F-9F8A-D0E013D4242D}" srcOrd="0" destOrd="0" presId="urn:microsoft.com/office/officeart/2005/8/layout/radial3"/>
    <dgm:cxn modelId="{1498DA72-950F-4DF8-AC3A-9217C6612EB0}" type="presParOf" srcId="{5AF193B4-F00D-45A9-9103-842CB4C08858}" destId="{6E78A670-F3FB-4FBB-97B8-0AD025C98BF8}" srcOrd="1" destOrd="0" presId="urn:microsoft.com/office/officeart/2005/8/layout/radial3"/>
    <dgm:cxn modelId="{31CD6728-4814-48AD-8362-5AF76230125A}" type="presParOf" srcId="{5AF193B4-F00D-45A9-9103-842CB4C08858}" destId="{94CA9B39-0BDA-4AA5-96EB-97459C6BD2AE}" srcOrd="2" destOrd="0" presId="urn:microsoft.com/office/officeart/2005/8/layout/radial3"/>
    <dgm:cxn modelId="{E9295568-5444-4FD7-AAAC-AD46087D0B3E}" type="presParOf" srcId="{5AF193B4-F00D-45A9-9103-842CB4C08858}" destId="{A55AC241-F6E1-407F-97C3-F9A0C67F8888}" srcOrd="3" destOrd="0" presId="urn:microsoft.com/office/officeart/2005/8/layout/radial3"/>
    <dgm:cxn modelId="{AA4A5CDB-2500-4B23-9A93-79696483EF79}" type="presParOf" srcId="{5AF193B4-F00D-45A9-9103-842CB4C08858}" destId="{EE2E1C84-F57A-4EA1-9D27-4CBCBBA75607}" srcOrd="4" destOrd="0" presId="urn:microsoft.com/office/officeart/2005/8/layout/radial3"/>
    <dgm:cxn modelId="{51B92D5A-0FD5-4493-95A7-D28E05D4E2E2}" type="presParOf" srcId="{5AF193B4-F00D-45A9-9103-842CB4C08858}" destId="{984B4CA1-EE26-4225-96F3-68275C47C964}" srcOrd="5" destOrd="0" presId="urn:microsoft.com/office/officeart/2005/8/layout/radial3"/>
    <dgm:cxn modelId="{F346092F-7963-45CE-95FB-5132C00D7EED}" type="presParOf" srcId="{5AF193B4-F00D-45A9-9103-842CB4C08858}" destId="{69AC9A88-229E-4675-8FE3-7D1526C43414}" srcOrd="6" destOrd="0" presId="urn:microsoft.com/office/officeart/2005/8/layout/radial3"/>
    <dgm:cxn modelId="{236288A4-09E1-447F-87B3-6E287EDC5DDD}" type="presParOf" srcId="{5AF193B4-F00D-45A9-9103-842CB4C08858}" destId="{09D14CCD-949C-4B84-915C-9A7FB617BB22}" srcOrd="7" destOrd="0" presId="urn:microsoft.com/office/officeart/2005/8/layout/radial3"/>
    <dgm:cxn modelId="{3E008BBB-A3D0-4630-A0DE-274C67FCC0D0}" type="presParOf" srcId="{5AF193B4-F00D-45A9-9103-842CB4C08858}" destId="{9C545615-24E0-4D30-B584-BAF4B4B73926}" srcOrd="8" destOrd="0" presId="urn:microsoft.com/office/officeart/2005/8/layout/radial3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F96F3-821E-4E3F-9F8A-D0E013D4242D}">
      <dsp:nvSpPr>
        <dsp:cNvPr id="0" name=""/>
        <dsp:cNvSpPr/>
      </dsp:nvSpPr>
      <dsp:spPr>
        <a:xfrm>
          <a:off x="3033978" y="2088235"/>
          <a:ext cx="2915797" cy="256489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 dirty="0"/>
        </a:p>
      </dsp:txBody>
      <dsp:txXfrm>
        <a:off x="3460987" y="2463855"/>
        <a:ext cx="2061779" cy="1813656"/>
      </dsp:txXfrm>
    </dsp:sp>
    <dsp:sp modelId="{6E78A670-F3FB-4FBB-97B8-0AD025C98BF8}">
      <dsp:nvSpPr>
        <dsp:cNvPr id="0" name=""/>
        <dsp:cNvSpPr/>
      </dsp:nvSpPr>
      <dsp:spPr>
        <a:xfrm>
          <a:off x="3069465" y="667"/>
          <a:ext cx="2844824" cy="1869676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жити</a:t>
          </a:r>
          <a:endParaRPr lang="ru-RU" sz="2800" b="1" i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86080" y="274475"/>
        <a:ext cx="2011594" cy="1322060"/>
      </dsp:txXfrm>
    </dsp:sp>
    <dsp:sp modelId="{94CA9B39-0BDA-4AA5-96EB-97459C6BD2AE}">
      <dsp:nvSpPr>
        <dsp:cNvPr id="0" name=""/>
        <dsp:cNvSpPr/>
      </dsp:nvSpPr>
      <dsp:spPr>
        <a:xfrm>
          <a:off x="5743659" y="571776"/>
          <a:ext cx="2738832" cy="1869676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любити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44752" y="845584"/>
        <a:ext cx="1936646" cy="1322060"/>
      </dsp:txXfrm>
    </dsp:sp>
    <dsp:sp modelId="{A55AC241-F6E1-407F-97C3-F9A0C67F8888}">
      <dsp:nvSpPr>
        <dsp:cNvPr id="0" name=""/>
        <dsp:cNvSpPr/>
      </dsp:nvSpPr>
      <dsp:spPr>
        <a:xfrm>
          <a:off x="6374743" y="2410656"/>
          <a:ext cx="2589744" cy="1869676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співчувати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54002" y="2684464"/>
        <a:ext cx="1831226" cy="1322060"/>
      </dsp:txXfrm>
    </dsp:sp>
    <dsp:sp modelId="{EE2E1C84-F57A-4EA1-9D27-4CBCBBA75607}">
      <dsp:nvSpPr>
        <dsp:cNvPr id="0" name=""/>
        <dsp:cNvSpPr/>
      </dsp:nvSpPr>
      <dsp:spPr>
        <a:xfrm>
          <a:off x="5832648" y="4349714"/>
          <a:ext cx="3007617" cy="1869676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жаліти</a:t>
          </a:r>
          <a:endParaRPr lang="ru-RU" sz="28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73103" y="4623522"/>
        <a:ext cx="2126707" cy="1322060"/>
      </dsp:txXfrm>
    </dsp:sp>
    <dsp:sp modelId="{984B4CA1-EE26-4225-96F3-68275C47C964}">
      <dsp:nvSpPr>
        <dsp:cNvPr id="0" name=""/>
        <dsp:cNvSpPr/>
      </dsp:nvSpPr>
      <dsp:spPr>
        <a:xfrm>
          <a:off x="3132351" y="4871024"/>
          <a:ext cx="2719051" cy="1869676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відчувати</a:t>
          </a:r>
          <a:endParaRPr lang="ru-RU" sz="28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30547" y="5144832"/>
        <a:ext cx="1922659" cy="1322060"/>
      </dsp:txXfrm>
    </dsp:sp>
    <dsp:sp modelId="{69AC9A88-229E-4675-8FE3-7D1526C43414}">
      <dsp:nvSpPr>
        <dsp:cNvPr id="0" name=""/>
        <dsp:cNvSpPr/>
      </dsp:nvSpPr>
      <dsp:spPr>
        <a:xfrm>
          <a:off x="66529" y="4408768"/>
          <a:ext cx="3007617" cy="1869676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</a:rPr>
            <a:t>хвилюватися</a:t>
          </a:r>
          <a:endParaRPr lang="ru-RU" sz="2800" b="1" kern="1200" dirty="0" smtClean="0">
            <a:solidFill>
              <a:srgbClr val="002060"/>
            </a:solidFill>
          </a:endParaRPr>
        </a:p>
      </dsp:txBody>
      <dsp:txXfrm>
        <a:off x="506984" y="4682576"/>
        <a:ext cx="2126707" cy="1322060"/>
      </dsp:txXfrm>
    </dsp:sp>
    <dsp:sp modelId="{09D14CCD-949C-4B84-915C-9A7FB617BB22}">
      <dsp:nvSpPr>
        <dsp:cNvPr id="0" name=""/>
        <dsp:cNvSpPr/>
      </dsp:nvSpPr>
      <dsp:spPr>
        <a:xfrm>
          <a:off x="0" y="2431940"/>
          <a:ext cx="2628278" cy="1869676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Робити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добро</a:t>
          </a:r>
          <a:endParaRPr lang="ru-RU" sz="28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4902" y="2705748"/>
        <a:ext cx="1858474" cy="1322060"/>
      </dsp:txXfrm>
    </dsp:sp>
    <dsp:sp modelId="{9C545615-24E0-4D30-B584-BAF4B4B73926}">
      <dsp:nvSpPr>
        <dsp:cNvPr id="0" name=""/>
        <dsp:cNvSpPr/>
      </dsp:nvSpPr>
      <dsp:spPr>
        <a:xfrm>
          <a:off x="283964" y="485741"/>
          <a:ext cx="2848377" cy="1869676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допомагати</a:t>
          </a:r>
          <a:endParaRPr lang="ru-RU" sz="2800" b="1" kern="1200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099" y="759549"/>
        <a:ext cx="2014107" cy="1322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2088232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 добром налите серце 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вік </a:t>
            </a:r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прохолоне. 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uk-UA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Дімаров</a:t>
            </a:r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«Для чого людині серце». Інтегрований урок з літературного читання й української мови.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61456"/>
            <a:ext cx="7704855" cy="4896544"/>
          </a:xfrm>
        </p:spPr>
      </p:pic>
      <p:pic>
        <p:nvPicPr>
          <p:cNvPr id="3" name="01 Шопен -vesenniy-val-s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99810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6016" y="1484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5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820472" cy="6394722"/>
          </a:xfrm>
        </p:spPr>
        <p:txBody>
          <a:bodyPr>
            <a:noAutofit/>
          </a:bodyPr>
          <a:lstStyle/>
          <a:p>
            <a:r>
              <a:rPr lang="uk-UA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 це за штука, </a:t>
            </a:r>
            <a:br>
              <a:rPr lang="uk-UA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 день і ніч </a:t>
            </a:r>
            <a:r>
              <a:rPr lang="uk-UA" sz="6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стука</a:t>
            </a:r>
            <a:r>
              <a:rPr lang="uk-UA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uk-UA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може зупиниться,</a:t>
            </a:r>
            <a:br>
              <a:rPr lang="uk-UA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 життя скінчиться?</a:t>
            </a:r>
            <a:br>
              <a:rPr lang="uk-UA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(Серце)</a:t>
            </a:r>
            <a:r>
              <a:rPr lang="ru-RU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41699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96752"/>
            <a:ext cx="5544616" cy="518457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чого людині серце</a:t>
            </a:r>
            <a:endParaRPr lang="ru-RU" sz="6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3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вук-биения-сердца.mp3">
            <a:hlinkClick r:id="" action="ppaction://media"/>
          </p:cNvPr>
          <p:cNvPicPr>
            <a:picLocks noGrp="1" noChangeAspect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332656"/>
            <a:ext cx="1041400" cy="11144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4704"/>
            <a:ext cx="6048672" cy="53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2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6792"/>
            <a:ext cx="5472608" cy="530120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чого людині серце</a:t>
            </a:r>
            <a:endParaRPr lang="ru-RU" sz="6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8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36138"/>
            <a:ext cx="4463988" cy="3311202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8640"/>
            <a:ext cx="4427984" cy="32403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428492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192688"/>
          </a:xfrm>
          <a:prstGeom prst="rect">
            <a:avLst/>
          </a:prstGeom>
        </p:spPr>
      </p:pic>
      <p:pic>
        <p:nvPicPr>
          <p:cNvPr id="3" name="02 Фізкуль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82798"/>
            <a:ext cx="5256584" cy="478656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чого людині серце</a:t>
            </a:r>
            <a:endParaRPr lang="ru-RU" sz="6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5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Лікарня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4104456" cy="522920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4860032" cy="5373216"/>
          </a:xfrm>
        </p:spPr>
      </p:pic>
    </p:spTree>
    <p:extLst>
      <p:ext uri="{BB962C8B-B14F-4D97-AF65-F5344CB8AC3E}">
        <p14:creationId xmlns:p14="http://schemas.microsoft.com/office/powerpoint/2010/main" val="2814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2214"/>
            <a:ext cx="878497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72816"/>
            <a:ext cx="5256584" cy="475252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чого людині серце</a:t>
            </a:r>
            <a:endParaRPr lang="ru-RU" sz="6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16832"/>
            <a:ext cx="4032448" cy="403244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чого людині серце</a:t>
            </a:r>
            <a:endParaRPr lang="ru-RU" sz="6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8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Жанр твору «Для чого людині серце»: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оповідання;         </a:t>
            </a:r>
            <a:r>
              <a:rPr lang="uk-U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uk-U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літературна казка;              </a:t>
            </a:r>
            <a:r>
              <a:rPr lang="uk-U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uk-U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народна казка</a:t>
            </a:r>
            <a:r>
              <a:rPr lang="uk-U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Людина, за словами дівчинки, не може жити без: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їжі;   </a:t>
            </a:r>
            <a:endParaRPr lang="uk-UA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б) совісті;          </a:t>
            </a:r>
          </a:p>
          <a:p>
            <a:r>
              <a:rPr lang="uk-U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uk-U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серця.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Куди пішла дівчинка з чоловічком?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до </a:t>
            </a:r>
            <a:r>
              <a:rPr lang="uk-U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лікаря;    </a:t>
            </a:r>
          </a:p>
          <a:p>
            <a:r>
              <a:rPr lang="uk-U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 себе додому</a:t>
            </a:r>
            <a:r>
              <a:rPr lang="uk-U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                 </a:t>
            </a:r>
          </a:p>
          <a:p>
            <a:r>
              <a:rPr lang="uk-U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до міста</a:t>
            </a:r>
            <a:r>
              <a:rPr lang="uk-U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03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9644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Серце якої людини вибрав чоловічок?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злої;           </a:t>
            </a:r>
            <a:endParaRPr lang="uk-UA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uk-U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доброї;            </a:t>
            </a:r>
            <a:endParaRPr lang="uk-UA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байдужої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Кого побачили дерев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яні</a:t>
            </a:r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чоловічки взимку під дубом?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хлопчика;          </a:t>
            </a:r>
            <a:endParaRPr lang="uk-UA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uk-U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дідуся;                  </a:t>
            </a:r>
            <a:endParaRPr lang="uk-UA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uk-U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дівчинку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Сумними очі в догораючого чоловічка були, бо: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а) йому було жаль себе;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б) йому було жаль своїх побратимів;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в) він сумував за дівчинкою.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3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Відповіді до тестів: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379397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uk-UA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В</a:t>
            </a: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А</a:t>
            </a: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Б</a:t>
            </a: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А</a:t>
            </a:r>
          </a:p>
          <a:p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 Б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7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048672" cy="547260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чого людині серце</a:t>
            </a:r>
            <a:endParaRPr lang="ru-RU" sz="6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81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43514890"/>
              </p:ext>
            </p:extLst>
          </p:nvPr>
        </p:nvGraphicFramePr>
        <p:xfrm>
          <a:off x="179512" y="116632"/>
          <a:ext cx="8964488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836" y="2527285"/>
            <a:ext cx="1872208" cy="19390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cxnSp>
        <p:nvCxnSpPr>
          <p:cNvPr id="6" name="Прямая со стрелкой 5"/>
          <p:cNvCxnSpPr/>
          <p:nvPr/>
        </p:nvCxnSpPr>
        <p:spPr>
          <a:xfrm flipH="1" flipV="1">
            <a:off x="2987824" y="2060848"/>
            <a:ext cx="648072" cy="466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696940" y="191683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796136" y="2238827"/>
            <a:ext cx="504056" cy="233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879812" y="3496821"/>
            <a:ext cx="3240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156176" y="3496821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724128" y="4365104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696940" y="47251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879812" y="4365104"/>
            <a:ext cx="684076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696940" y="47251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8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96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 бери </a:t>
            </a:r>
            <a:r>
              <a:rPr lang="ru-RU" sz="96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собі</a:t>
            </a:r>
            <a:r>
              <a:rPr lang="ru-RU" sz="96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до </a:t>
            </a:r>
            <a:r>
              <a:rPr lang="ru-RU" sz="9600" b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серця</a:t>
            </a:r>
            <a:r>
              <a:rPr lang="ru-RU" sz="96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br>
              <a:rPr lang="ru-RU" sz="96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96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96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04864"/>
            <a:ext cx="9036496" cy="4752528"/>
          </a:xfrm>
        </p:spPr>
        <p:txBody>
          <a:bodyPr>
            <a:noAutofit/>
          </a:bodyPr>
          <a:lstStyle/>
          <a:p>
            <a:r>
              <a:rPr lang="ru-RU" sz="8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візьме</a:t>
            </a:r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дитину</a:t>
            </a:r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руку, </a:t>
            </a:r>
            <a:b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той взяв маму за </a:t>
            </a:r>
            <a:r>
              <a:rPr lang="ru-RU" sz="8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81365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252</Words>
  <Application>Microsoft Office PowerPoint</Application>
  <PresentationFormat>Экран (4:3)</PresentationFormat>
  <Paragraphs>51</Paragraphs>
  <Slides>19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Раз добром налите серце вік не прохолоне.  А. Дімаров «Для чого людині серце». Інтегрований урок з літературного читання й української мови. </vt:lpstr>
      <vt:lpstr>Для чого людині серце</vt:lpstr>
      <vt:lpstr>Презентация PowerPoint</vt:lpstr>
      <vt:lpstr>Презентация PowerPoint</vt:lpstr>
      <vt:lpstr>Відповіді до тестів:</vt:lpstr>
      <vt:lpstr>Для чого людині серце</vt:lpstr>
      <vt:lpstr>Презентация PowerPoint</vt:lpstr>
      <vt:lpstr>Не бери собі до серця.   </vt:lpstr>
      <vt:lpstr>Хто візьме дитину за руку,  той взяв маму за серце.  </vt:lpstr>
      <vt:lpstr>Що це за штука,  що день і ніч стука, Не може зупиниться,  бо життя скінчиться? (Серце) </vt:lpstr>
      <vt:lpstr>Для чого людині серце</vt:lpstr>
      <vt:lpstr>Презентация PowerPoint</vt:lpstr>
      <vt:lpstr>Для чого людині серце</vt:lpstr>
      <vt:lpstr>Презентация PowerPoint</vt:lpstr>
      <vt:lpstr>Презентация PowerPoint</vt:lpstr>
      <vt:lpstr>Для чого людині серце</vt:lpstr>
      <vt:lpstr>Лікарня</vt:lpstr>
      <vt:lpstr>Презентация PowerPoint</vt:lpstr>
      <vt:lpstr>Для чого людині серце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34</cp:revision>
  <dcterms:created xsi:type="dcterms:W3CDTF">2018-10-26T17:50:45Z</dcterms:created>
  <dcterms:modified xsi:type="dcterms:W3CDTF">2023-04-04T15:57:17Z</dcterms:modified>
</cp:coreProperties>
</file>