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Задачі з числовими послідовностями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800" dirty="0" smtClean="0"/>
              <a:t>Діденко Н.В.</a:t>
            </a:r>
          </a:p>
          <a:p>
            <a:pPr algn="r"/>
            <a:r>
              <a:rPr lang="uk-UA" sz="2800" dirty="0"/>
              <a:t>в</a:t>
            </a:r>
            <a:r>
              <a:rPr lang="uk-UA" sz="2800" dirty="0" smtClean="0"/>
              <a:t>читель початкових класів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0164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InflateTop">
              <a:avLst>
                <a:gd name="adj" fmla="val 45508"/>
              </a:avLst>
            </a:prstTxWarp>
          </a:bodyPr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ЗАДАЧА № 1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000" dirty="0" err="1" smtClean="0"/>
              <a:t>Капітошка</a:t>
            </a:r>
            <a:r>
              <a:rPr lang="uk-UA" sz="2000" dirty="0" smtClean="0"/>
              <a:t> готувався до іменин. На першу тарілочку він поклав 5 цукерок, а на кожну наступну – на одну цукерку більше, ніж на попередню. Ці тарілочки він поставив на стіл, потім передумав і поділив ці цукерки порівну між чотирма гостями. Як він  це зробив, не перекладаючи цукерки?</a:t>
            </a:r>
            <a:endParaRPr lang="uk-UA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836712"/>
            <a:ext cx="3600400" cy="2448272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0926"/>
          <a:stretch/>
        </p:blipFill>
        <p:spPr>
          <a:xfrm>
            <a:off x="3788472" y="4005064"/>
            <a:ext cx="2021920" cy="13681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3" y="3861048"/>
            <a:ext cx="2394435" cy="178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3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3456384" cy="1152128"/>
          </a:xfrm>
        </p:spPr>
        <p:txBody>
          <a:bodyPr>
            <a:prstTxWarp prst="textInflateTop">
              <a:avLst/>
            </a:prstTxWarp>
          </a:bodyPr>
          <a:lstStyle/>
          <a:p>
            <a:r>
              <a:rPr lang="uk-UA" dirty="0" smtClean="0">
                <a:solidFill>
                  <a:srgbClr val="00B050"/>
                </a:solidFill>
              </a:rPr>
              <a:t>ЗАДАЧА № 2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67545" y="1772817"/>
            <a:ext cx="2736304" cy="432048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Дві жабки змагаються у стрибках через ставок по листках водяних лілій. Одна жабка стрибає з берега на кожну третю квітку, інша – на кожну другу. Всього є 18 водяних лілій. Намалюй малюнок, на які квітки стрибне кожна жабка.</a:t>
            </a:r>
            <a:endParaRPr lang="uk-UA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134446" y="908721"/>
            <a:ext cx="2628295" cy="1872208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347861" y="2852936"/>
            <a:ext cx="5256585" cy="30232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830191" y="764704"/>
            <a:ext cx="2304255" cy="201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6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Inflate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00B0F0"/>
                </a:solidFill>
              </a:rPr>
              <a:t>ЗАДАЧА № 3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Увечері жук починає повзти по стовбуру дерева вгору. За ніч він піднімається на 4 метри, а вдень опускається на 2 метри вниз. Коли він досягне вершини, якщо висота дерева дорівнює 10 метрів?</a:t>
            </a:r>
            <a:endParaRPr lang="uk-UA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196752"/>
            <a:ext cx="4032448" cy="4104456"/>
          </a:xfrm>
        </p:spPr>
      </p:pic>
    </p:spTree>
    <p:extLst>
      <p:ext uri="{BB962C8B-B14F-4D97-AF65-F5344CB8AC3E}">
        <p14:creationId xmlns:p14="http://schemas.microsoft.com/office/powerpoint/2010/main" val="24813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Stop">
              <a:avLst/>
            </a:prstTxWarp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ЗАДАЧА № 4</a:t>
            </a:r>
            <a:endParaRPr lang="uk-UA" dirty="0">
              <a:solidFill>
                <a:srgbClr val="FFC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Наловив дід риби повний віз. Їде додому і бачить – по дорозі лисиця лежить. Думав, що мертва, кинув на віз. А лисичка тільки прикинулась і </a:t>
            </a:r>
            <a:r>
              <a:rPr lang="uk-UA" sz="1800" dirty="0" err="1" smtClean="0"/>
              <a:t>давай</a:t>
            </a:r>
            <a:r>
              <a:rPr lang="uk-UA" sz="1800" dirty="0" smtClean="0"/>
              <a:t> рибу скидати. На першій хвилині вона викинула одного карася, на другій – два. Так вона викидала кожної наступної хвилини вдвічі більше риби, ніж попередньої. Через сім хвилин вона скинула всю рибу і втекла. Скільки карасів украла лисичка?</a:t>
            </a:r>
            <a:endParaRPr lang="uk-UA" sz="1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516137"/>
            <a:ext cx="5111750" cy="3366939"/>
          </a:xfrm>
        </p:spPr>
      </p:pic>
    </p:spTree>
    <p:extLst>
      <p:ext uri="{BB962C8B-B14F-4D97-AF65-F5344CB8AC3E}">
        <p14:creationId xmlns:p14="http://schemas.microsoft.com/office/powerpoint/2010/main" val="38143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anUp">
              <a:avLst/>
            </a:prstTxWarp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МОЛОДЦІ !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132856"/>
            <a:ext cx="568863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</TotalTime>
  <Words>234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Задачі з числовими послідовностями</vt:lpstr>
      <vt:lpstr>ЗАДАЧА № 1</vt:lpstr>
      <vt:lpstr>ЗАДАЧА № 2</vt:lpstr>
      <vt:lpstr>ЗАДАЧА № 3</vt:lpstr>
      <vt:lpstr>ЗАДАЧА № 4</vt:lpstr>
      <vt:lpstr>МОЛОДЦІ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Задачі з числовими послідовностями</dc:title>
  <dc:creator>rozumniki</dc:creator>
  <cp:lastModifiedBy>rozumniki</cp:lastModifiedBy>
  <cp:revision>7</cp:revision>
  <dcterms:created xsi:type="dcterms:W3CDTF">2023-04-08T12:39:26Z</dcterms:created>
  <dcterms:modified xsi:type="dcterms:W3CDTF">2023-04-08T13:36:54Z</dcterms:modified>
</cp:coreProperties>
</file>