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76" r:id="rId4"/>
    <p:sldId id="280" r:id="rId5"/>
    <p:sldId id="281" r:id="rId6"/>
    <p:sldId id="282" r:id="rId7"/>
    <p:sldId id="258" r:id="rId8"/>
    <p:sldId id="260" r:id="rId9"/>
    <p:sldId id="259" r:id="rId10"/>
    <p:sldId id="261" r:id="rId11"/>
    <p:sldId id="262" r:id="rId12"/>
    <p:sldId id="269" r:id="rId13"/>
    <p:sldId id="277" r:id="rId14"/>
    <p:sldId id="283" r:id="rId15"/>
    <p:sldId id="284" r:id="rId16"/>
    <p:sldId id="270" r:id="rId17"/>
    <p:sldId id="285" r:id="rId18"/>
    <p:sldId id="287" r:id="rId19"/>
    <p:sldId id="273" r:id="rId20"/>
    <p:sldId id="274" r:id="rId21"/>
    <p:sldId id="2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08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41F5B-B9B4-4545-9592-66C209F4998C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EC1AA9-01EE-4F78-AE2C-2EDEF88EB4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41F5B-B9B4-4545-9592-66C209F4998C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1AA9-01EE-4F78-AE2C-2EDEF88EB4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41F5B-B9B4-4545-9592-66C209F4998C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1AA9-01EE-4F78-AE2C-2EDEF88EB4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9341F5B-B9B4-4545-9592-66C209F4998C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BEC1AA9-01EE-4F78-AE2C-2EDEF88EB4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41F5B-B9B4-4545-9592-66C209F4998C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1AA9-01EE-4F78-AE2C-2EDEF88EB4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41F5B-B9B4-4545-9592-66C209F4998C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1AA9-01EE-4F78-AE2C-2EDEF88EB4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1AA9-01EE-4F78-AE2C-2EDEF88EB4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41F5B-B9B4-4545-9592-66C209F4998C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41F5B-B9B4-4545-9592-66C209F4998C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1AA9-01EE-4F78-AE2C-2EDEF88EB4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41F5B-B9B4-4545-9592-66C209F4998C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1AA9-01EE-4F78-AE2C-2EDEF88EB4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9341F5B-B9B4-4545-9592-66C209F4998C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EC1AA9-01EE-4F78-AE2C-2EDEF88EB4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41F5B-B9B4-4545-9592-66C209F4998C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EC1AA9-01EE-4F78-AE2C-2EDEF88EB4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9341F5B-B9B4-4545-9592-66C209F4998C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BEC1AA9-01EE-4F78-AE2C-2EDEF88EB4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191130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204864"/>
            <a:ext cx="7488832" cy="424847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7"/>
            <a:ext cx="7702624" cy="1800199"/>
          </a:xfrm>
        </p:spPr>
        <p:txBody>
          <a:bodyPr>
            <a:normAutofit fontScale="90000"/>
          </a:bodyPr>
          <a:lstStyle/>
          <a:p>
            <a:r>
              <a:rPr lang="ru-RU" b="1" i="1" spc="-15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Всеволод  </a:t>
            </a:r>
            <a:r>
              <a:rPr lang="ru-RU" b="1" i="1" spc="-15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Нестайко</a:t>
            </a:r>
            <a:r>
              <a:rPr lang="ru-RU" b="1" i="1" spc="-15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spc="-15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spc="-15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i="1" spc="-15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Тореадори</a:t>
            </a:r>
            <a:r>
              <a:rPr lang="ru-RU" b="1" i="1" spc="-15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spc="-15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b="1" i="1" spc="-15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spc="-15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Васюк</a:t>
            </a:r>
            <a:r>
              <a:rPr lang="uk-UA" b="1" i="1" spc="-15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b="1" i="1" spc="-15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вки</a:t>
            </a:r>
            <a:r>
              <a:rPr lang="ru-RU" b="1" i="1" spc="-15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br>
              <a:rPr lang="ru-RU" b="1" i="1" spc="-15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spc="-15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b="1" i="1" spc="-15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фрагменти</a:t>
            </a:r>
            <a:r>
              <a:rPr lang="ru-RU" b="1" i="1" spc="-15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b="1" i="1" spc="-15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orrida_pr_Leni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2636912"/>
            <a:ext cx="6696744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628528"/>
          </a:xfrm>
        </p:spPr>
        <p:txBody>
          <a:bodyPr>
            <a:normAutofit/>
          </a:bodyPr>
          <a:lstStyle/>
          <a:p>
            <a:r>
              <a:rPr lang="uk-UA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Тореадор</a:t>
            </a:r>
            <a:r>
              <a:rPr lang="uk-UA" sz="40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(від іспанського тореадор) учасник бою биків в Іспанії, у країнах Латинської Америки</a:t>
            </a:r>
            <a:endParaRPr lang="ru-RU" sz="4000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0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 «Впізнай героя»</a:t>
            </a:r>
            <a:endParaRPr lang="ru-RU" sz="6000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zagadki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484784"/>
            <a:ext cx="6690320" cy="4929336"/>
          </a:xfrm>
          <a:prstGeom prst="ellipse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00318-_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565973"/>
            <a:ext cx="7272808" cy="55993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000318-_2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26690" y="332656"/>
            <a:ext cx="3920257" cy="5763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Содержимое 5" descr="1000318-_3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64848" y="332656"/>
            <a:ext cx="3825941" cy="5763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3" descr="i_002.jpg"/>
          <p:cNvPicPr>
            <a:picLocks noGrp="1" noChangeAspect="1"/>
          </p:cNvPicPr>
          <p:nvPr>
            <p:ph sz="half" idx="1"/>
          </p:nvPr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358346" cy="641986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3" descr="1000318-c11.jpg"/>
          <p:cNvPicPr>
            <a:picLocks noGrp="1" noChangeAspect="1"/>
          </p:cNvPicPr>
          <p:nvPr>
            <p:ph sz="half" idx="1"/>
          </p:nvPr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lum/>
          </a:blip>
          <a:stretch>
            <a:fillRect/>
          </a:stretch>
        </p:blipFill>
        <p:spPr>
          <a:xfrm>
            <a:off x="500034" y="214290"/>
            <a:ext cx="8143932" cy="635798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_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2276872"/>
            <a:ext cx="6840760" cy="393359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08448"/>
          </a:xfrm>
        </p:spPr>
        <p:txBody>
          <a:bodyPr>
            <a:noAutofit/>
          </a:bodyPr>
          <a:lstStyle/>
          <a:p>
            <a:pPr algn="ctr"/>
            <a:endParaRPr lang="ru-RU" sz="5400" b="1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00318-_15.jpg_0.jpeg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8596" y="142852"/>
            <a:ext cx="8429684" cy="642942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785794"/>
            <a:ext cx="8258204" cy="1219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Кожна пригода –</a:t>
            </a:r>
            <a:b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мужності дорога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4" name="Содержимое 3" descr="1000318-title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785938"/>
            <a:ext cx="6143668" cy="4500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308147406_216379673_1----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1" y="548680"/>
            <a:ext cx="7416824" cy="5547320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3071810"/>
            <a:ext cx="8229600" cy="2412504"/>
          </a:xfrm>
        </p:spPr>
        <p:txBody>
          <a:bodyPr>
            <a:normAutofit fontScale="90000"/>
            <a:scene3d>
              <a:camera prst="orthographicFront">
                <a:rot lat="0" lon="1800000" rev="0"/>
              </a:camera>
              <a:lightRig rig="threePt" dir="t"/>
            </a:scene3d>
            <a:sp3d extrusionH="57150" contourW="12700">
              <a:bevelT w="38100" h="38100"/>
              <a:contourClr>
                <a:schemeClr val="accent3">
                  <a:lumMod val="7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Повість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Тореадори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Васюківки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ru-RU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допомогли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мені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зрозуміти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5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Дуга 3"/>
          <p:cNvSpPr/>
          <p:nvPr/>
        </p:nvSpPr>
        <p:spPr>
          <a:xfrm>
            <a:off x="7236296" y="2204864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svetuschee-derevo-99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8000" y="260648"/>
            <a:ext cx="8128000" cy="583535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229600" cy="4464496"/>
          </a:xfrm>
        </p:spPr>
        <p:txBody>
          <a:bodyPr>
            <a:noAutofit/>
          </a:bodyPr>
          <a:lstStyle/>
          <a:p>
            <a:pPr algn="ctr"/>
            <a:r>
              <a:rPr lang="ru-RU" sz="5400" b="1" i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</a:t>
            </a:r>
            <a:r>
              <a:rPr lang="uk-UA" sz="5400" b="1" i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ття</a:t>
            </a:r>
            <a:r>
              <a:rPr lang="uk-UA" sz="54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це мрія.</a:t>
            </a:r>
            <a:br>
              <a:rPr lang="uk-UA" sz="54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54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Здійсни її!</a:t>
            </a:r>
            <a:endParaRPr lang="ru-RU" sz="5400" b="1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vy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3731433"/>
            <a:ext cx="4577650" cy="26498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95785"/>
            <a:ext cx="8568952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Домашнє завдання</a:t>
            </a: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3600" b="1" i="1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uk-UA" sz="40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uk-UA" sz="40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авчитися виразно читати </a:t>
            </a:r>
            <a:r>
              <a:rPr lang="uk-UA" sz="40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повість стор. 182-196</a:t>
            </a:r>
            <a:r>
              <a:rPr kumimoji="0" lang="uk-UA" sz="40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uk-UA" sz="4000" b="1" i="1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uk-UA" sz="40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зробити ілюстрації до твору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uk-UA" sz="40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скласти</a:t>
            </a:r>
            <a:r>
              <a:rPr kumimoji="0" lang="uk-UA" sz="40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40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кросворд за повістю «Тореадори </a:t>
            </a:r>
            <a:endParaRPr lang="uk-UA" sz="4000" b="1" i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40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 Васюківки» 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40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В.Нестайка </a:t>
            </a:r>
            <a:r>
              <a:rPr kumimoji="0" lang="uk-UA" sz="4000" b="1" i="1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в.р</a:t>
            </a:r>
            <a:r>
              <a:rPr kumimoji="0" lang="uk-UA" sz="40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uk-UA" sz="4000" b="1" i="1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Umnik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0461" y="404664"/>
            <a:ext cx="7136115" cy="569133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0"/>
            <a:ext cx="3384376" cy="6228928"/>
          </a:xfrm>
        </p:spPr>
        <p:txBody>
          <a:bodyPr>
            <a:normAutofit/>
          </a:bodyPr>
          <a:lstStyle/>
          <a:p>
            <a:r>
              <a:rPr lang="ru-RU" sz="5400" b="1" i="1" spc="-3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</a:t>
            </a:r>
            <a:r>
              <a:rPr lang="uk-UA" sz="5400" b="1" i="1" spc="-3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інюємо</a:t>
            </a:r>
            <a:r>
              <a:rPr lang="uk-UA" sz="5400" b="1" i="1" spc="-3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роботу на уроці</a:t>
            </a:r>
            <a:endParaRPr lang="ru-RU" sz="5400" b="1" i="1" spc="-3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191130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204864"/>
            <a:ext cx="7488832" cy="424847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7"/>
            <a:ext cx="7702624" cy="1800199"/>
          </a:xfrm>
        </p:spPr>
        <p:txBody>
          <a:bodyPr>
            <a:normAutofit fontScale="90000"/>
          </a:bodyPr>
          <a:lstStyle/>
          <a:p>
            <a:r>
              <a:rPr lang="ru-RU" b="1" i="1" spc="-15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Всеволод  </a:t>
            </a:r>
            <a:r>
              <a:rPr lang="ru-RU" b="1" i="1" spc="-15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Нестайко</a:t>
            </a:r>
            <a:r>
              <a:rPr lang="ru-RU" b="1" i="1" spc="-15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spc="-15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spc="-15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i="1" spc="-15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Тореадори</a:t>
            </a:r>
            <a:r>
              <a:rPr lang="ru-RU" b="1" i="1" spc="-15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spc="-15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b="1" i="1" spc="-15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spc="-15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Васюк</a:t>
            </a:r>
            <a:r>
              <a:rPr lang="uk-UA" b="1" i="1" spc="-15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b="1" i="1" spc="-15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вки</a:t>
            </a:r>
            <a:r>
              <a:rPr lang="ru-RU" b="1" i="1" spc="-15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br>
              <a:rPr lang="ru-RU" b="1" i="1" spc="-15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spc="-15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b="1" i="1" spc="-15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фрагменти</a:t>
            </a:r>
            <a:r>
              <a:rPr lang="ru-RU" b="1" i="1" spc="-15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b="1" i="1" spc="-15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29124" y="152400"/>
            <a:ext cx="4257676" cy="5919806"/>
          </a:xfrm>
        </p:spPr>
        <p:txBody>
          <a:bodyPr/>
          <a:lstStyle/>
          <a:p>
            <a:r>
              <a:rPr lang="uk-UA" sz="4400" dirty="0" smtClean="0"/>
              <a:t>Народився 30 січня 1930 року у м. Бердичеві.  На даний час проживає у Києві.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dirty="0"/>
          </a:p>
        </p:txBody>
      </p:sp>
      <p:pic>
        <p:nvPicPr>
          <p:cNvPr id="4" name="Содержимое 6" descr="1745-vsevolod_nestayko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58" y="1714488"/>
            <a:ext cx="2857500" cy="3810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0" y="1214422"/>
            <a:ext cx="4114800" cy="47149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5" descr="4arvnii_51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1527" y="1524000"/>
            <a:ext cx="2963333" cy="4572000"/>
          </a:xfrm>
        </p:spPr>
      </p:pic>
      <p:pic>
        <p:nvPicPr>
          <p:cNvPr id="5" name="Рисунок 6" descr="919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643050"/>
            <a:ext cx="3500462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72066" y="1357298"/>
            <a:ext cx="3614734" cy="492922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5" descr="super-b_80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48" y="1500174"/>
            <a:ext cx="3143272" cy="4857784"/>
          </a:xfrm>
        </p:spPr>
      </p:pic>
      <p:pic>
        <p:nvPicPr>
          <p:cNvPr id="5" name="Содержимое 5" descr="ForestSchoo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1500188"/>
            <a:ext cx="3714778" cy="4929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ea943d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62250" y="2636912"/>
            <a:ext cx="4978102" cy="34590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2160240"/>
          </a:xfrm>
        </p:spPr>
        <p:txBody>
          <a:bodyPr>
            <a:noAutofit/>
          </a:bodyPr>
          <a:lstStyle/>
          <a:p>
            <a:pPr algn="ctr"/>
            <a:r>
              <a:rPr lang="ru-RU" sz="44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uk-UA" sz="44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«Тореадори з Васюківки» – перша пригодницька повість української літератури</a:t>
            </a:r>
            <a:endParaRPr lang="ru-RU" sz="4400" b="1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4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4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4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ПОВІСТЬ – це великий за обсягом твір, у якому детально розповідається про багато подій із життя дійових осіб</a:t>
            </a:r>
            <a:endParaRPr lang="ru-RU" sz="4400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I-38-RUSSIA-gos-f03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717032"/>
            <a:ext cx="7992887" cy="2759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03304"/>
          </a:xfrm>
        </p:spPr>
        <p:txBody>
          <a:bodyPr>
            <a:normAutofit/>
          </a:bodyPr>
          <a:lstStyle/>
          <a:p>
            <a:pPr algn="ctr"/>
            <a:r>
              <a:rPr lang="uk-UA" sz="48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ПРИГОДНИЦЬКА ПОВІСТЬ – це твір,у якому зображені непередбачені, несподівані події, що трапляються з героями</a:t>
            </a:r>
            <a:endParaRPr lang="ru-RU" sz="4800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205</TotalTime>
  <Words>110</Words>
  <Application>Microsoft Office PowerPoint</Application>
  <PresentationFormat>Экран (4:3)</PresentationFormat>
  <Paragraphs>19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Бумажная</vt:lpstr>
      <vt:lpstr>Всеволод  Нестайко «Тореадори з Васюківки» (фрагменти)</vt:lpstr>
      <vt:lpstr>Життя – це мрія. Здійсни її!</vt:lpstr>
      <vt:lpstr>Всеволод  Нестайко «Тореадори з Васюківки» (фрагменти)</vt:lpstr>
      <vt:lpstr>Народився 30 січня 1930 року у м. Бердичеві.  На даний час проживає у Києві. </vt:lpstr>
      <vt:lpstr>Слайд 5</vt:lpstr>
      <vt:lpstr>Слайд 6</vt:lpstr>
      <vt:lpstr> «Тореадори з Васюківки» – перша пригодницька повість української літератури</vt:lpstr>
      <vt:lpstr> ПОВІСТЬ – це великий за обсягом твір, у якому детально розповідається про багато подій із життя дійових осіб</vt:lpstr>
      <vt:lpstr>Слайд 9</vt:lpstr>
      <vt:lpstr>Тореадор (від іспанського тореадор) учасник бою биків в Іспанії, у країнах Латинської Америки</vt:lpstr>
      <vt:lpstr>Гра «Впізнай героя»</vt:lpstr>
      <vt:lpstr>Слайд 12</vt:lpstr>
      <vt:lpstr>Слайд 13</vt:lpstr>
      <vt:lpstr>Слайд 14</vt:lpstr>
      <vt:lpstr>Слайд 15</vt:lpstr>
      <vt:lpstr>Слайд 16</vt:lpstr>
      <vt:lpstr>Слайд 17</vt:lpstr>
      <vt:lpstr>Кожна пригода –  до мужності дорога </vt:lpstr>
      <vt:lpstr>Повість «Тореадори з Васюківки» допомогли мені зрозуміти, що…… </vt:lpstr>
      <vt:lpstr>Слайд 20</vt:lpstr>
      <vt:lpstr>Оцінюємо роботу на уроці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Всеволод  Нестайко «Тореадори з Васюківки»</dc:title>
  <dc:creator>Хата</dc:creator>
  <cp:lastModifiedBy>Zver</cp:lastModifiedBy>
  <cp:revision>25</cp:revision>
  <dcterms:created xsi:type="dcterms:W3CDTF">2013-02-25T07:49:26Z</dcterms:created>
  <dcterms:modified xsi:type="dcterms:W3CDTF">2014-02-16T14:51:18Z</dcterms:modified>
</cp:coreProperties>
</file>