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4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7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12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73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45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76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59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88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965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0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38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12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25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91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2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5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3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785129-6CD7-4B27-BF18-9B1064C5D88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9C9FCF-0BEC-4FD1-B1F2-8EA58A35FF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2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Ефективне спілкування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8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4001"/>
          <a:stretch/>
        </p:blipFill>
        <p:spPr>
          <a:xfrm>
            <a:off x="774300" y="328285"/>
            <a:ext cx="9667966" cy="5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0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6738"/>
          <a:stretch/>
        </p:blipFill>
        <p:spPr>
          <a:xfrm>
            <a:off x="0" y="731519"/>
            <a:ext cx="11746884" cy="4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9198"/>
          <a:stretch/>
        </p:blipFill>
        <p:spPr>
          <a:xfrm>
            <a:off x="5564777" y="292966"/>
            <a:ext cx="6017623" cy="665570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90115" y="292966"/>
            <a:ext cx="490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Проаналізуйте</a:t>
            </a:r>
            <a:r>
              <a:rPr lang="ru-RU" sz="32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світлини</a:t>
            </a:r>
            <a:r>
              <a:rPr lang="ru-RU" sz="32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емоції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в 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зображених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людей?</a:t>
            </a:r>
            <a:endParaRPr lang="ru-RU" sz="3200" b="1" i="0" dirty="0" smtClean="0">
              <a:solidFill>
                <a:srgbClr val="FFCAC2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 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якій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світлин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застосовують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активне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слухання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ru-RU" sz="3200" b="1" i="0" dirty="0">
              <a:solidFill>
                <a:srgbClr val="FFCAC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43" y="231048"/>
            <a:ext cx="8920299" cy="63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42" y="962976"/>
            <a:ext cx="9589455" cy="3042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" y="962976"/>
            <a:ext cx="123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Справді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306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62808"/>
              </p:ext>
            </p:extLst>
          </p:nvPr>
        </p:nvGraphicFramePr>
        <p:xfrm>
          <a:off x="1062446" y="633254"/>
          <a:ext cx="8778240" cy="914400"/>
        </p:xfrm>
        <a:graphic>
          <a:graphicData uri="http://schemas.openxmlformats.org/drawingml/2006/table">
            <a:tbl>
              <a:tblPr/>
              <a:tblGrid>
                <a:gridCol w="8778240">
                  <a:extLst>
                    <a:ext uri="{9D8B030D-6E8A-4147-A177-3AD203B41FA5}">
                      <a16:colId xmlns:a16="http://schemas.microsoft.com/office/drawing/2014/main" val="2953643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b="1" dirty="0">
                          <a:effectLst/>
                        </a:rPr>
                        <a:t/>
                      </a:r>
                      <a:br>
                        <a:rPr lang="uk-UA" b="1" dirty="0">
                          <a:effectLst/>
                        </a:rPr>
                      </a:br>
                      <a:r>
                        <a:rPr lang="uk-UA" sz="3600" b="1" dirty="0">
                          <a:solidFill>
                            <a:srgbClr val="FF0000"/>
                          </a:solidFill>
                          <a:effectLst/>
                        </a:rPr>
                        <a:t>Навіщо потрібне спілкування?</a:t>
                      </a:r>
                      <a:endParaRPr lang="uk-UA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34866"/>
                  </a:ext>
                </a:extLst>
              </a:tr>
            </a:tbl>
          </a:graphicData>
        </a:graphic>
      </p:graphicFrame>
      <p:pic>
        <p:nvPicPr>
          <p:cNvPr id="1026" name="Picture 2" descr="Основи ефективного спілкування для дітей – Розвиток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44" y="2328318"/>
            <a:ext cx="43529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2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97874" y="1593669"/>
            <a:ext cx="9553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Спілкування</a:t>
            </a:r>
            <a:r>
              <a:rPr lang="uk-UA" sz="3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— це обмін думками</a:t>
            </a:r>
            <a:r>
              <a:rPr lang="uk-UA" sz="3600" b="0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новинами, враженнями тощо, тобто передавання інформації в будь-якій формі від однієї особи до іншої безпосередньо або за допомогою будь-яких засобів зв’язку.</a:t>
            </a:r>
            <a:endParaRPr lang="uk-UA" sz="3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681374" y="1407659"/>
            <a:ext cx="74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3" y="245200"/>
            <a:ext cx="10436135" cy="6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4" y="1134563"/>
            <a:ext cx="10538167" cy="348968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72963" y="2879407"/>
            <a:ext cx="74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1292814" y="888272"/>
            <a:ext cx="9784489" cy="48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76" y="401056"/>
            <a:ext cx="9929949" cy="59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4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20388" y="954818"/>
            <a:ext cx="7942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Перегляньте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відео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про правила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безпечної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поведінки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дітей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в 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І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нтернеті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.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Безпека в Інтернеті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77" y="2334850"/>
            <a:ext cx="7011610" cy="39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70</TotalTime>
  <Words>14</Words>
  <Application>Microsoft Office PowerPoint</Application>
  <PresentationFormat>Широкий екран</PresentationFormat>
  <Paragraphs>10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Wingdings</vt:lpstr>
      <vt:lpstr>Основна подія</vt:lpstr>
      <vt:lpstr>Ефективне спілкування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Ефективне спілкування</dc:title>
  <dc:creator>user</dc:creator>
  <cp:lastModifiedBy>user</cp:lastModifiedBy>
  <cp:revision>8</cp:revision>
  <dcterms:created xsi:type="dcterms:W3CDTF">2023-03-12T09:05:24Z</dcterms:created>
  <dcterms:modified xsi:type="dcterms:W3CDTF">2023-03-16T07:10:04Z</dcterms:modified>
</cp:coreProperties>
</file>