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0DA5-CF65-4477-9C84-E82C66B262A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B5518-E206-4F2D-99C7-9E1D0593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5518-E206-4F2D-99C7-9E1D059361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5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5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8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0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1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8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3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0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2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6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4AD5-B0C6-489F-87D8-3885BCBAD60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3C53-682D-4544-8775-4BD7B413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40" y="0"/>
            <a:ext cx="919723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792088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 cmpd="sng">
            <a:solidFill>
              <a:srgbClr val="FFC000"/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Гуляйполе – нескорене!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" t="29189" r="2293" b="-7027"/>
          <a:stretch/>
        </p:blipFill>
        <p:spPr>
          <a:xfrm>
            <a:off x="395536" y="1547771"/>
            <a:ext cx="5963676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07" y="3798222"/>
            <a:ext cx="534916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190" y="404664"/>
            <a:ext cx="8229600" cy="490066"/>
          </a:xfrm>
        </p:spPr>
        <p:txBody>
          <a:bodyPr>
            <a:noAutofit/>
          </a:bodyPr>
          <a:lstStyle/>
          <a:p>
            <a:r>
              <a:rPr lang="uk-UA" sz="2800" b="1" dirty="0"/>
              <a:t>Рідна школа… Невимовний біль і сльози…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0386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...Немає слів, та все ж - сказати мушу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Про те, що серце болем </a:t>
            </a:r>
            <a:r>
              <a:rPr lang="uk-UA" dirty="0" err="1"/>
              <a:t>обпіка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Про подорож мою, що вбила душу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Поїздка ця - коротка і гірка.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...При в'їзді, біля школи - страшна вирва...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На згадку залишив нам "руський мір"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Поранений, але до болю рідний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Нас зустрічав незламний шкільний двір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Сталевими кліщами стисло груди...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Змахнув тихцем непрохану сльозу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Хтось залишив на дошці:"-Жити будем!"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Я вірю теж </a:t>
            </a:r>
            <a:r>
              <a:rPr lang="uk-UA" dirty="0" smtClean="0"/>
              <a:t>- </a:t>
            </a:r>
            <a:r>
              <a:rPr lang="uk-UA" dirty="0" err="1" smtClean="0"/>
              <a:t>переживем</a:t>
            </a:r>
            <a:r>
              <a:rPr lang="uk-UA" dirty="0" smtClean="0"/>
              <a:t> </a:t>
            </a:r>
            <a:r>
              <a:rPr lang="uk-UA" dirty="0"/>
              <a:t>"грозу"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В порожньому спортзалі стогне вітер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Здалося, чую десь дитячий плач...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Під купою </a:t>
            </a:r>
            <a:r>
              <a:rPr lang="uk-UA" dirty="0" err="1" smtClean="0"/>
              <a:t>дощок</a:t>
            </a:r>
            <a:r>
              <a:rPr lang="uk-UA" dirty="0" smtClean="0"/>
              <a:t>, </a:t>
            </a:r>
            <a:r>
              <a:rPr lang="uk-UA" dirty="0"/>
              <a:t>зі склом </a:t>
            </a:r>
            <a:r>
              <a:rPr lang="uk-UA" dirty="0" smtClean="0"/>
              <a:t>побитих,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Лежить осиротіло жовтий м'яч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6190" y="1340768"/>
            <a:ext cx="4038600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Природа-ненька </a:t>
            </a:r>
            <a:r>
              <a:rPr lang="uk-UA" dirty="0" smtClean="0"/>
              <a:t>ніби - то </a:t>
            </a:r>
            <a:r>
              <a:rPr lang="uk-UA" dirty="0"/>
              <a:t>хотіла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"Конячок" заховати в бур'яні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Журливо гойдалка від вітру </a:t>
            </a:r>
            <a:r>
              <a:rPr lang="uk-UA" dirty="0" err="1"/>
              <a:t>скриготіла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Здавалось промовляла: -ні вій-ні"...</a:t>
            </a:r>
            <a:endParaRPr lang="ru-RU" dirty="0"/>
          </a:p>
          <a:p>
            <a:pPr marL="0" indent="0">
              <a:buNone/>
            </a:pPr>
            <a:r>
              <a:rPr lang="uk-UA" dirty="0" err="1"/>
              <a:t>Притих</a:t>
            </a:r>
            <a:r>
              <a:rPr lang="uk-UA" dirty="0"/>
              <a:t> від болю, від побитих гілок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Старий товариш - черешневий сад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 ще недавно був як рай для бджілок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І частував дорослих і малят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Я знаю, Перемога буде наша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Повернемося всі в наш рідний край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Все відбудуємо, і буде повна чаша!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Ти рідна школо, тільки зачекай!</a:t>
            </a:r>
            <a:endParaRPr lang="ru-RU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                               </a:t>
            </a:r>
            <a:r>
              <a:rPr lang="uk-UA" b="1" dirty="0" smtClean="0"/>
              <a:t>Дмитро Азаров</a:t>
            </a:r>
            <a:r>
              <a:rPr lang="uk-UA" dirty="0" smtClean="0"/>
              <a:t>  </a:t>
            </a:r>
          </a:p>
          <a:p>
            <a:pPr marL="0" indent="0">
              <a:buNone/>
            </a:pPr>
            <a:r>
              <a:rPr lang="uk-UA" dirty="0" smtClean="0"/>
              <a:t>          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20 березня 2023 рік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6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/>
          <a:stretch/>
        </p:blipFill>
        <p:spPr>
          <a:xfrm>
            <a:off x="632010" y="452607"/>
            <a:ext cx="7879979" cy="59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5065"/>
          <a:stretch/>
        </p:blipFill>
        <p:spPr>
          <a:xfrm>
            <a:off x="467544" y="404664"/>
            <a:ext cx="4680877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5"/>
          <a:stretch/>
        </p:blipFill>
        <p:spPr>
          <a:xfrm>
            <a:off x="4139952" y="3717032"/>
            <a:ext cx="4593878" cy="29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9051" b="5113"/>
          <a:stretch/>
        </p:blipFill>
        <p:spPr>
          <a:xfrm>
            <a:off x="19028" y="0"/>
            <a:ext cx="9124972" cy="684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Гуляйполе</a:t>
            </a:r>
            <a:r>
              <a:rPr lang="ru-RU" sz="3100" b="1" dirty="0" smtClean="0">
                <a:solidFill>
                  <a:srgbClr val="3333FF"/>
                </a:solidFill>
              </a:rPr>
              <a:t> </a:t>
            </a:r>
            <a:r>
              <a:rPr lang="ru-RU" sz="3100" b="1" dirty="0">
                <a:solidFill>
                  <a:srgbClr val="3333FF"/>
                </a:solidFill>
              </a:rPr>
              <a:t>- приклад </a:t>
            </a:r>
            <a:r>
              <a:rPr lang="ru-RU" sz="3100" b="1" dirty="0" err="1">
                <a:solidFill>
                  <a:srgbClr val="3333FF"/>
                </a:solidFill>
              </a:rPr>
              <a:t>мужнього</a:t>
            </a:r>
            <a:r>
              <a:rPr lang="ru-RU" sz="3100" b="1" dirty="0">
                <a:solidFill>
                  <a:srgbClr val="3333FF"/>
                </a:solidFill>
              </a:rPr>
              <a:t> </a:t>
            </a:r>
            <a:r>
              <a:rPr lang="ru-RU" sz="3100" b="1" dirty="0" err="1">
                <a:solidFill>
                  <a:srgbClr val="3333FF"/>
                </a:solidFill>
              </a:rPr>
              <a:t>нескореного</a:t>
            </a:r>
            <a:r>
              <a:rPr lang="ru-RU" sz="3100" b="1" dirty="0">
                <a:solidFill>
                  <a:srgbClr val="3333FF"/>
                </a:solidFill>
              </a:rPr>
              <a:t> </a:t>
            </a:r>
            <a:r>
              <a:rPr lang="ru-RU" sz="3100" b="1" dirty="0" err="1">
                <a:solidFill>
                  <a:srgbClr val="3333FF"/>
                </a:solidFill>
              </a:rPr>
              <a:t>міста</a:t>
            </a:r>
            <a:r>
              <a:rPr lang="ru-RU" sz="3100" b="1" dirty="0" smtClean="0">
                <a:solidFill>
                  <a:srgbClr val="3333FF"/>
                </a:solidFill>
              </a:rPr>
              <a:t>.</a:t>
            </a:r>
            <a:r>
              <a:rPr lang="ru-RU" sz="2800" dirty="0"/>
              <a:t> </a:t>
            </a:r>
            <a:r>
              <a:rPr lang="ru-RU" sz="3100" b="1" dirty="0" smtClean="0">
                <a:solidFill>
                  <a:srgbClr val="3333FF"/>
                </a:solidFill>
              </a:rPr>
              <a:t>Ми </a:t>
            </a:r>
            <a:r>
              <a:rPr lang="uk-UA" sz="3100" b="1" dirty="0" smtClean="0">
                <a:solidFill>
                  <a:srgbClr val="3333FF"/>
                </a:solidFill>
              </a:rPr>
              <a:t>неодмінно </a:t>
            </a:r>
            <a:r>
              <a:rPr lang="ru-RU" sz="3100" b="1" dirty="0" err="1" smtClean="0">
                <a:solidFill>
                  <a:srgbClr val="3333FF"/>
                </a:solidFill>
              </a:rPr>
              <a:t>вистоїмо</a:t>
            </a:r>
            <a:r>
              <a:rPr lang="ru-RU" sz="3100" b="1" dirty="0" smtClean="0">
                <a:solidFill>
                  <a:srgbClr val="3333FF"/>
                </a:solidFill>
              </a:rPr>
              <a:t> </a:t>
            </a:r>
            <a:r>
              <a:rPr lang="ru-RU" sz="3100" b="1" dirty="0">
                <a:solidFill>
                  <a:srgbClr val="3333FF"/>
                </a:solidFill>
              </a:rPr>
              <a:t>і </a:t>
            </a:r>
            <a:r>
              <a:rPr lang="ru-RU" sz="3100" b="1" dirty="0" err="1" smtClean="0">
                <a:solidFill>
                  <a:srgbClr val="3333FF"/>
                </a:solidFill>
              </a:rPr>
              <a:t>вилікуємо</a:t>
            </a:r>
            <a:r>
              <a:rPr lang="ru-RU" sz="3100" b="1" dirty="0" smtClean="0">
                <a:solidFill>
                  <a:srgbClr val="3333FF"/>
                </a:solidFill>
              </a:rPr>
              <a:t> </a:t>
            </a:r>
            <a:r>
              <a:rPr lang="ru-RU" sz="3100" b="1" dirty="0" err="1">
                <a:solidFill>
                  <a:srgbClr val="3333FF"/>
                </a:solidFill>
              </a:rPr>
              <a:t>всі</a:t>
            </a:r>
            <a:r>
              <a:rPr lang="ru-RU" sz="3100" b="1" dirty="0">
                <a:solidFill>
                  <a:srgbClr val="3333FF"/>
                </a:solidFill>
              </a:rPr>
              <a:t> </a:t>
            </a:r>
            <a:r>
              <a:rPr lang="ru-RU" sz="3100" b="1" dirty="0" smtClean="0">
                <a:solidFill>
                  <a:srgbClr val="3333FF"/>
                </a:solidFill>
              </a:rPr>
              <a:t>рани!             Перемога за нами!                                                                                   Слава </a:t>
            </a:r>
            <a:r>
              <a:rPr lang="ru-RU" sz="3100" b="1" dirty="0" err="1" smtClean="0">
                <a:solidFill>
                  <a:srgbClr val="3333FF"/>
                </a:solidFill>
              </a:rPr>
              <a:t>Україні</a:t>
            </a:r>
            <a:r>
              <a:rPr lang="ru-RU" sz="3100" b="1" dirty="0" smtClean="0">
                <a:solidFill>
                  <a:srgbClr val="3333FF"/>
                </a:solidFill>
              </a:rPr>
              <a:t>! Слава нашим </a:t>
            </a:r>
            <a:r>
              <a:rPr lang="ru-RU" sz="3100" b="1" dirty="0" err="1" smtClean="0">
                <a:solidFill>
                  <a:srgbClr val="3333FF"/>
                </a:solidFill>
              </a:rPr>
              <a:t>захисникам</a:t>
            </a:r>
            <a:r>
              <a:rPr lang="ru-RU" sz="3100" b="1" dirty="0" smtClean="0">
                <a:solidFill>
                  <a:srgbClr val="3333FF"/>
                </a:solidFill>
              </a:rPr>
              <a:t>!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5121" r="5430" b="4356"/>
          <a:stretch/>
        </p:blipFill>
        <p:spPr>
          <a:xfrm>
            <a:off x="7164289" y="4278497"/>
            <a:ext cx="1979712" cy="25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132667"/>
            <a:ext cx="4032448" cy="52047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Тут колись </a:t>
            </a:r>
            <a:r>
              <a:rPr lang="ru-RU" sz="8000" b="1" dirty="0" err="1" smtClean="0">
                <a:solidFill>
                  <a:srgbClr val="006600"/>
                </a:solidFill>
              </a:rPr>
              <a:t>буяла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ковила</a:t>
            </a:r>
            <a:r>
              <a:rPr lang="ru-RU" sz="8000" b="1" dirty="0" smtClean="0">
                <a:solidFill>
                  <a:srgbClr val="0066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І </a:t>
            </a:r>
            <a:r>
              <a:rPr lang="ru-RU" sz="8000" b="1" dirty="0" err="1" smtClean="0">
                <a:solidFill>
                  <a:srgbClr val="006600"/>
                </a:solidFill>
              </a:rPr>
              <a:t>дрохва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серед</a:t>
            </a:r>
            <a:r>
              <a:rPr lang="ru-RU" sz="8000" b="1" dirty="0" smtClean="0">
                <a:solidFill>
                  <a:srgbClr val="006600"/>
                </a:solidFill>
              </a:rPr>
              <a:t> трави </a:t>
            </a:r>
            <a:r>
              <a:rPr lang="ru-RU" sz="8000" b="1" dirty="0" err="1" smtClean="0">
                <a:solidFill>
                  <a:srgbClr val="006600"/>
                </a:solidFill>
              </a:rPr>
              <a:t>пливла</a:t>
            </a:r>
            <a:r>
              <a:rPr lang="ru-RU" sz="8000" b="1" dirty="0" smtClean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6600"/>
                </a:solidFill>
              </a:rPr>
              <a:t>Хоч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цей</a:t>
            </a:r>
            <a:r>
              <a:rPr lang="ru-RU" sz="8000" b="1" dirty="0" smtClean="0">
                <a:solidFill>
                  <a:srgbClr val="006600"/>
                </a:solidFill>
              </a:rPr>
              <a:t> край </a:t>
            </a:r>
            <a:r>
              <a:rPr lang="ru-RU" sz="8000" b="1" dirty="0" err="1" smtClean="0">
                <a:solidFill>
                  <a:srgbClr val="006600"/>
                </a:solidFill>
              </a:rPr>
              <a:t>багато</a:t>
            </a:r>
            <a:r>
              <a:rPr lang="ru-RU" sz="8000" b="1" dirty="0" smtClean="0">
                <a:solidFill>
                  <a:srgbClr val="006600"/>
                </a:solidFill>
              </a:rPr>
              <a:t> люду знав –	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Степ </a:t>
            </a:r>
            <a:r>
              <a:rPr lang="ru-RU" sz="8000" b="1" dirty="0" err="1" smtClean="0">
                <a:solidFill>
                  <a:srgbClr val="006600"/>
                </a:solidFill>
              </a:rPr>
              <a:t>ніхто</a:t>
            </a:r>
            <a:r>
              <a:rPr lang="ru-RU" sz="8000" b="1" dirty="0" smtClean="0">
                <a:solidFill>
                  <a:srgbClr val="006600"/>
                </a:solidFill>
              </a:rPr>
              <a:t> плугами не орав.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Тут </a:t>
            </a:r>
            <a:r>
              <a:rPr lang="ru-RU" sz="8000" b="1" dirty="0" err="1" smtClean="0">
                <a:solidFill>
                  <a:srgbClr val="006600"/>
                </a:solidFill>
              </a:rPr>
              <a:t>співали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стріли</a:t>
            </a:r>
            <a:r>
              <a:rPr lang="ru-RU" sz="8000" b="1" dirty="0" smtClean="0">
                <a:solidFill>
                  <a:srgbClr val="006600"/>
                </a:solidFill>
              </a:rPr>
              <a:t> і </a:t>
            </a:r>
            <a:r>
              <a:rPr lang="ru-RU" sz="8000" b="1" dirty="0" err="1" smtClean="0">
                <a:solidFill>
                  <a:srgbClr val="006600"/>
                </a:solidFill>
              </a:rPr>
              <a:t>шаблі</a:t>
            </a:r>
            <a:r>
              <a:rPr lang="ru-RU" sz="8000" b="1" dirty="0" smtClean="0">
                <a:solidFill>
                  <a:srgbClr val="0066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6600"/>
                </a:solidFill>
              </a:rPr>
              <a:t>Буйні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вітри</a:t>
            </a:r>
            <a:r>
              <a:rPr lang="ru-RU" sz="8000" b="1" dirty="0" smtClean="0">
                <a:solidFill>
                  <a:srgbClr val="006600"/>
                </a:solidFill>
              </a:rPr>
              <a:t> кланялись </a:t>
            </a:r>
            <a:r>
              <a:rPr lang="ru-RU" sz="8000" b="1" dirty="0" err="1" smtClean="0">
                <a:solidFill>
                  <a:srgbClr val="006600"/>
                </a:solidFill>
              </a:rPr>
              <a:t>землі</a:t>
            </a:r>
            <a:r>
              <a:rPr lang="ru-RU" sz="8000" b="1" dirty="0" smtClean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Не </a:t>
            </a:r>
            <a:r>
              <a:rPr lang="ru-RU" sz="8000" b="1" dirty="0" err="1" smtClean="0">
                <a:solidFill>
                  <a:srgbClr val="006600"/>
                </a:solidFill>
              </a:rPr>
              <a:t>приймай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покірності</a:t>
            </a:r>
            <a:r>
              <a:rPr lang="ru-RU" sz="8000" b="1" dirty="0" smtClean="0">
                <a:solidFill>
                  <a:srgbClr val="006600"/>
                </a:solidFill>
              </a:rPr>
              <a:t> вола,</a:t>
            </a: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6600"/>
                </a:solidFill>
              </a:rPr>
              <a:t>Вільна</a:t>
            </a:r>
            <a:r>
              <a:rPr lang="ru-RU" sz="8000" b="1" dirty="0" smtClean="0">
                <a:solidFill>
                  <a:srgbClr val="006600"/>
                </a:solidFill>
              </a:rPr>
              <a:t> воле, </a:t>
            </a:r>
            <a:r>
              <a:rPr lang="ru-RU" sz="8000" b="1" dirty="0" err="1" smtClean="0">
                <a:solidFill>
                  <a:srgbClr val="006600"/>
                </a:solidFill>
              </a:rPr>
              <a:t>ти</a:t>
            </a:r>
            <a:r>
              <a:rPr lang="ru-RU" sz="8000" b="1" dirty="0" smtClean="0">
                <a:solidFill>
                  <a:srgbClr val="006600"/>
                </a:solidFill>
              </a:rPr>
              <a:t> ж </a:t>
            </a:r>
            <a:r>
              <a:rPr lang="ru-RU" sz="8000" b="1" dirty="0" err="1" smtClean="0">
                <a:solidFill>
                  <a:srgbClr val="006600"/>
                </a:solidFill>
              </a:rPr>
              <a:t>отут</a:t>
            </a:r>
            <a:r>
              <a:rPr lang="ru-RU" sz="8000" b="1" dirty="0" smtClean="0">
                <a:solidFill>
                  <a:srgbClr val="006600"/>
                </a:solidFill>
              </a:rPr>
              <a:t> жила!</a:t>
            </a: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6600"/>
                </a:solidFill>
              </a:rPr>
              <a:t>Річка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Гайчур</a:t>
            </a:r>
            <a:r>
              <a:rPr lang="ru-RU" sz="8000" b="1" dirty="0" smtClean="0">
                <a:solidFill>
                  <a:srgbClr val="006600"/>
                </a:solidFill>
              </a:rPr>
              <a:t>, </a:t>
            </a:r>
            <a:r>
              <a:rPr lang="ru-RU" sz="8000" b="1" dirty="0" err="1" smtClean="0">
                <a:solidFill>
                  <a:srgbClr val="006600"/>
                </a:solidFill>
              </a:rPr>
              <a:t>що</a:t>
            </a:r>
            <a:r>
              <a:rPr lang="ru-RU" sz="8000" b="1" dirty="0" smtClean="0">
                <a:solidFill>
                  <a:srgbClr val="006600"/>
                </a:solidFill>
              </a:rPr>
              <a:t> в степу </a:t>
            </a:r>
            <a:r>
              <a:rPr lang="ru-RU" sz="8000" b="1" dirty="0" err="1" smtClean="0">
                <a:solidFill>
                  <a:srgbClr val="006600"/>
                </a:solidFill>
              </a:rPr>
              <a:t>тече</a:t>
            </a:r>
            <a:r>
              <a:rPr lang="ru-RU" sz="8000" b="1" dirty="0" smtClean="0">
                <a:solidFill>
                  <a:srgbClr val="0066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6600"/>
                </a:solidFill>
              </a:rPr>
              <a:t>Вільна</a:t>
            </a:r>
            <a:r>
              <a:rPr lang="ru-RU" sz="8000" b="1" dirty="0" smtClean="0">
                <a:solidFill>
                  <a:srgbClr val="006600"/>
                </a:solidFill>
              </a:rPr>
              <a:t>, </a:t>
            </a:r>
            <a:r>
              <a:rPr lang="ru-RU" sz="8000" b="1" dirty="0" err="1" smtClean="0">
                <a:solidFill>
                  <a:srgbClr val="006600"/>
                </a:solidFill>
              </a:rPr>
              <a:t>ніби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козака</a:t>
            </a:r>
            <a:r>
              <a:rPr lang="ru-RU" sz="8000" b="1" dirty="0" smtClean="0">
                <a:solidFill>
                  <a:srgbClr val="006600"/>
                </a:solidFill>
              </a:rPr>
              <a:t> плече.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Степ і воля побратались </a:t>
            </a:r>
            <a:r>
              <a:rPr lang="ru-RU" sz="8000" b="1" dirty="0" err="1" smtClean="0">
                <a:solidFill>
                  <a:srgbClr val="006600"/>
                </a:solidFill>
              </a:rPr>
              <a:t>навіки</a:t>
            </a:r>
            <a:endParaRPr lang="ru-RU" sz="80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З берегами </a:t>
            </a:r>
            <a:r>
              <a:rPr lang="ru-RU" sz="8000" b="1" dirty="0" err="1" smtClean="0">
                <a:solidFill>
                  <a:srgbClr val="006600"/>
                </a:solidFill>
              </a:rPr>
              <a:t>рідної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ріки</a:t>
            </a:r>
            <a:r>
              <a:rPr lang="ru-RU" sz="8000" b="1" dirty="0" smtClean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6600"/>
                </a:solidFill>
              </a:rPr>
              <a:t>Пахне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полинами</a:t>
            </a:r>
            <a:r>
              <a:rPr lang="ru-RU" sz="8000" b="1" dirty="0" smtClean="0">
                <a:solidFill>
                  <a:srgbClr val="006600"/>
                </a:solidFill>
              </a:rPr>
              <a:t>, </a:t>
            </a:r>
            <a:r>
              <a:rPr lang="ru-RU" sz="8000" b="1" dirty="0" err="1" smtClean="0">
                <a:solidFill>
                  <a:srgbClr val="006600"/>
                </a:solidFill>
              </a:rPr>
              <a:t>чистецем</a:t>
            </a:r>
            <a:r>
              <a:rPr lang="ru-RU" sz="8000" b="1" dirty="0" smtClean="0">
                <a:solidFill>
                  <a:srgbClr val="0066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6600"/>
                </a:solidFill>
              </a:rPr>
              <a:t>М’ятою</a:t>
            </a:r>
            <a:r>
              <a:rPr lang="ru-RU" sz="8000" b="1" dirty="0" smtClean="0">
                <a:solidFill>
                  <a:srgbClr val="006600"/>
                </a:solidFill>
              </a:rPr>
              <a:t>, </a:t>
            </a:r>
            <a:r>
              <a:rPr lang="ru-RU" sz="8000" b="1" dirty="0" err="1" smtClean="0">
                <a:solidFill>
                  <a:srgbClr val="006600"/>
                </a:solidFill>
              </a:rPr>
              <a:t>духмяним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чебрецем</a:t>
            </a:r>
            <a:endParaRPr lang="ru-RU" sz="80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Гуляйполе – мила сторона –</a:t>
            </a: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6600"/>
                </a:solidFill>
              </a:rPr>
              <a:t>Квітне</a:t>
            </a:r>
            <a:r>
              <a:rPr lang="ru-RU" sz="8000" b="1" dirty="0" smtClean="0">
                <a:solidFill>
                  <a:srgbClr val="006600"/>
                </a:solidFill>
              </a:rPr>
              <a:t> в </a:t>
            </a:r>
            <a:r>
              <a:rPr lang="ru-RU" sz="8000" b="1" dirty="0" err="1" smtClean="0">
                <a:solidFill>
                  <a:srgbClr val="006600"/>
                </a:solidFill>
              </a:rPr>
              <a:t>серці</a:t>
            </a:r>
            <a:r>
              <a:rPr lang="ru-RU" sz="8000" b="1" dirty="0" smtClean="0">
                <a:solidFill>
                  <a:srgbClr val="006600"/>
                </a:solidFill>
              </a:rPr>
              <a:t> </a:t>
            </a:r>
            <a:r>
              <a:rPr lang="ru-RU" sz="8000" b="1" dirty="0" err="1" smtClean="0">
                <a:solidFill>
                  <a:srgbClr val="006600"/>
                </a:solidFill>
              </a:rPr>
              <a:t>соняхом</a:t>
            </a:r>
            <a:r>
              <a:rPr lang="ru-RU" sz="8000" b="1" dirty="0" smtClean="0">
                <a:solidFill>
                  <a:srgbClr val="006600"/>
                </a:solidFill>
              </a:rPr>
              <a:t> вона.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1029" name="Picture 5" descr="C:\Users\Администратор\Desktop\ФОТО ГУЛЯЙПОЛЕ\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104456" cy="52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0706" y="0"/>
            <a:ext cx="640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Гуляйпільська земля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61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16633"/>
            <a:ext cx="8575737" cy="17136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Герой </a:t>
            </a:r>
            <a:r>
              <a:rPr lang="ru-RU" sz="2800" b="1" dirty="0" err="1"/>
              <a:t>визвольного</a:t>
            </a:r>
            <a:r>
              <a:rPr lang="ru-RU" sz="2800" b="1" dirty="0"/>
              <a:t> </a:t>
            </a:r>
            <a:r>
              <a:rPr lang="ru-RU" sz="2800" b="1" dirty="0" err="1"/>
              <a:t>руху</a:t>
            </a:r>
            <a:r>
              <a:rPr lang="ru-RU" sz="2800" b="1" dirty="0"/>
              <a:t> </a:t>
            </a:r>
            <a:r>
              <a:rPr lang="uk-UA" sz="2800" b="1" dirty="0"/>
              <a:t>південно </a:t>
            </a:r>
            <a:r>
              <a:rPr lang="ru-RU" sz="2800" b="1" dirty="0" smtClean="0"/>
              <a:t>– </a:t>
            </a:r>
            <a:r>
              <a:rPr lang="ru-RU" sz="2800" b="1" dirty="0" err="1" smtClean="0"/>
              <a:t>українського</a:t>
            </a:r>
            <a:r>
              <a:rPr lang="ru-RU" sz="2800" b="1" dirty="0"/>
              <a:t> </a:t>
            </a:r>
            <a:r>
              <a:rPr lang="ru-RU" sz="2800" b="1" dirty="0" smtClean="0"/>
              <a:t>селянства, </a:t>
            </a:r>
            <a:r>
              <a:rPr lang="ru-RU" sz="2800" b="1" dirty="0" err="1" smtClean="0"/>
              <a:t>ватажок</a:t>
            </a:r>
            <a:r>
              <a:rPr lang="ru-RU" sz="2800" b="1" dirty="0" smtClean="0"/>
              <a:t> </a:t>
            </a:r>
            <a:r>
              <a:rPr lang="ru-RU" sz="2800" b="1" dirty="0" err="1"/>
              <a:t>Революційної</a:t>
            </a:r>
            <a:r>
              <a:rPr lang="ru-RU" sz="2800" b="1" dirty="0"/>
              <a:t> </a:t>
            </a:r>
            <a:r>
              <a:rPr lang="ru-RU" sz="2800" b="1" dirty="0" err="1"/>
              <a:t>повстанської</a:t>
            </a:r>
            <a:r>
              <a:rPr lang="ru-RU" sz="2800" b="1" dirty="0"/>
              <a:t> </a:t>
            </a:r>
            <a:r>
              <a:rPr lang="ru-RU" sz="2800" b="1" dirty="0" err="1"/>
              <a:t>армії</a:t>
            </a: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Н</a:t>
            </a:r>
            <a:r>
              <a:rPr lang="uk-UA" sz="2800" b="1" dirty="0" err="1" smtClean="0"/>
              <a:t>естор</a:t>
            </a:r>
            <a:r>
              <a:rPr lang="uk-UA" sz="2800" b="1" dirty="0" smtClean="0"/>
              <a:t> </a:t>
            </a:r>
            <a:r>
              <a:rPr lang="uk-UA" sz="2800" b="1" dirty="0"/>
              <a:t>Іванович</a:t>
            </a:r>
            <a:r>
              <a:rPr lang="ru-RU" sz="2800" b="1" dirty="0"/>
              <a:t> </a:t>
            </a:r>
            <a:r>
              <a:rPr lang="ru-RU" sz="2800" b="1" dirty="0" smtClean="0"/>
              <a:t>Махно                                                                              (</a:t>
            </a:r>
            <a:r>
              <a:rPr lang="ru-RU" sz="2800" b="1" dirty="0" err="1" smtClean="0"/>
              <a:t>Батько</a:t>
            </a:r>
            <a:r>
              <a:rPr lang="ru-RU" sz="2800" b="1" dirty="0" smtClean="0"/>
              <a:t> Махно)</a:t>
            </a:r>
            <a:endParaRPr lang="ru-RU" sz="2800" b="1" dirty="0"/>
          </a:p>
        </p:txBody>
      </p:sp>
      <p:pic>
        <p:nvPicPr>
          <p:cNvPr id="2050" name="Picture 2" descr="C:\Users\Администратор\Desktop\ФОТО ГУЛЯЙПОЛЕ\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78" y="1946891"/>
            <a:ext cx="3146128" cy="18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О ГУЛЯЙПОЛЕ\1921._Нестор_Махн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7884" r="5666" b="599"/>
          <a:stretch/>
        </p:blipFill>
        <p:spPr bwMode="auto">
          <a:xfrm>
            <a:off x="142202" y="2276872"/>
            <a:ext cx="2400494" cy="38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ФОТО ГУЛЯЙПОЛЕ\махн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44" y="4667689"/>
            <a:ext cx="3318669" cy="18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ФОТО ГУЛЯЙПОЛЕ\м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r="4515"/>
          <a:stretch/>
        </p:blipFill>
        <p:spPr bwMode="auto">
          <a:xfrm>
            <a:off x="2760655" y="2178903"/>
            <a:ext cx="2937264" cy="21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истратор\Desktop\ФОТО ГУЛЯЙПОЛЕ\Mahno-ta-Berkman-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/>
          <a:stretch/>
        </p:blipFill>
        <p:spPr bwMode="auto">
          <a:xfrm>
            <a:off x="6120159" y="3922715"/>
            <a:ext cx="2877095" cy="271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91" y="165697"/>
            <a:ext cx="8229600" cy="1143000"/>
          </a:xfrm>
        </p:spPr>
        <p:txBody>
          <a:bodyPr>
            <a:noAutofit/>
          </a:bodyPr>
          <a:lstStyle/>
          <a:p>
            <a:r>
              <a:rPr lang="ru-RU" sz="2500" b="1" dirty="0" err="1" smtClean="0"/>
              <a:t>Головні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пам’ятки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міста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розташовані</a:t>
            </a:r>
            <a:r>
              <a:rPr lang="ru-RU" sz="2500" b="1" dirty="0" smtClean="0"/>
              <a:t> на </a:t>
            </a:r>
            <a:r>
              <a:rPr lang="ru-RU" sz="2500" b="1" dirty="0" err="1" smtClean="0"/>
              <a:t>вулицях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Соборній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Шевченка</a:t>
            </a:r>
            <a:r>
              <a:rPr lang="ru-RU" sz="2500" b="1" dirty="0" smtClean="0"/>
              <a:t> та на </a:t>
            </a:r>
            <a:r>
              <a:rPr lang="ru-RU" sz="2500" b="1" dirty="0" err="1" smtClean="0"/>
              <a:t>прилеглих</a:t>
            </a:r>
            <a:r>
              <a:rPr lang="ru-RU" sz="2500" b="1" dirty="0" smtClean="0"/>
              <a:t> до них </a:t>
            </a:r>
            <a:r>
              <a:rPr lang="ru-RU" sz="2500" b="1" dirty="0" err="1" smtClean="0"/>
              <a:t>вуличках</a:t>
            </a:r>
            <a:endParaRPr lang="ru-RU" sz="2500" b="1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971600" y="1572188"/>
            <a:ext cx="7992888" cy="4553975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 algn="r">
              <a:buNone/>
            </a:pPr>
            <a:r>
              <a:rPr lang="uk-UA" sz="2400" dirty="0" smtClean="0"/>
              <a:t>                                           </a:t>
            </a:r>
          </a:p>
          <a:p>
            <a:pPr marL="0" indent="0" algn="r">
              <a:buNone/>
            </a:pPr>
            <a:r>
              <a:rPr lang="uk-UA" sz="2400" b="1" dirty="0" smtClean="0"/>
              <a:t>-  Інформаційні таблиці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03648"/>
            <a:ext cx="3240359" cy="1925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21" y="1418459"/>
            <a:ext cx="3544982" cy="1887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>
          <a:xfrm>
            <a:off x="5734000" y="3392183"/>
            <a:ext cx="2921091" cy="1969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29" y="3287186"/>
            <a:ext cx="2692699" cy="1842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5"/>
          <a:stretch/>
        </p:blipFill>
        <p:spPr>
          <a:xfrm>
            <a:off x="191880" y="3354663"/>
            <a:ext cx="2736304" cy="1807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7716" r="13712" b="5609"/>
          <a:stretch/>
        </p:blipFill>
        <p:spPr>
          <a:xfrm>
            <a:off x="1907704" y="5316342"/>
            <a:ext cx="1814402" cy="1397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20506" b="20464"/>
          <a:stretch/>
        </p:blipFill>
        <p:spPr>
          <a:xfrm>
            <a:off x="3939029" y="5088496"/>
            <a:ext cx="1656183" cy="16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116632"/>
            <a:ext cx="8579296" cy="23042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err="1" smtClean="0"/>
              <a:t>Гуляйпільська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міська</a:t>
            </a:r>
            <a:r>
              <a:rPr lang="ru-RU" sz="2700" b="1" dirty="0" smtClean="0"/>
              <a:t> рада</a:t>
            </a:r>
            <a:r>
              <a:rPr lang="ru-RU" sz="2700" b="1" dirty="0"/>
              <a:t>.</a:t>
            </a:r>
            <a:r>
              <a:rPr lang="ru-RU" sz="2700" dirty="0"/>
              <a:t> У </a:t>
            </a:r>
            <a:r>
              <a:rPr lang="ru-RU" sz="2700" dirty="0" err="1"/>
              <a:t>будинку</a:t>
            </a:r>
            <a:r>
              <a:rPr lang="ru-RU" sz="2700" dirty="0"/>
              <a:t>, </a:t>
            </a:r>
            <a:r>
              <a:rPr lang="ru-RU" sz="2700" dirty="0" err="1"/>
              <a:t>побудованому</a:t>
            </a:r>
            <a:r>
              <a:rPr lang="ru-RU" sz="2700" dirty="0"/>
              <a:t> на початку </a:t>
            </a:r>
            <a:r>
              <a:rPr lang="ru-RU" sz="2700" dirty="0" smtClean="0"/>
              <a:t>ХХ </a:t>
            </a:r>
            <a:r>
              <a:rPr lang="ru-RU" sz="2700" dirty="0" err="1"/>
              <a:t>століття</a:t>
            </a:r>
            <a:r>
              <a:rPr lang="ru-RU" sz="2700" dirty="0"/>
              <a:t>, в 1918 – 1921 </a:t>
            </a:r>
            <a:r>
              <a:rPr lang="ru-RU" sz="2700" dirty="0" err="1"/>
              <a:t>рр</a:t>
            </a:r>
            <a:r>
              <a:rPr lang="ru-RU" sz="2700" dirty="0"/>
              <a:t>. </a:t>
            </a:r>
            <a:r>
              <a:rPr lang="ru-RU" sz="2700" dirty="0" err="1"/>
              <a:t>розміщувався</a:t>
            </a:r>
            <a:r>
              <a:rPr lang="ru-RU" sz="2700" dirty="0"/>
              <a:t> </a:t>
            </a:r>
            <a:r>
              <a:rPr lang="ru-RU" sz="2700" dirty="0" err="1"/>
              <a:t>виконком</a:t>
            </a:r>
            <a:r>
              <a:rPr lang="ru-RU" sz="2700" dirty="0"/>
              <a:t> </a:t>
            </a:r>
            <a:r>
              <a:rPr lang="ru-RU" sz="2700" dirty="0" err="1"/>
              <a:t>Гуляйпільської</a:t>
            </a:r>
            <a:r>
              <a:rPr lang="ru-RU" sz="2700" dirty="0"/>
              <a:t> ради, в </a:t>
            </a:r>
            <a:r>
              <a:rPr lang="ru-RU" sz="2700" dirty="0" err="1"/>
              <a:t>якому</a:t>
            </a:r>
            <a:r>
              <a:rPr lang="ru-RU" sz="2700" dirty="0"/>
              <a:t> </a:t>
            </a:r>
            <a:r>
              <a:rPr lang="ru-RU" sz="2700" dirty="0" err="1"/>
              <a:t>працював</a:t>
            </a:r>
            <a:r>
              <a:rPr lang="ru-RU" sz="2700" dirty="0"/>
              <a:t> герой </a:t>
            </a:r>
            <a:r>
              <a:rPr lang="ru-RU" sz="2700" dirty="0" err="1"/>
              <a:t>визвольного</a:t>
            </a:r>
            <a:r>
              <a:rPr lang="ru-RU" sz="2700" dirty="0"/>
              <a:t> </a:t>
            </a:r>
            <a:r>
              <a:rPr lang="ru-RU" sz="2700" dirty="0" err="1"/>
              <a:t>руху</a:t>
            </a:r>
            <a:r>
              <a:rPr lang="ru-RU" sz="2700" dirty="0"/>
              <a:t> </a:t>
            </a:r>
            <a:r>
              <a:rPr lang="uk-UA" sz="2700" dirty="0"/>
              <a:t>південно </a:t>
            </a:r>
            <a:r>
              <a:rPr lang="ru-RU" sz="2700" dirty="0"/>
              <a:t>- </a:t>
            </a:r>
            <a:r>
              <a:rPr lang="ru-RU" sz="2700" dirty="0" err="1"/>
              <a:t>українського</a:t>
            </a:r>
            <a:r>
              <a:rPr lang="ru-RU" sz="2700" dirty="0"/>
              <a:t> селянства Н</a:t>
            </a:r>
            <a:r>
              <a:rPr lang="uk-UA" sz="2700" dirty="0" err="1"/>
              <a:t>естор</a:t>
            </a:r>
            <a:r>
              <a:rPr lang="uk-UA" sz="2700" dirty="0"/>
              <a:t> Іванович</a:t>
            </a:r>
            <a:r>
              <a:rPr lang="ru-RU" sz="2700" dirty="0"/>
              <a:t> Махно. </a:t>
            </a:r>
            <a:r>
              <a:rPr lang="ru-RU" sz="2700" dirty="0" smtClean="0"/>
              <a:t>                   Тут </a:t>
            </a:r>
            <a:r>
              <a:rPr lang="ru-RU" sz="2700" dirty="0"/>
              <a:t>проходили </a:t>
            </a:r>
            <a:r>
              <a:rPr lang="ru-RU" sz="2700" dirty="0" err="1"/>
              <a:t>з'їзди</a:t>
            </a:r>
            <a:r>
              <a:rPr lang="ru-RU" sz="2700" dirty="0"/>
              <a:t> </a:t>
            </a:r>
            <a:r>
              <a:rPr lang="ru-RU" sz="2700" dirty="0" err="1"/>
              <a:t>фронтовиків-повстанців</a:t>
            </a:r>
            <a:r>
              <a:rPr lang="ru-RU" sz="2700" dirty="0"/>
              <a:t>, </a:t>
            </a:r>
            <a:r>
              <a:rPr lang="ru-RU" sz="2700" dirty="0" err="1"/>
              <a:t>робочих</a:t>
            </a:r>
            <a:r>
              <a:rPr lang="ru-RU" sz="2700" dirty="0"/>
              <a:t> і </a:t>
            </a:r>
            <a:r>
              <a:rPr lang="ru-RU" sz="2700" dirty="0" err="1"/>
              <a:t>селянських</a:t>
            </a:r>
            <a:r>
              <a:rPr lang="ru-RU" sz="2700" dirty="0"/>
              <a:t> рад, </a:t>
            </a:r>
            <a:r>
              <a:rPr lang="ru-RU" sz="2700" dirty="0" err="1"/>
              <a:t>відділів</a:t>
            </a:r>
            <a:r>
              <a:rPr lang="ru-RU" sz="2700" dirty="0"/>
              <a:t> </a:t>
            </a:r>
            <a:r>
              <a:rPr lang="ru-RU" sz="2700" dirty="0" err="1"/>
              <a:t>військово-польового</a:t>
            </a:r>
            <a:r>
              <a:rPr lang="ru-RU" sz="2700" dirty="0"/>
              <a:t> штабу</a:t>
            </a:r>
            <a:r>
              <a:rPr lang="ru-RU" sz="27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17268"/>
          <a:stretch/>
        </p:blipFill>
        <p:spPr bwMode="auto">
          <a:xfrm>
            <a:off x="1427766" y="2852936"/>
            <a:ext cx="6352782" cy="3744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7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/>
              <a:t>Пам'ятник</a:t>
            </a:r>
            <a:r>
              <a:rPr lang="ru-RU" sz="2800" b="1" dirty="0"/>
              <a:t> </a:t>
            </a:r>
            <a:r>
              <a:rPr lang="uk-UA" sz="2800" b="1" dirty="0"/>
              <a:t>Нестору </a:t>
            </a:r>
            <a:r>
              <a:rPr lang="ru-RU" sz="2800" b="1" dirty="0" smtClean="0"/>
              <a:t>Махну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 </a:t>
            </a:r>
            <a:r>
              <a:rPr lang="ru-RU" sz="2400" dirty="0"/>
              <a:t>2009 </a:t>
            </a:r>
            <a:r>
              <a:rPr lang="ru-RU" sz="2400" dirty="0" err="1"/>
              <a:t>році</a:t>
            </a:r>
            <a:r>
              <a:rPr lang="ru-RU" sz="2400" dirty="0"/>
              <a:t> в </a:t>
            </a:r>
            <a:r>
              <a:rPr lang="uk-UA" sz="2400" dirty="0"/>
              <a:t>центрі міста</a:t>
            </a:r>
            <a:r>
              <a:rPr lang="ru-RU" sz="2400" dirty="0"/>
              <a:t> </a:t>
            </a:r>
            <a:r>
              <a:rPr lang="ru-RU" sz="2400" dirty="0" err="1"/>
              <a:t>встановили</a:t>
            </a:r>
            <a:r>
              <a:rPr lang="ru-RU" sz="2400" dirty="0"/>
              <a:t> </a:t>
            </a:r>
            <a:r>
              <a:rPr lang="ru-RU" sz="2400" dirty="0" err="1"/>
              <a:t>пам'ятник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Нестору </a:t>
            </a:r>
            <a:r>
              <a:rPr lang="ru-RU" sz="2400" dirty="0" err="1" smtClean="0"/>
              <a:t>Івановичу</a:t>
            </a:r>
            <a:r>
              <a:rPr lang="ru-RU" sz="2400" dirty="0" smtClean="0"/>
              <a:t> </a:t>
            </a:r>
            <a:r>
              <a:rPr lang="ru-RU" sz="2400" dirty="0"/>
              <a:t>Махну.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19555" b="6234"/>
          <a:stretch/>
        </p:blipFill>
        <p:spPr>
          <a:xfrm>
            <a:off x="1794548" y="1772816"/>
            <a:ext cx="5554903" cy="48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b="1" dirty="0" err="1"/>
              <a:t>Краєзнавчий</a:t>
            </a:r>
            <a:r>
              <a:rPr lang="ru-RU" sz="2800" b="1" dirty="0"/>
              <a:t> </a:t>
            </a:r>
            <a:r>
              <a:rPr lang="ru-RU" sz="2800" b="1" dirty="0" smtClean="0"/>
              <a:t>музей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r>
              <a:rPr lang="uk-UA" sz="2400" dirty="0"/>
              <a:t>К</a:t>
            </a:r>
            <a:r>
              <a:rPr lang="ru-RU" sz="2400" dirty="0" err="1"/>
              <a:t>раєзнавчий</a:t>
            </a:r>
            <a:r>
              <a:rPr lang="ru-RU" sz="2400" dirty="0"/>
              <a:t> музей </a:t>
            </a:r>
            <a:r>
              <a:rPr lang="uk-UA" sz="2400" dirty="0"/>
              <a:t>знаходиться </a:t>
            </a:r>
            <a:r>
              <a:rPr lang="ru-RU" sz="2400" dirty="0"/>
              <a:t>у </a:t>
            </a:r>
            <a:r>
              <a:rPr lang="ru-RU" sz="2400" dirty="0" err="1"/>
              <a:t>будівлі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</a:t>
            </a:r>
            <a:r>
              <a:rPr lang="ru-RU" sz="2400" dirty="0" err="1" smtClean="0"/>
              <a:t>колишнього</a:t>
            </a:r>
            <a:r>
              <a:rPr lang="ru-RU" sz="2400" dirty="0"/>
              <a:t> </a:t>
            </a:r>
            <a:r>
              <a:rPr lang="ru-RU" sz="2400" dirty="0" smtClean="0"/>
              <a:t>банку </a:t>
            </a:r>
            <a:r>
              <a:rPr lang="ru-RU" sz="2400" dirty="0" err="1"/>
              <a:t>взаємного</a:t>
            </a:r>
            <a:r>
              <a:rPr lang="ru-RU" sz="2400" dirty="0"/>
              <a:t> кредиту.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 r="5380" b="2627"/>
          <a:stretch/>
        </p:blipFill>
        <p:spPr>
          <a:xfrm>
            <a:off x="1259632" y="2131447"/>
            <a:ext cx="6624736" cy="41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380"/>
            <a:ext cx="8229600" cy="1701451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Пам’ятник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тачанці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Перед </a:t>
            </a:r>
            <a:r>
              <a:rPr lang="ru-RU" sz="2700" dirty="0" err="1"/>
              <a:t>музеєм</a:t>
            </a:r>
            <a:r>
              <a:rPr lang="ru-RU" sz="2700" dirty="0"/>
              <a:t> </a:t>
            </a:r>
            <a:r>
              <a:rPr lang="ru-RU" sz="2700" dirty="0" err="1"/>
              <a:t>встановлено</a:t>
            </a:r>
            <a:r>
              <a:rPr lang="ru-RU" sz="2700" dirty="0"/>
              <a:t> </a:t>
            </a:r>
            <a:r>
              <a:rPr lang="ru-RU" sz="2700" dirty="0" err="1"/>
              <a:t>пам'ятник</a:t>
            </a:r>
            <a:r>
              <a:rPr lang="ru-RU" sz="2700" dirty="0"/>
              <a:t> </a:t>
            </a:r>
            <a:r>
              <a:rPr lang="ru-RU" sz="2700" dirty="0" err="1" smtClean="0"/>
              <a:t>тачанці</a:t>
            </a:r>
            <a:r>
              <a:rPr lang="ru-RU" sz="2700" dirty="0" smtClean="0"/>
              <a:t> – </a:t>
            </a:r>
            <a:r>
              <a:rPr lang="ru-RU" sz="2700" dirty="0" err="1" smtClean="0"/>
              <a:t>рухомій</a:t>
            </a:r>
            <a:r>
              <a:rPr lang="ru-RU" sz="2700" dirty="0" smtClean="0"/>
              <a:t> </a:t>
            </a:r>
            <a:r>
              <a:rPr lang="ru-RU" sz="2700" dirty="0" err="1" smtClean="0"/>
              <a:t>вогневій</a:t>
            </a:r>
            <a:r>
              <a:rPr lang="ru-RU" sz="2700" dirty="0" smtClean="0"/>
              <a:t> </a:t>
            </a:r>
            <a:r>
              <a:rPr lang="ru-RU" sz="2700" dirty="0" err="1" smtClean="0"/>
              <a:t>точці</a:t>
            </a:r>
            <a:r>
              <a:rPr lang="ru-RU" sz="2700" dirty="0" smtClean="0"/>
              <a:t>, </a:t>
            </a:r>
            <a:r>
              <a:rPr lang="ru-RU" sz="2700" dirty="0" err="1"/>
              <a:t>винайденої</a:t>
            </a:r>
            <a:r>
              <a:rPr lang="ru-RU" sz="2700" dirty="0"/>
              <a:t> </a:t>
            </a:r>
            <a:r>
              <a:rPr lang="ru-RU" sz="2700" dirty="0" err="1" smtClean="0"/>
              <a:t>махновцями</a:t>
            </a:r>
            <a:r>
              <a:rPr lang="ru-RU" sz="27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3419"/>
          <a:stretch/>
        </p:blipFill>
        <p:spPr>
          <a:xfrm>
            <a:off x="1223628" y="1844824"/>
            <a:ext cx="6624736" cy="45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" y="496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576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Біль і рани героїчного Гуляйполя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28" y="2931626"/>
            <a:ext cx="3491880" cy="1887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82" y="1017691"/>
            <a:ext cx="3131840" cy="1760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68" y="4972386"/>
            <a:ext cx="2800120" cy="1767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26" y="2937292"/>
            <a:ext cx="3384376" cy="1889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" y="974711"/>
            <a:ext cx="2654246" cy="1672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74" y="4997222"/>
            <a:ext cx="2676759" cy="1689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7" y="5052949"/>
            <a:ext cx="2810783" cy="16061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41" y="1137718"/>
            <a:ext cx="2891992" cy="16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303</Words>
  <Application>Microsoft Office PowerPoint</Application>
  <PresentationFormat>Экран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Герой визвольного руху південно – українського селянства, ватажок Революційної повстанської армії                                              Нестор Іванович Махно                                                                              (Батько Махно)</vt:lpstr>
      <vt:lpstr>Головні пам’ятки міста розташовані на вулицях Соборній, Шевченка та на прилеглих до них вуличках</vt:lpstr>
      <vt:lpstr>  Гуляйпільська міська рада. У будинку, побудованому на початку ХХ століття, в 1918 – 1921 рр. розміщувався виконком Гуляйпільської ради, в якому працював герой визвольного руху південно - українського селянства Нестор Іванович Махно.                    Тут проходили з'їзди фронтовиків-повстанців, робочих і селянських рад, відділів військово-польового штабу. </vt:lpstr>
      <vt:lpstr>Пам'ятник Нестору Махну У 2009 році в центрі міста встановили пам'ятник  Нестору Івановичу Махну. </vt:lpstr>
      <vt:lpstr>Краєзнавчий музей  Краєзнавчий музей знаходиться у будівлі                                       колишнього банку взаємного кредиту. </vt:lpstr>
      <vt:lpstr>Пам’ятник тачанці Перед музеєм встановлено пам'ятник тачанці – рухомій вогневій точці, винайденої махновцями. </vt:lpstr>
      <vt:lpstr>Біль і рани героїчного Гуляйполя</vt:lpstr>
      <vt:lpstr>Рідна школа… Невимовний біль і сльози…</vt:lpstr>
      <vt:lpstr>Презентация PowerPoint</vt:lpstr>
      <vt:lpstr>Презентация PowerPoint</vt:lpstr>
      <vt:lpstr>Гуляйполе - приклад мужнього нескореного міста. Ми неодмінно вистоїмо і вилікуємо всі рани!             Перемога за нами!                                                                                   Слава Україні! Слава нашим захисникам! </vt:lpstr>
    </vt:vector>
  </TitlesOfParts>
  <Company>KOMP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Гуляйпільська земля</dc:title>
  <dc:creator>GYPNORION</dc:creator>
  <cp:lastModifiedBy>Maksim</cp:lastModifiedBy>
  <cp:revision>62</cp:revision>
  <dcterms:created xsi:type="dcterms:W3CDTF">2023-03-27T10:56:55Z</dcterms:created>
  <dcterms:modified xsi:type="dcterms:W3CDTF">2023-05-10T07:09:00Z</dcterms:modified>
</cp:coreProperties>
</file>