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e7a5304f7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2e7a5304f7_1_1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e7a5304f7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2e7a5304f7_1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e7a5304f7_1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2e7a5304f7_1_2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e7a5304f7_1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2e7a5304f7_1_3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e7a5304f7_1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2e7a5304f7_1_4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e7a5304f7_1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2e7a5304f7_1_4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e7a5304f7_1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2e7a5304f7_1_5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e7ce335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e7ce335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e7a5304f7_1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2e7a5304f7_1_6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e7a5304f7_1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2e7a5304f7_1_7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e7a5304f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22e7a5304f7_0_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e7a5304f7_1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2e7a5304f7_1_8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e7a5304f7_1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2e7a5304f7_1_9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e7a5304f7_1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2e7a5304f7_1_8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e7a5304f7_1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22e7a5304f7_1_10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e7a5304f7_1_1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2e7a5304f7_1_1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e7a5304f7_1_1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2e7a5304f7_1_1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e7a5304f7_1_2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2e7a5304f7_1_2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e7a5304f7_1_1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2e7a5304f7_1_12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2e7a5304f7_1_1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2e7a5304f7_1_17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2e7a5304f7_1_1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2e7a5304f7_1_13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e7a5304f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22e7a5304f7_0_1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e7a5304f7_1_1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2e7a5304f7_1_16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2e7a5304f7_1_1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2e7a5304f7_1_15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2e7a5304f7_1_1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2e7a5304f7_1_16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2e7a5304f7_1_1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2e7a5304f7_1_18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e7a5304f7_1_1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22e7a5304f7_1_19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e7a5304f7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22e7a5304f7_0_3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e7a5304f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22e7a5304f7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e7a5304f7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2e7a5304f7_0_3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e7a5304f7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2e7a5304f7_0_4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e7a5304f7_1_20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e7a5304f7_1_2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e7a5304f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22e7a5304f7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27.png"/><Relationship Id="rId5" Type="http://schemas.openxmlformats.org/officeDocument/2006/relationships/image" Target="../media/image37.png"/><Relationship Id="rId6" Type="http://schemas.openxmlformats.org/officeDocument/2006/relationships/hyperlink" Target="https://www.youtube.com/watch?v=Ib_u75rbY4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6" Type="http://schemas.openxmlformats.org/officeDocument/2006/relationships/hyperlink" Target="https://www.youtube.com/watch?v=QmHSpXZMuoc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Relationship Id="rId4" Type="http://schemas.openxmlformats.org/officeDocument/2006/relationships/image" Target="../media/image43.png"/><Relationship Id="rId5" Type="http://schemas.openxmlformats.org/officeDocument/2006/relationships/image" Target="../media/image33.png"/><Relationship Id="rId6" Type="http://schemas.openxmlformats.org/officeDocument/2006/relationships/hyperlink" Target="https://www.youtube.com/watch?v=htN20Y5WDVw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https://www.youtube.com/watch?v=RSFphmV3D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4000" cy="5439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FF0066"/>
                </a:solidFill>
                <a:latin typeface="Georgia"/>
                <a:ea typeface="Georgia"/>
                <a:cs typeface="Georgia"/>
                <a:sym typeface="Georgia"/>
              </a:rPr>
              <a:t>v</a:t>
            </a:r>
            <a:r>
              <a:rPr b="1" lang="ru" sz="9600">
                <a:solidFill>
                  <a:srgbClr val="E36C09"/>
                </a:solidFill>
                <a:latin typeface="Georgia"/>
                <a:ea typeface="Georgia"/>
                <a:cs typeface="Georgia"/>
                <a:sym typeface="Georgia"/>
              </a:rPr>
              <a:t>iolet</a:t>
            </a:r>
            <a:endParaRPr b="1" sz="9600">
              <a:solidFill>
                <a:srgbClr val="E36C0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1949566"/>
            <a:ext cx="3159809" cy="260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695" y="303498"/>
            <a:ext cx="6034954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FF0066"/>
                </a:solidFill>
                <a:latin typeface="Georgia"/>
                <a:ea typeface="Georgia"/>
                <a:cs typeface="Georgia"/>
                <a:sym typeface="Georgia"/>
              </a:rPr>
              <a:t>v</a:t>
            </a:r>
            <a:r>
              <a:rPr b="1" lang="ru" sz="9600">
                <a:solidFill>
                  <a:srgbClr val="E36C09"/>
                </a:solidFill>
                <a:latin typeface="Georgia"/>
                <a:ea typeface="Georgia"/>
                <a:cs typeface="Georgia"/>
                <a:sym typeface="Georgia"/>
              </a:rPr>
              <a:t>ase</a:t>
            </a:r>
            <a:endParaRPr b="1" sz="9600">
              <a:solidFill>
                <a:srgbClr val="E36C0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1977684"/>
            <a:ext cx="2801893" cy="2801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FF0066"/>
                </a:solidFill>
                <a:latin typeface="Georgia"/>
                <a:ea typeface="Georgia"/>
                <a:cs typeface="Georgia"/>
                <a:sym typeface="Georgia"/>
              </a:rPr>
              <a:t>v</a:t>
            </a:r>
            <a:r>
              <a:rPr b="1" lang="ru" sz="9600">
                <a:solidFill>
                  <a:srgbClr val="E36C09"/>
                </a:solidFill>
                <a:latin typeface="Georgia"/>
                <a:ea typeface="Georgia"/>
                <a:cs typeface="Georgia"/>
                <a:sym typeface="Georgia"/>
              </a:rPr>
              <a:t>olleyball</a:t>
            </a:r>
            <a:endParaRPr b="1" sz="9600">
              <a:solidFill>
                <a:srgbClr val="E36C0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2" name="Google Shape;142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1599642"/>
            <a:ext cx="6627300" cy="3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FF0066"/>
                </a:solidFill>
                <a:latin typeface="Georgia"/>
                <a:ea typeface="Georgia"/>
                <a:cs typeface="Georgia"/>
                <a:sym typeface="Georgia"/>
              </a:rPr>
              <a:t>v</a:t>
            </a:r>
            <a:r>
              <a:rPr b="1" lang="ru" sz="9600">
                <a:solidFill>
                  <a:srgbClr val="E36C09"/>
                </a:solidFill>
                <a:latin typeface="Georgia"/>
                <a:ea typeface="Georgia"/>
                <a:cs typeface="Georgia"/>
                <a:sym typeface="Georgia"/>
              </a:rPr>
              <a:t>egetables</a:t>
            </a:r>
            <a:endParaRPr b="1" sz="9600">
              <a:solidFill>
                <a:srgbClr val="E36C0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8" name="Google Shape;148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1491630"/>
            <a:ext cx="6790500" cy="33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FF0066"/>
                </a:solidFill>
                <a:latin typeface="Georgia"/>
                <a:ea typeface="Georgia"/>
                <a:cs typeface="Georgia"/>
                <a:sym typeface="Georgia"/>
              </a:rPr>
              <a:t>v</a:t>
            </a:r>
            <a:r>
              <a:rPr b="1" lang="ru" sz="9600">
                <a:solidFill>
                  <a:srgbClr val="E36C09"/>
                </a:solidFill>
                <a:latin typeface="Georgia"/>
                <a:ea typeface="Georgia"/>
                <a:cs typeface="Georgia"/>
                <a:sym typeface="Georgia"/>
              </a:rPr>
              <a:t>olcano</a:t>
            </a:r>
            <a:endParaRPr b="1" sz="9600">
              <a:solidFill>
                <a:srgbClr val="E36C0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4" name="Google Shape;154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1815666"/>
            <a:ext cx="3192600" cy="31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FF0066"/>
                </a:solidFill>
                <a:latin typeface="Georgia"/>
                <a:ea typeface="Georgia"/>
                <a:cs typeface="Georgia"/>
                <a:sym typeface="Georgia"/>
              </a:rPr>
              <a:t>v</a:t>
            </a:r>
            <a:r>
              <a:rPr b="1" lang="ru" sz="9600">
                <a:solidFill>
                  <a:srgbClr val="E36C09"/>
                </a:solidFill>
                <a:latin typeface="Georgia"/>
                <a:ea typeface="Georgia"/>
                <a:cs typeface="Georgia"/>
                <a:sym typeface="Georgia"/>
              </a:rPr>
              <a:t>ictory</a:t>
            </a:r>
            <a:endParaRPr b="1" sz="9600">
              <a:solidFill>
                <a:srgbClr val="E36C0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0" name="Google Shape;160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85" l="4832" r="6333" t="4448"/>
          <a:stretch/>
        </p:blipFill>
        <p:spPr>
          <a:xfrm>
            <a:off x="179512" y="2301720"/>
            <a:ext cx="4975500" cy="25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216" y="3003798"/>
            <a:ext cx="1535906" cy="1535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00" y="54700"/>
            <a:ext cx="7746400" cy="50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/>
          <p:nvPr/>
        </p:nvSpPr>
        <p:spPr>
          <a:xfrm>
            <a:off x="4818917" y="3257550"/>
            <a:ext cx="581025" cy="16573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[</a:t>
            </a:r>
          </a:p>
        </p:txBody>
      </p:sp>
      <p:sp>
        <p:nvSpPr>
          <p:cNvPr id="172" name="Google Shape;172;p31"/>
          <p:cNvSpPr/>
          <p:nvPr/>
        </p:nvSpPr>
        <p:spPr>
          <a:xfrm>
            <a:off x="8316416" y="3257550"/>
            <a:ext cx="533400" cy="16002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]</a:t>
            </a:r>
          </a:p>
        </p:txBody>
      </p:sp>
      <p:pic>
        <p:nvPicPr>
          <p:cNvPr descr="i?id=1279773f7d75118bdc10dc834d8d0e0c&amp;n=33&amp;h=215&amp;w=215" id="173" name="Google Shape;17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0"/>
            <a:ext cx="434340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/>
          <p:nvPr/>
        </p:nvSpPr>
        <p:spPr>
          <a:xfrm>
            <a:off x="5580112" y="3314700"/>
            <a:ext cx="2595562" cy="15680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366FF"/>
                </a:solidFill>
                <a:latin typeface="Arial"/>
              </a:rPr>
              <a:t>w</a:t>
            </a:r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4">
            <a:alphaModFix/>
          </a:blip>
          <a:srcRect b="28305" l="46236" r="0" t="29269"/>
          <a:stretch/>
        </p:blipFill>
        <p:spPr>
          <a:xfrm>
            <a:off x="323527" y="3257550"/>
            <a:ext cx="4018641" cy="136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328" y="64294"/>
            <a:ext cx="3508764" cy="250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/>
          <p:nvPr/>
        </p:nvSpPr>
        <p:spPr>
          <a:xfrm>
            <a:off x="4453217" y="2433251"/>
            <a:ext cx="237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8" name="Google Shape;178;p31"/>
          <p:cNvSpPr/>
          <p:nvPr/>
        </p:nvSpPr>
        <p:spPr>
          <a:xfrm>
            <a:off x="4453217" y="2433251"/>
            <a:ext cx="237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9" name="Google Shape;179;p31"/>
          <p:cNvSpPr txBox="1"/>
          <p:nvPr/>
        </p:nvSpPr>
        <p:spPr>
          <a:xfrm>
            <a:off x="100325" y="4525744"/>
            <a:ext cx="424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https://www.youtube.com/watch?v=Ib_u75rbY4E</a:t>
            </a: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1UAEIKvUvbd9UlWpf6L0F9tPvTr_jCo8AfkMgwyCgw35QRbGYKhipsyw-Ys_NpoDCOb_3a1LZH407pzIxuTKU6FN2Pp2sb3vtpDb7rlbKjpj_vA5IGV_5k7ykg5Or5i-Z5GIZLR94bNF" id="184" name="Google Shape;18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2031690"/>
            <a:ext cx="3942438" cy="295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/>
          <p:nvPr/>
        </p:nvSpPr>
        <p:spPr>
          <a:xfrm>
            <a:off x="2339752" y="195486"/>
            <a:ext cx="38139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6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b="1" lang="ru" sz="96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ater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5652120" y="3249316"/>
            <a:ext cx="581025" cy="16573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[</a:t>
            </a:r>
          </a:p>
        </p:txBody>
      </p:sp>
      <p:sp>
        <p:nvSpPr>
          <p:cNvPr id="66" name="Google Shape;66;p15"/>
          <p:cNvSpPr/>
          <p:nvPr/>
        </p:nvSpPr>
        <p:spPr>
          <a:xfrm>
            <a:off x="8388424" y="3257550"/>
            <a:ext cx="533400" cy="16002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]</a:t>
            </a:r>
          </a:p>
        </p:txBody>
      </p:sp>
      <p:pic>
        <p:nvPicPr>
          <p:cNvPr descr="i?id=65870d674c8cab83ea245fcfeed56e02&amp;n=33&amp;h=215&amp;w=245"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228600"/>
            <a:ext cx="3657600" cy="216455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 rot="10800000">
            <a:off x="6362699" y="3257551"/>
            <a:ext cx="1905001" cy="15430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3300"/>
                </a:solidFill>
                <a:latin typeface="Arial"/>
              </a:rPr>
              <a:t>v</a:t>
            </a: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87474"/>
            <a:ext cx="3564395" cy="277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b="0" l="36208" r="0" t="0"/>
          <a:stretch/>
        </p:blipFill>
        <p:spPr>
          <a:xfrm>
            <a:off x="971600" y="2846512"/>
            <a:ext cx="2754922" cy="211138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79500" y="4592906"/>
            <a:ext cx="517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https://www.youtube.com/watch?v=QmHSpXZMuoc</a:t>
            </a:r>
            <a:r>
              <a:rPr lang="ru"/>
              <a:t>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/>
          <p:nvPr/>
        </p:nvSpPr>
        <p:spPr>
          <a:xfrm>
            <a:off x="2807029" y="195486"/>
            <a:ext cx="29370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6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b="1" lang="ru" sz="96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olf</a:t>
            </a:r>
            <a:endParaRPr b="1" sz="9600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1869672"/>
            <a:ext cx="2798820" cy="273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/>
          <p:nvPr/>
        </p:nvSpPr>
        <p:spPr>
          <a:xfrm>
            <a:off x="2915816" y="195486"/>
            <a:ext cx="23937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6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b="1" lang="ru" sz="96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ig</a:t>
            </a:r>
            <a:endParaRPr b="1" sz="9600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1666920"/>
            <a:ext cx="2406848" cy="335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98" y="195486"/>
            <a:ext cx="6426119" cy="4698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b="1" lang="ru" sz="96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indow</a:t>
            </a:r>
            <a:endParaRPr b="1" sz="9600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8" name="Google Shape;208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9184" y="1200150"/>
            <a:ext cx="6785700" cy="33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b="1" lang="ru" sz="96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inter</a:t>
            </a:r>
            <a:endParaRPr b="1" sz="9600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4" name="Google Shape;214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2" y="1545636"/>
            <a:ext cx="5040600" cy="32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b="1" lang="ru" sz="96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atch</a:t>
            </a:r>
            <a:endParaRPr b="1" sz="9600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0" name="Google Shape;220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1653648"/>
            <a:ext cx="3292800" cy="32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0" y="1354275"/>
            <a:ext cx="8969525" cy="20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/>
          <p:nvPr/>
        </p:nvSpPr>
        <p:spPr>
          <a:xfrm>
            <a:off x="4891087" y="3305908"/>
            <a:ext cx="581025" cy="16573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[</a:t>
            </a:r>
          </a:p>
        </p:txBody>
      </p:sp>
      <p:sp>
        <p:nvSpPr>
          <p:cNvPr id="231" name="Google Shape;231;p40"/>
          <p:cNvSpPr/>
          <p:nvPr/>
        </p:nvSpPr>
        <p:spPr>
          <a:xfrm>
            <a:off x="8316416" y="3318410"/>
            <a:ext cx="533400" cy="16002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]</a:t>
            </a:r>
          </a:p>
        </p:txBody>
      </p:sp>
      <p:sp>
        <p:nvSpPr>
          <p:cNvPr descr="i?id=eae8cf3d39f7d89339edbd14445f071f&amp;n=33&amp;h=215&amp;w=215" id="232" name="Google Shape;232;p40"/>
          <p:cNvSpPr/>
          <p:nvPr/>
        </p:nvSpPr>
        <p:spPr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?id=eae8cf3d39f7d89339edbd14445f071f&amp;n=33&amp;h=215&amp;w=215" id="233" name="Google Shape;233;p40"/>
          <p:cNvSpPr/>
          <p:nvPr/>
        </p:nvSpPr>
        <p:spPr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?id=eae8cf3d39f7d89339edbd14445f071f&amp;n=33&amp;h=215&amp;w=215" id="234" name="Google Shape;2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0"/>
            <a:ext cx="29718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0"/>
          <p:cNvSpPr/>
          <p:nvPr/>
        </p:nvSpPr>
        <p:spPr>
          <a:xfrm>
            <a:off x="304800" y="171450"/>
            <a:ext cx="4452938" cy="27682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3CCFF"/>
                </a:solidFill>
                <a:latin typeface="Arial"/>
              </a:rPr>
              <a:t>Xx</a:t>
            </a:r>
          </a:p>
        </p:txBody>
      </p:sp>
      <p:pic>
        <p:nvPicPr>
          <p:cNvPr id="236" name="Google Shape;236;p40"/>
          <p:cNvPicPr preferRelativeResize="0"/>
          <p:nvPr/>
        </p:nvPicPr>
        <p:blipFill rotWithShape="1">
          <a:blip r:embed="rId4">
            <a:alphaModFix/>
          </a:blip>
          <a:srcRect b="0" l="37007" r="0" t="21321"/>
          <a:stretch/>
        </p:blipFill>
        <p:spPr>
          <a:xfrm>
            <a:off x="179512" y="3213062"/>
            <a:ext cx="3600400" cy="187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4943" y="3190487"/>
            <a:ext cx="2132411" cy="175140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0"/>
          <p:cNvSpPr txBox="1"/>
          <p:nvPr/>
        </p:nvSpPr>
        <p:spPr>
          <a:xfrm>
            <a:off x="304800" y="4681800"/>
            <a:ext cx="45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https://www.youtube.com/watch?v=htN20Y5WDVw</a:t>
            </a:r>
            <a:r>
              <a:rPr lang="ru"/>
              <a:t> 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953734"/>
                </a:solidFill>
                <a:latin typeface="Georgia"/>
                <a:ea typeface="Georgia"/>
                <a:cs typeface="Georgia"/>
                <a:sym typeface="Georgia"/>
              </a:rPr>
              <a:t>si</a:t>
            </a:r>
            <a:r>
              <a:rPr b="1" lang="ru" sz="9600">
                <a:solidFill>
                  <a:srgbClr val="E36C09"/>
                </a:solidFill>
                <a:latin typeface="Georgia"/>
                <a:ea typeface="Georgia"/>
                <a:cs typeface="Georgia"/>
                <a:sym typeface="Georgia"/>
              </a:rPr>
              <a:t>x</a:t>
            </a:r>
            <a:endParaRPr b="1" sz="9600">
              <a:solidFill>
                <a:srgbClr val="E36C0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4" name="Google Shape;244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562" l="5814" r="6227" t="2657"/>
          <a:stretch/>
        </p:blipFill>
        <p:spPr>
          <a:xfrm>
            <a:off x="2954214" y="1899139"/>
            <a:ext cx="2758800" cy="25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/>
          <p:nvPr/>
        </p:nvSpPr>
        <p:spPr>
          <a:xfrm>
            <a:off x="3067101" y="249492"/>
            <a:ext cx="24867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600">
                <a:solidFill>
                  <a:srgbClr val="953734"/>
                </a:solidFill>
                <a:latin typeface="Georgia"/>
                <a:ea typeface="Georgia"/>
                <a:cs typeface="Georgia"/>
                <a:sym typeface="Georgia"/>
              </a:rPr>
              <a:t>bo</a:t>
            </a:r>
            <a:r>
              <a:rPr b="1" lang="ru" sz="9600">
                <a:solidFill>
                  <a:srgbClr val="E36C09"/>
                </a:solidFill>
                <a:latin typeface="Georgia"/>
                <a:ea typeface="Georgia"/>
                <a:cs typeface="Georgia"/>
                <a:sym typeface="Georgia"/>
              </a:rPr>
              <a:t>x</a:t>
            </a:r>
            <a:endParaRPr b="1" sz="9600">
              <a:solidFill>
                <a:srgbClr val="E36C0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0" name="Google Shape;250;p42"/>
          <p:cNvPicPr preferRelativeResize="0"/>
          <p:nvPr/>
        </p:nvPicPr>
        <p:blipFill rotWithShape="1">
          <a:blip r:embed="rId3">
            <a:alphaModFix/>
          </a:blip>
          <a:srcRect b="18147" l="14827" r="17219" t="17203"/>
          <a:stretch/>
        </p:blipFill>
        <p:spPr>
          <a:xfrm>
            <a:off x="2267744" y="1653648"/>
            <a:ext cx="4536504" cy="3236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u</a:t>
            </a:r>
            <a:r>
              <a:rPr b="1" lang="ru" sz="96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ncle</a:t>
            </a:r>
            <a:endParaRPr b="1" sz="960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7" name="Google Shape;77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0157" l="25209" r="24840" t="3225"/>
          <a:stretch/>
        </p:blipFill>
        <p:spPr>
          <a:xfrm>
            <a:off x="2843808" y="1275606"/>
            <a:ext cx="3168300" cy="36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953734"/>
                </a:solidFill>
                <a:latin typeface="Georgia"/>
                <a:ea typeface="Georgia"/>
                <a:cs typeface="Georgia"/>
                <a:sym typeface="Georgia"/>
              </a:rPr>
              <a:t>fo</a:t>
            </a:r>
            <a:r>
              <a:rPr b="1" lang="ru" sz="9600">
                <a:solidFill>
                  <a:srgbClr val="E36C09"/>
                </a:solidFill>
                <a:latin typeface="Georgia"/>
                <a:ea typeface="Georgia"/>
                <a:cs typeface="Georgia"/>
                <a:sym typeface="Georgia"/>
              </a:rPr>
              <a:t>x</a:t>
            </a:r>
            <a:endParaRPr b="1" sz="9600">
              <a:solidFill>
                <a:srgbClr val="E36C0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6" name="Google Shape;256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1452617"/>
            <a:ext cx="3528300" cy="36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953734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b="1" lang="ru" sz="9600">
                <a:solidFill>
                  <a:srgbClr val="E36C09"/>
                </a:solidFill>
                <a:latin typeface="Georgia"/>
                <a:ea typeface="Georgia"/>
                <a:cs typeface="Georgia"/>
                <a:sym typeface="Georgia"/>
              </a:rPr>
              <a:t>x</a:t>
            </a:r>
            <a:endParaRPr b="1" sz="9600">
              <a:solidFill>
                <a:srgbClr val="E36C0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2" name="Google Shape;26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106" y="1400610"/>
            <a:ext cx="5093440" cy="3718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961" y="249492"/>
            <a:ext cx="6380813" cy="453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E36C09"/>
                </a:solidFill>
                <a:latin typeface="Georgia"/>
                <a:ea typeface="Georgia"/>
                <a:cs typeface="Georgia"/>
                <a:sym typeface="Georgia"/>
              </a:rPr>
              <a:t>x</a:t>
            </a:r>
            <a:r>
              <a:rPr b="1" lang="ru" sz="9600">
                <a:solidFill>
                  <a:srgbClr val="953734"/>
                </a:solidFill>
                <a:latin typeface="Georgia"/>
                <a:ea typeface="Georgia"/>
                <a:cs typeface="Georgia"/>
                <a:sym typeface="Georgia"/>
              </a:rPr>
              <a:t>ylophone</a:t>
            </a:r>
            <a:endParaRPr b="1" sz="9600">
              <a:solidFill>
                <a:srgbClr val="95373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3" name="Google Shape;27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1491630"/>
            <a:ext cx="3510390" cy="3510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/>
              <a:t>Розподіли слова у відповідні групи</a:t>
            </a:r>
            <a:endParaRPr/>
          </a:p>
        </p:txBody>
      </p:sp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88" y="1699002"/>
            <a:ext cx="8998025" cy="3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u</a:t>
            </a:r>
            <a:r>
              <a:rPr b="1" lang="ru" sz="96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mbrella</a:t>
            </a:r>
            <a:endParaRPr b="1" sz="960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1435904"/>
            <a:ext cx="2836200" cy="3506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30" y="249492"/>
            <a:ext cx="6308076" cy="448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u</a:t>
            </a:r>
            <a:r>
              <a:rPr b="1" lang="ru" sz="96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nder</a:t>
            </a:r>
            <a:endParaRPr b="1" sz="960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2031690"/>
            <a:ext cx="4486275" cy="2921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9600"/>
              <a:buFont typeface="Georgia"/>
              <a:buNone/>
            </a:pPr>
            <a:r>
              <a:rPr b="1" lang="ru" sz="9600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U</a:t>
            </a:r>
            <a:r>
              <a:rPr b="1" lang="ru" sz="96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kraine</a:t>
            </a:r>
            <a:endParaRPr b="1" sz="960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1599642"/>
            <a:ext cx="6264600" cy="31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6773"/>
            <a:ext cx="9075601" cy="180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/>
          <p:nvPr/>
        </p:nvSpPr>
        <p:spPr>
          <a:xfrm>
            <a:off x="5292080" y="3248060"/>
            <a:ext cx="581025" cy="16573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[</a:t>
            </a:r>
          </a:p>
        </p:txBody>
      </p:sp>
      <p:sp>
        <p:nvSpPr>
          <p:cNvPr id="111" name="Google Shape;111;p22"/>
          <p:cNvSpPr/>
          <p:nvPr/>
        </p:nvSpPr>
        <p:spPr>
          <a:xfrm>
            <a:off x="8343900" y="3257550"/>
            <a:ext cx="533400" cy="16002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]</a:t>
            </a:r>
          </a:p>
        </p:txBody>
      </p:sp>
      <p:sp>
        <p:nvSpPr>
          <p:cNvPr descr="i?id=65870d674c8cab83ea245fcfeed56e02&amp;n=33&amp;h=215&amp;w=245" id="112" name="Google Shape;112;p22"/>
          <p:cNvSpPr/>
          <p:nvPr/>
        </p:nvSpPr>
        <p:spPr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?id=b718be751ff294c7de1049ae811d333b&amp;n=33&amp;h=215&amp;w=131" id="113" name="Google Shape;113;p22"/>
          <p:cNvSpPr/>
          <p:nvPr/>
        </p:nvSpPr>
        <p:spPr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?id=b718be751ff294c7de1049ae811d333b&amp;n=33&amp;h=215&amp;w=131" id="114" name="Google Shape;11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0"/>
            <a:ext cx="32004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/>
          <p:nvPr/>
        </p:nvSpPr>
        <p:spPr>
          <a:xfrm>
            <a:off x="4876800" y="2286000"/>
            <a:ext cx="1600200" cy="80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Vicky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2"/>
          <p:cNvSpPr/>
          <p:nvPr/>
        </p:nvSpPr>
        <p:spPr>
          <a:xfrm>
            <a:off x="6012160" y="3257550"/>
            <a:ext cx="2133599" cy="1657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366FF"/>
                </a:solidFill>
                <a:latin typeface="Arial"/>
              </a:rPr>
              <a:t>v</a:t>
            </a:r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4">
            <a:alphaModFix/>
          </a:blip>
          <a:srcRect b="6149" l="37566" r="0" t="8446"/>
          <a:stretch/>
        </p:blipFill>
        <p:spPr>
          <a:xfrm>
            <a:off x="334481" y="2787774"/>
            <a:ext cx="3816424" cy="224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07" y="251222"/>
            <a:ext cx="3124031" cy="2320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160000" y="4681800"/>
            <a:ext cx="44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https://www.youtube.com/watch?v=RSFphmV3Dvg</a:t>
            </a:r>
            <a:r>
              <a:rPr lang="ru"/>
              <a:t>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