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17"/>
  </p:notesMasterIdLst>
  <p:sldIdLst>
    <p:sldId id="256" r:id="rId4"/>
    <p:sldId id="278" r:id="rId5"/>
    <p:sldId id="280" r:id="rId6"/>
    <p:sldId id="281" r:id="rId7"/>
    <p:sldId id="285" r:id="rId8"/>
    <p:sldId id="257" r:id="rId9"/>
    <p:sldId id="264" r:id="rId10"/>
    <p:sldId id="283" r:id="rId11"/>
    <p:sldId id="260" r:id="rId12"/>
    <p:sldId id="261" r:id="rId13"/>
    <p:sldId id="288" r:id="rId14"/>
    <p:sldId id="284" r:id="rId15"/>
    <p:sldId id="289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D106FD-C0D6-48A3-8C5B-A87E18CC1F87}" type="datetimeFigureOut">
              <a:rPr lang="ru-RU" smtClean="0"/>
              <a:t>02.05.2023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6AF143-2E0B-4E7A-BD4A-383CD1EC1D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44548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6AF143-2E0B-4E7A-BD4A-383CD1EC1D53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55060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71892C-30E5-4C88-A944-75AA45867C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0F345B4-D2A4-49CB-9815-801537C3E3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265968-E917-4A54-A469-317C052B2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06AD5-3071-4809-894D-EF0273DE0AEA}" type="datetimeFigureOut">
              <a:rPr lang="ru-RU" smtClean="0"/>
              <a:t>02.05.2023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03141C-0A6E-4E32-91D7-72AE156A9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CA8A63C-D7C8-4455-922F-635FC2785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5379B-9F0A-4BC3-AF92-B0FC0F5519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45110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1CCEE4-FC2B-4B68-8B70-B5DE05ACEA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70C46A6-E1F8-494D-B701-1BFD994D48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85E666C-0F95-4159-A079-E5A2C1434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06AD5-3071-4809-894D-EF0273DE0AEA}" type="datetimeFigureOut">
              <a:rPr lang="ru-RU" smtClean="0"/>
              <a:t>02.05.2023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252F77-5C44-49D7-8085-3831A8B20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0430895-4C8A-466B-B97F-567F85CCA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5379B-9F0A-4BC3-AF92-B0FC0F5519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46130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4D373C1-A37F-4133-9A74-E5480E24D46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AF5CC08-3942-4F35-9F0E-CA2B690683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EE616F-C434-4AB9-9A81-6EAE3D571A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06AD5-3071-4809-894D-EF0273DE0AEA}" type="datetimeFigureOut">
              <a:rPr lang="ru-RU" smtClean="0"/>
              <a:t>02.05.2023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A4D5525-BFA4-4476-823F-7FEB242A3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1ADC6EF-71A3-42EB-A8E3-8DEC4A642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5379B-9F0A-4BC3-AF92-B0FC0F5519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41991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D734D-F612-4CD5-8193-DEED2934787F}" type="datetimeFigureOut">
              <a:rPr lang="ru-RU" smtClean="0"/>
              <a:pPr/>
              <a:t>02.05.2023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93884-8449-4272-A93D-5077659D0CB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79713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D734D-F612-4CD5-8193-DEED2934787F}" type="datetimeFigureOut">
              <a:rPr lang="ru-RU" smtClean="0"/>
              <a:pPr/>
              <a:t>02.05.2023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93884-8449-4272-A93D-5077659D0CB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00782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D734D-F612-4CD5-8193-DEED2934787F}" type="datetimeFigureOut">
              <a:rPr lang="ru-RU" smtClean="0"/>
              <a:pPr/>
              <a:t>02.05.2023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93884-8449-4272-A93D-5077659D0CB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93956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D734D-F612-4CD5-8193-DEED2934787F}" type="datetimeFigureOut">
              <a:rPr lang="ru-RU" smtClean="0"/>
              <a:pPr/>
              <a:t>02.05.2023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93884-8449-4272-A93D-5077659D0CB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88275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D734D-F612-4CD5-8193-DEED2934787F}" type="datetimeFigureOut">
              <a:rPr lang="ru-RU" smtClean="0"/>
              <a:pPr/>
              <a:t>02.05.2023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93884-8449-4272-A93D-5077659D0CB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16707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D734D-F612-4CD5-8193-DEED2934787F}" type="datetimeFigureOut">
              <a:rPr lang="ru-RU" smtClean="0"/>
              <a:pPr/>
              <a:t>02.05.2023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93884-8449-4272-A93D-5077659D0CB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9705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D734D-F612-4CD5-8193-DEED2934787F}" type="datetimeFigureOut">
              <a:rPr lang="ru-RU" smtClean="0"/>
              <a:pPr/>
              <a:t>02.05.2023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93884-8449-4272-A93D-5077659D0CB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19401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D734D-F612-4CD5-8193-DEED2934787F}" type="datetimeFigureOut">
              <a:rPr lang="ru-RU" smtClean="0"/>
              <a:pPr/>
              <a:t>02.05.2023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93884-8449-4272-A93D-5077659D0CB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75790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2BA17C-0729-4878-8161-999C96A0F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E7A3D8-C860-4986-9918-7C2FCF5DAF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EA1E8DB-944F-4065-B692-3E5B4A95DC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06AD5-3071-4809-894D-EF0273DE0AEA}" type="datetimeFigureOut">
              <a:rPr lang="ru-RU" smtClean="0"/>
              <a:t>02.05.2023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481ED2F-A120-40A6-8420-68FD73F71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8678E86-9F6C-4D7A-AEA7-F55BD7DC8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5379B-9F0A-4BC3-AF92-B0FC0F5519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65402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D734D-F612-4CD5-8193-DEED2934787F}" type="datetimeFigureOut">
              <a:rPr lang="ru-RU" smtClean="0"/>
              <a:pPr/>
              <a:t>02.05.2023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93884-8449-4272-A93D-5077659D0CB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31580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D734D-F612-4CD5-8193-DEED2934787F}" type="datetimeFigureOut">
              <a:rPr lang="ru-RU" smtClean="0"/>
              <a:pPr/>
              <a:t>02.05.2023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93884-8449-4272-A93D-5077659D0CB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93861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D734D-F612-4CD5-8193-DEED2934787F}" type="datetimeFigureOut">
              <a:rPr lang="ru-RU" smtClean="0"/>
              <a:pPr/>
              <a:t>02.05.2023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93884-8449-4272-A93D-5077659D0CB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9182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40933" y="2179640"/>
            <a:ext cx="8890000" cy="965199"/>
          </a:xfrm>
          <a:solidFill>
            <a:srgbClr val="00E200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anchor="b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6867" y="3360738"/>
            <a:ext cx="7298267" cy="474662"/>
          </a:xfrm>
          <a:solidFill>
            <a:srgbClr val="FFD100"/>
          </a:solidFill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AF9E92-0D7A-4770-B68F-30C3D23E48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9DE87A-4C4D-4D30-A3A1-DE436D7692A7}" type="datetimeFigureOut">
              <a:rPr lang="ru-RU"/>
              <a:pPr>
                <a:defRPr/>
              </a:pPr>
              <a:t>02.05.2023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A33A99-F401-4626-BF2C-CA563CD04C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57F7CE-AFF6-4CFE-9E1A-DD365EA73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4BA668-FF1B-423B-9A12-E12850D553D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719727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E200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lt1">
              <a:alpha val="31000"/>
            </a:schemeClr>
          </a:solidFill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08D5AC-A6EE-41FD-A287-602D6AC64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E74EC6-2A69-44A1-B0C5-7118C082CB4A}" type="datetimeFigureOut">
              <a:rPr lang="ru-RU"/>
              <a:pPr>
                <a:defRPr/>
              </a:pPr>
              <a:t>02.05.2023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F45A09-53B9-4FCD-86C2-00AE2713B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EEF094-4C13-4B73-90D4-683C92A28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F82D48-614A-40CA-A49A-5DCBDAEE125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272130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21EC9A-ECCD-435A-ADE7-5C8295D59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878422-83B4-4EA5-B33E-70B133638954}" type="datetimeFigureOut">
              <a:rPr lang="ru-RU"/>
              <a:pPr>
                <a:defRPr/>
              </a:pPr>
              <a:t>02.05.2023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B0C26A-533B-462B-9585-95AAFE16A4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8F84C0-CE39-4802-ADA6-388B5552A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885E6E-F1ED-4CDB-914D-EE41CBD7E81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460977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26678F9-7FC8-4DF5-B5B4-9855525BB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7969A2-F427-4379-8F05-5051FFC115B5}" type="datetimeFigureOut">
              <a:rPr lang="ru-RU"/>
              <a:pPr>
                <a:defRPr/>
              </a:pPr>
              <a:t>02.05.2023</a:t>
            </a:fld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72455A8-0C38-4CD7-B96D-5A67C5B7D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E00567A-AA27-45D7-8138-9D872FE8F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D726CA-CBBF-4079-A42E-AD60F9ABD81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155240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474DBE1E-F8FE-45E0-860C-388F9F454E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33CF6A-9C8D-4709-87DC-001F4028B9AE}" type="datetimeFigureOut">
              <a:rPr lang="ru-RU"/>
              <a:pPr>
                <a:defRPr/>
              </a:pPr>
              <a:t>02.05.2023</a:t>
            </a:fld>
            <a:endParaRPr lang="ru-RU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F54BD20-90E9-4D0E-9336-B671A5CD7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8F87A52-D154-476E-833E-C1C8A7B8E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6E9252-387E-4ED5-B20C-961F5FABC72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829841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09526192-29E9-40D4-8B7D-7BD3995E2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DAC0B1-AAD0-4F4B-B769-50EF333A3D35}" type="datetimeFigureOut">
              <a:rPr lang="ru-RU"/>
              <a:pPr>
                <a:defRPr/>
              </a:pPr>
              <a:t>02.05.2023</a:t>
            </a:fld>
            <a:endParaRPr lang="ru-R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30D624F-D1A6-467A-A670-EBB095D03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3908407-93D4-4A74-AC18-ED9A748E2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CA87E8-AE4A-4A21-96CD-0F854E1AB68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592430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61F10BB9-C524-4790-AECC-94290C3AC1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AA108D-AE0E-4E2D-AB22-188ACE09BF6F}" type="datetimeFigureOut">
              <a:rPr lang="ru-RU"/>
              <a:pPr>
                <a:defRPr/>
              </a:pPr>
              <a:t>02.05.2023</a:t>
            </a:fld>
            <a:endParaRPr lang="ru-RU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5F0072B5-05F0-4D39-B4F9-8EB52EF1F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1C24173-4C0B-48FD-A49B-0DDC16AF7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A7690B-6298-47F4-B8FA-EB8952397AA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794331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28DDF8-2D91-4BA9-BE1C-8FF467C74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66A9DB8-107F-4215-ACF5-56EF5F1F4B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CDE5481-E533-4983-8661-AA0BB0935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06AD5-3071-4809-894D-EF0273DE0AEA}" type="datetimeFigureOut">
              <a:rPr lang="ru-RU" smtClean="0"/>
              <a:t>02.05.2023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A9121B0-2F35-440D-9288-2F34AC2DD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1F54976-FCA3-4B0D-8F6D-36A8D9238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5379B-9F0A-4BC3-AF92-B0FC0F5519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01494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85E6900-3314-4DDB-A0F8-E6B9FAFB59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3FE2A1-A46F-4698-A075-148A3FF78DFF}" type="datetimeFigureOut">
              <a:rPr lang="ru-RU"/>
              <a:pPr>
                <a:defRPr/>
              </a:pPr>
              <a:t>02.05.2023</a:t>
            </a:fld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9D6E58F-AD6C-42CB-B0FE-F05202C12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B90A0C7-5EFC-4944-93D2-166557B42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2093C5-705D-4DEA-BD63-6B0CA6E3CD2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495273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701BFE2-0D7A-461E-B487-ABE5EE52F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84FF16-D4D0-45E0-8B8C-FFFB44206DBE}" type="datetimeFigureOut">
              <a:rPr lang="ru-RU"/>
              <a:pPr>
                <a:defRPr/>
              </a:pPr>
              <a:t>02.05.2023</a:t>
            </a:fld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CF85361-7B41-4823-A6CE-3B5443034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E74AD24-58C8-4048-82B8-F028FC812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361DB0-DD13-4699-B609-C6052E30539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638974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AFBD61-8B0A-4CF2-BDBE-A39D9BBA63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3C2B25-9D0B-4AE1-9EF0-D46214CBA952}" type="datetimeFigureOut">
              <a:rPr lang="ru-RU"/>
              <a:pPr>
                <a:defRPr/>
              </a:pPr>
              <a:t>02.05.2023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FE8DF3-1CC9-46D9-BF95-A26ECF6F2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1FB184-4BCE-4941-93FA-028AB4F0E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2CB70F-A9AC-457F-AF94-CB1E91D2B1E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423174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66E394-7C51-467D-86C9-B51081F8C1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9B2783-ECD6-4571-A53A-B47691DF4613}" type="datetimeFigureOut">
              <a:rPr lang="ru-RU"/>
              <a:pPr>
                <a:defRPr/>
              </a:pPr>
              <a:t>02.05.2023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AEA267-D998-43AC-85B4-9693B009C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B575EF-CF58-43DC-8494-812E22E6C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9E4796-3354-4021-B60E-E8B8D9F9053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0477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7D203C-49A1-493A-BCF3-3D66DA4161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0F2E716-DD1A-42C1-A87E-A6843F0123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24FA070-C37B-46A1-AC65-B1D59C0A8F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C8650FE-0647-44D0-9ABD-4B634B2E7B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06AD5-3071-4809-894D-EF0273DE0AEA}" type="datetimeFigureOut">
              <a:rPr lang="ru-RU" smtClean="0"/>
              <a:t>02.05.2023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54B26C3-F023-4A95-BC08-595BD887F9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2F9B83F-7AD1-4F78-928F-4C6E67584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5379B-9F0A-4BC3-AF92-B0FC0F5519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42736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95ED14-1144-416A-B943-95DD45144F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B3525A2-3704-4BB0-98FB-E0D50821B7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82839D9-A004-461D-9AD0-2B349E065F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54E530D-307E-426A-BBB2-25657F53F3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244E2A8-F607-47B8-A169-FA7557DE31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668BCB1-FA71-42E3-9C9B-B7C85BD7BB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06AD5-3071-4809-894D-EF0273DE0AEA}" type="datetimeFigureOut">
              <a:rPr lang="ru-RU" smtClean="0"/>
              <a:t>02.05.2023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0C4159A-C6AE-41EE-8EED-0AF6831C4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F68335F-4F69-41A9-B48E-F4D9842FF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5379B-9F0A-4BC3-AF92-B0FC0F5519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75099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0CE724-180D-4BA2-8DEA-29B478700E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C5B6F31-A4EA-4882-AD29-06377BF627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06AD5-3071-4809-894D-EF0273DE0AEA}" type="datetimeFigureOut">
              <a:rPr lang="ru-RU" smtClean="0"/>
              <a:t>02.05.2023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10F9BE3-4E1D-4445-BF8D-5443D490B3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A81E65D-E026-4053-95C5-BD8911ACF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5379B-9F0A-4BC3-AF92-B0FC0F5519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80951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05C7E34-474C-4828-A670-A4C734B898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06AD5-3071-4809-894D-EF0273DE0AEA}" type="datetimeFigureOut">
              <a:rPr lang="ru-RU" smtClean="0"/>
              <a:t>02.05.2023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E918ED2-F406-4762-9F3B-595374C36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608667B-2B29-473A-B5FA-9FA84836A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5379B-9F0A-4BC3-AF92-B0FC0F5519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91069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010172-5F56-4696-B30F-E1D4B10B2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D269879-1B7D-44A0-9001-74778AF499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E1892FE-B60A-4BFC-BC4E-6178B2435B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4049187-7C38-46F1-8FE0-20264E71B7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06AD5-3071-4809-894D-EF0273DE0AEA}" type="datetimeFigureOut">
              <a:rPr lang="ru-RU" smtClean="0"/>
              <a:t>02.05.2023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D9FDC30-2E50-44DE-91FD-845BBEE62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CF35050-C948-481B-8282-4D9A9D879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5379B-9F0A-4BC3-AF92-B0FC0F5519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83041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751DC6-003F-4696-BA7F-A67EE026F7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BB349C5-2EBD-46EF-A426-99215BB15B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119682B-3E0F-4700-87D7-66DD2B37F3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E76235E-6A08-41E9-B51E-4D16EA132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06AD5-3071-4809-894D-EF0273DE0AEA}" type="datetimeFigureOut">
              <a:rPr lang="ru-RU" smtClean="0"/>
              <a:t>02.05.2023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DB04860-EB0A-4429-93C8-684AE0BB1C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AEA7FA2-6FBC-4823-92E1-32F0578C72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5379B-9F0A-4BC3-AF92-B0FC0F5519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26029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E47ABF-3600-4E45-BB6D-D9B79EB23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4D90732-B22E-4488-94D4-6B1EED0934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B1BCD76-C51F-4F8D-B2B2-E116CF3870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E06AD5-3071-4809-894D-EF0273DE0AEA}" type="datetimeFigureOut">
              <a:rPr lang="ru-RU" smtClean="0"/>
              <a:t>02.05.2023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75BE68E-BF11-429B-9911-A4BE8EECCA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7A6A941-13CF-4F67-8BBF-A872C128C8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E5379B-9F0A-4BC3-AF92-B0FC0F5519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1768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2D734D-F612-4CD5-8193-DEED2934787F}" type="datetimeFigureOut">
              <a:rPr lang="ru-RU" smtClean="0"/>
              <a:pPr/>
              <a:t>02.05.2023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C93884-8449-4272-A93D-5077659D0CB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41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A6488CDE-6F8F-46C6-853C-6CBC284AA50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  <a:endParaRPr lang="en-US" altLang="ru-RU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D342511A-FFCB-461F-8A7E-2C094856E1C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  <a:endParaRPr lang="en-US" alt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F84951-6A8B-4C50-BBAA-0152E97C1D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A78DE72-7356-4D16-B25D-653C0E253DA8}" type="datetimeFigureOut">
              <a:rPr lang="ru-RU"/>
              <a:pPr>
                <a:defRPr/>
              </a:pPr>
              <a:t>02.05.2023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E1ECA5-6150-4FA7-9A7E-8ED1769FC4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5A1046-6323-4564-B91A-5FC1D7A6A4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622B7849-A7D5-404F-868C-748EF2E46AD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28288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tO2R6b2AQtQ?feature=oembed" TargetMode="External"/><Relationship Id="rId6" Type="http://schemas.openxmlformats.org/officeDocument/2006/relationships/image" Target="../media/image14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D_DjObok5Iw?start=27&amp;feature=oembed" TargetMode="External"/><Relationship Id="rId5" Type="http://schemas.openxmlformats.org/officeDocument/2006/relationships/image" Target="../media/image15.jpe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e4RsJZsfPmY?feature=oembed" TargetMode="External"/><Relationship Id="rId5" Type="http://schemas.openxmlformats.org/officeDocument/2006/relationships/image" Target="../media/image16.jpe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9.xml"/><Relationship Id="rId1" Type="http://schemas.openxmlformats.org/officeDocument/2006/relationships/video" Target="https://www.youtube.com/embed/ZfjKbpAioiw?feature=oembed" TargetMode="Externa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8.xml"/><Relationship Id="rId1" Type="http://schemas.openxmlformats.org/officeDocument/2006/relationships/video" Target="https://www.youtube.com/embed/qi6B_9Q4vlg?feature=oembed" TargetMode="Externa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D5MG-5zLwVg?feature=oembed" TargetMode="Externa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377A739-69E1-4529-93BD-74B7881963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288"/>
            <a:ext cx="12192000" cy="68214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49971B0-A700-433A-B1F5-8D136F32198B}"/>
              </a:ext>
            </a:extLst>
          </p:cNvPr>
          <p:cNvSpPr txBox="1"/>
          <p:nvPr/>
        </p:nvSpPr>
        <p:spPr>
          <a:xfrm>
            <a:off x="1887794" y="744482"/>
            <a:ext cx="841641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400" b="1" i="1" dirty="0">
                <a:solidFill>
                  <a:srgbClr val="7030A0"/>
                </a:solidFill>
                <a:latin typeface="Georgia" panose="02040502050405020303" pitchFamily="18" charset="0"/>
              </a:rPr>
              <a:t>Театральна атмосфера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3F57EB-4169-48D4-AC21-47D7DEDA2D79}"/>
              </a:ext>
            </a:extLst>
          </p:cNvPr>
          <p:cNvSpPr txBox="1"/>
          <p:nvPr/>
        </p:nvSpPr>
        <p:spPr>
          <a:xfrm>
            <a:off x="235974" y="2051927"/>
            <a:ext cx="1195602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3200" b="1" i="1" u="none" strike="noStrike" spc="0" dirty="0">
                <a:solidFill>
                  <a:srgbClr val="0E1E3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Театр оперети. </a:t>
            </a:r>
          </a:p>
          <a:p>
            <a:r>
              <a:rPr lang="uk-UA" sz="3200" b="1" i="1" u="none" strike="noStrike" spc="0" dirty="0">
                <a:solidFill>
                  <a:srgbClr val="0E1E3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Слухання: П. Чайковський фрагменти з балету «Лускунчик»</a:t>
            </a:r>
          </a:p>
          <a:p>
            <a:r>
              <a:rPr lang="uk-UA" sz="3200" b="1" i="1" u="none" strike="noStrike" spc="0" dirty="0">
                <a:solidFill>
                  <a:srgbClr val="0E1E3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Виконання: А. </a:t>
            </a:r>
            <a:r>
              <a:rPr lang="uk-UA" sz="3200" b="1" i="1" u="none" strike="noStrike" spc="0" dirty="0" err="1">
                <a:solidFill>
                  <a:srgbClr val="0E1E3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Мігай</a:t>
            </a:r>
            <a:r>
              <a:rPr lang="uk-UA" sz="3200" b="1" i="1" u="none" strike="noStrike" spc="0" dirty="0">
                <a:solidFill>
                  <a:srgbClr val="0E1E3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«Мультики»</a:t>
            </a:r>
            <a:endParaRPr lang="ru-RU" sz="3200" b="1" i="1" dirty="0"/>
          </a:p>
        </p:txBody>
      </p:sp>
    </p:spTree>
    <p:extLst>
      <p:ext uri="{BB962C8B-B14F-4D97-AF65-F5344CB8AC3E}">
        <p14:creationId xmlns:p14="http://schemas.microsoft.com/office/powerpoint/2010/main" val="10573240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9D513B4-3CE3-47D8-ADDC-06860ECC14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059C5EE-25D4-41E6-958B-E3B6F69D44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5361"/>
            <a:ext cx="12192000" cy="6827277"/>
          </a:xfrm>
          <a:prstGeom prst="rect">
            <a:avLst/>
          </a:prstGeom>
        </p:spPr>
      </p:pic>
      <p:pic>
        <p:nvPicPr>
          <p:cNvPr id="4" name="Мультимедиа в Интернете 3" title="Хоровий колектив &quot;Лілея&quot; Музика А. Мігай «Мультики»">
            <a:hlinkClick r:id="" action="ppaction://media"/>
            <a:extLst>
              <a:ext uri="{FF2B5EF4-FFF2-40B4-BE49-F238E27FC236}">
                <a16:creationId xmlns:a16="http://schemas.microsoft.com/office/drawing/2014/main" id="{4A66318A-6F32-4844-AB45-C02CD9AED6D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285135" y="115734"/>
            <a:ext cx="11633201" cy="6572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030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9D513B4-3CE3-47D8-ADDC-06860ECC14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0619699-F4B6-4A70-8995-ED0CA548C4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12246429" cy="6858000"/>
          </a:xfrm>
          <a:prstGeom prst="rect">
            <a:avLst/>
          </a:prstGeom>
        </p:spPr>
      </p:pic>
      <p:pic>
        <p:nvPicPr>
          <p:cNvPr id="4" name="Мультимедиа в Интернете 3" title="Ритмічні малюнки Мультики 1. (на пісню Алли Мігай &quot;Мультики&quot;)">
            <a:hlinkClick r:id="" action="ppaction://media"/>
            <a:extLst>
              <a:ext uri="{FF2B5EF4-FFF2-40B4-BE49-F238E27FC236}">
                <a16:creationId xmlns:a16="http://schemas.microsoft.com/office/drawing/2014/main" id="{3083A662-2104-4382-BC28-B67132B431E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2143432" y="286979"/>
            <a:ext cx="8378722" cy="6284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433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9D513B4-3CE3-47D8-ADDC-06860ECC14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F054AF0-494A-4B8A-91F4-31423D7B7B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9265"/>
            <a:ext cx="12192000" cy="6851904"/>
          </a:xfrm>
          <a:prstGeom prst="rect">
            <a:avLst/>
          </a:prstGeom>
        </p:spPr>
      </p:pic>
      <p:pic>
        <p:nvPicPr>
          <p:cNvPr id="4" name="Мультимедиа в Интернете 3" title="Мультики.  Плюс для розучування">
            <a:hlinkClick r:id="" action="ppaction://media"/>
            <a:extLst>
              <a:ext uri="{FF2B5EF4-FFF2-40B4-BE49-F238E27FC236}">
                <a16:creationId xmlns:a16="http://schemas.microsoft.com/office/drawing/2014/main" id="{3C9EAE32-C628-497C-9D1F-1FDAB5BA7FC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216309" y="158084"/>
            <a:ext cx="11534878" cy="651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639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9D513B4-3CE3-47D8-ADDC-06860ECC14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0619699-F4B6-4A70-8995-ED0CA548C4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2464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7374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B091C56-3B1C-41DE-B46A-2918E96101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288"/>
            <a:ext cx="12192000" cy="6821424"/>
          </a:xfrm>
          <a:prstGeom prst="rect">
            <a:avLst/>
          </a:prstGeom>
        </p:spPr>
      </p:pic>
      <p:pic>
        <p:nvPicPr>
          <p:cNvPr id="2" name="Мультимедиа в Интернете 1" title="Другий клас. Музичне вітання">
            <a:hlinkClick r:id="" action="ppaction://media"/>
            <a:extLst>
              <a:ext uri="{FF2B5EF4-FFF2-40B4-BE49-F238E27FC236}">
                <a16:creationId xmlns:a16="http://schemas.microsoft.com/office/drawing/2014/main" id="{B6ADB888-12C2-4991-9BEF-60E4EFED6A8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656735" y="99551"/>
            <a:ext cx="8878529" cy="6658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615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B6FF8C9-2E9A-4CCD-A8D0-FF7F8A0730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288"/>
            <a:ext cx="12192000" cy="6821424"/>
          </a:xfrm>
          <a:prstGeom prst="rect">
            <a:avLst/>
          </a:prstGeom>
        </p:spPr>
      </p:pic>
      <p:pic>
        <p:nvPicPr>
          <p:cNvPr id="6" name="Рисунок 5" descr="46d667d748cc6705a03f7bc51679ccf7.png"/>
          <p:cNvPicPr>
            <a:picLocks noChangeAspect="1"/>
          </p:cNvPicPr>
          <p:nvPr/>
        </p:nvPicPr>
        <p:blipFill>
          <a:blip r:embed="rId3" cstate="print"/>
          <a:srcRect l="5937"/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</p:spPr>
      </p:pic>
      <p:pic>
        <p:nvPicPr>
          <p:cNvPr id="9" name="Рисунок 8" descr="9119329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60140" y="2617152"/>
            <a:ext cx="4445810" cy="3130852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 l="43750" t="27832" r="6444" b="42138"/>
          <a:stretch>
            <a:fillRect/>
          </a:stretch>
        </p:blipFill>
        <p:spPr bwMode="auto">
          <a:xfrm>
            <a:off x="3968606" y="180595"/>
            <a:ext cx="6582421" cy="227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 cstate="print"/>
          <a:srcRect l="43360" t="59326" r="6835" b="25293"/>
          <a:stretch>
            <a:fillRect/>
          </a:stretch>
        </p:blipFill>
        <p:spPr bwMode="auto">
          <a:xfrm>
            <a:off x="6705601" y="5691315"/>
            <a:ext cx="5252453" cy="1147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72ED9F7-26F8-4E0C-84FC-3B63A62549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288"/>
            <a:ext cx="12192000" cy="6821424"/>
          </a:xfrm>
          <a:prstGeom prst="rect">
            <a:avLst/>
          </a:prstGeom>
        </p:spPr>
      </p:pic>
      <p:pic>
        <p:nvPicPr>
          <p:cNvPr id="9" name="Рисунок 8" descr="46d667d748cc6705a03f7bc51679ccf7.png"/>
          <p:cNvPicPr>
            <a:picLocks noChangeAspect="1"/>
          </p:cNvPicPr>
          <p:nvPr/>
        </p:nvPicPr>
        <p:blipFill>
          <a:blip r:embed="rId3" cstate="print"/>
          <a:srcRect l="5937"/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</p:spPr>
      </p:pic>
      <p:pic>
        <p:nvPicPr>
          <p:cNvPr id="10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 t="76454" r="3905" b="8948"/>
          <a:stretch>
            <a:fillRect/>
          </a:stretch>
        </p:blipFill>
        <p:spPr bwMode="auto">
          <a:xfrm>
            <a:off x="3605210" y="135632"/>
            <a:ext cx="8586790" cy="1714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/>
          <a:srcRect l="13946" t="31641" r="11523" b="43750"/>
          <a:stretch>
            <a:fillRect/>
          </a:stretch>
        </p:blipFill>
        <p:spPr bwMode="auto">
          <a:xfrm>
            <a:off x="2595538" y="3080692"/>
            <a:ext cx="9442285" cy="2494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E76C546-6653-43DC-BD48-E329DF561B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288"/>
            <a:ext cx="12192000" cy="6821424"/>
          </a:xfrm>
          <a:prstGeom prst="rect">
            <a:avLst/>
          </a:prstGeom>
        </p:spPr>
      </p:pic>
      <p:pic>
        <p:nvPicPr>
          <p:cNvPr id="2" name="Мультимедиа в Интернете 1" title="Мистецька подорож. Опера">
            <a:hlinkClick r:id="" action="ppaction://media"/>
            <a:extLst>
              <a:ext uri="{FF2B5EF4-FFF2-40B4-BE49-F238E27FC236}">
                <a16:creationId xmlns:a16="http://schemas.microsoft.com/office/drawing/2014/main" id="{E50F45A1-C32C-408F-BA55-E466B7A7A2D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560439" y="262058"/>
            <a:ext cx="11210413" cy="6333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28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9D513B4-3CE3-47D8-ADDC-06860ECC14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0DF2A0D-FC7F-40F7-B57C-C0BE77FF6A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361"/>
            <a:ext cx="12192000" cy="6827277"/>
          </a:xfrm>
          <a:prstGeom prst="rect">
            <a:avLst/>
          </a:prstGeom>
        </p:spPr>
      </p:pic>
      <p:pic>
        <p:nvPicPr>
          <p:cNvPr id="4" name="Мультимедиа в Интернете 3" title="П.І. Чайковського. Фрагмент з балету &quot;Лускунчик&quot;.">
            <a:hlinkClick r:id="" action="ppaction://media"/>
            <a:extLst>
              <a:ext uri="{FF2B5EF4-FFF2-40B4-BE49-F238E27FC236}">
                <a16:creationId xmlns:a16="http://schemas.microsoft.com/office/drawing/2014/main" id="{72C1AF49-A412-4BD8-9EE7-7C951646C96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471129" y="250948"/>
            <a:ext cx="11249742" cy="635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462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DC12B56-46D4-48C3-8700-74A12F1795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288"/>
            <a:ext cx="12192000" cy="6821424"/>
          </a:xfrm>
          <a:prstGeom prst="rect">
            <a:avLst/>
          </a:prstGeom>
        </p:spPr>
      </p:pic>
      <p:pic>
        <p:nvPicPr>
          <p:cNvPr id="7" name="videoplayback (1)">
            <a:hlinkClick r:id="" action="ppaction://media"/>
            <a:extLst>
              <a:ext uri="{FF2B5EF4-FFF2-40B4-BE49-F238E27FC236}">
                <a16:creationId xmlns:a16="http://schemas.microsoft.com/office/drawing/2014/main" id="{D7149591-290F-4C20-ACC1-4A4FDB42198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53497" y="137129"/>
            <a:ext cx="8781481" cy="6586689"/>
          </a:xfrm>
        </p:spPr>
      </p:pic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D5448993-0270-4EA9-A24F-1297F1114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01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48485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9D513B4-3CE3-47D8-ADDC-06860ECC14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F054AF0-494A-4B8A-91F4-31423D7B7B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87DE301-89DF-4BC0-BCA6-B4ABAFF881B7}"/>
              </a:ext>
            </a:extLst>
          </p:cNvPr>
          <p:cNvSpPr txBox="1"/>
          <p:nvPr/>
        </p:nvSpPr>
        <p:spPr>
          <a:xfrm>
            <a:off x="776748" y="874454"/>
            <a:ext cx="10373032" cy="51090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400" b="1" dirty="0"/>
              <a:t>Мультики, мультики, </a:t>
            </a:r>
            <a:r>
              <a:rPr lang="ru-RU" sz="4400" b="1" dirty="0" err="1"/>
              <a:t>це</a:t>
            </a:r>
            <a:r>
              <a:rPr lang="ru-RU" sz="4400" b="1" dirty="0"/>
              <a:t> </a:t>
            </a:r>
            <a:r>
              <a:rPr lang="ru-RU" sz="4400" b="1" dirty="0" err="1"/>
              <a:t>дитинство</a:t>
            </a:r>
            <a:r>
              <a:rPr lang="ru-RU" sz="4400" b="1" dirty="0"/>
              <a:t> наше!</a:t>
            </a:r>
          </a:p>
          <a:p>
            <a:r>
              <a:rPr lang="ru-RU" sz="4400" b="1" dirty="0"/>
              <a:t>Мультики, мультики зараз вам </a:t>
            </a:r>
            <a:r>
              <a:rPr lang="ru-RU" sz="4400" b="1" dirty="0" err="1"/>
              <a:t>покажуть</a:t>
            </a:r>
            <a:r>
              <a:rPr lang="ru-RU" sz="4400" b="1" dirty="0"/>
              <a:t>.</a:t>
            </a:r>
          </a:p>
          <a:p>
            <a:r>
              <a:rPr lang="ru-RU" sz="4400" b="1" dirty="0"/>
              <a:t>Там і </a:t>
            </a:r>
            <a:r>
              <a:rPr lang="ru-RU" sz="4400" b="1" dirty="0" err="1"/>
              <a:t>звірі</a:t>
            </a:r>
            <a:r>
              <a:rPr lang="ru-RU" sz="4400" b="1" dirty="0"/>
              <a:t>, і </a:t>
            </a:r>
            <a:r>
              <a:rPr lang="ru-RU" sz="4400" b="1" dirty="0" err="1"/>
              <a:t>комахи</a:t>
            </a:r>
            <a:r>
              <a:rPr lang="ru-RU" sz="4400" b="1" dirty="0"/>
              <a:t>,</a:t>
            </a:r>
          </a:p>
          <a:p>
            <a:r>
              <a:rPr lang="ru-RU" sz="4400" b="1" dirty="0" err="1"/>
              <a:t>Левеня</a:t>
            </a:r>
            <a:r>
              <a:rPr lang="ru-RU" sz="4400" b="1" dirty="0"/>
              <a:t> і черепаха,</a:t>
            </a:r>
          </a:p>
          <a:p>
            <a:r>
              <a:rPr lang="ru-RU" sz="4400" b="1" dirty="0" err="1"/>
              <a:t>Вовченя</a:t>
            </a:r>
            <a:r>
              <a:rPr lang="ru-RU" sz="4400" b="1" dirty="0"/>
              <a:t> і </a:t>
            </a:r>
            <a:r>
              <a:rPr lang="ru-RU" sz="4400" b="1" dirty="0" err="1"/>
              <a:t>капітошка</a:t>
            </a:r>
            <a:r>
              <a:rPr lang="ru-RU" sz="4400" b="1" dirty="0"/>
              <a:t>, -</a:t>
            </a:r>
          </a:p>
          <a:p>
            <a:r>
              <a:rPr lang="ru-RU" sz="4400" b="1" dirty="0" err="1"/>
              <a:t>Взагалі</a:t>
            </a:r>
            <a:r>
              <a:rPr lang="ru-RU" sz="4400" b="1" dirty="0"/>
              <a:t>, </a:t>
            </a:r>
            <a:r>
              <a:rPr lang="ru-RU" sz="4400" b="1" dirty="0" err="1"/>
              <a:t>усіх</a:t>
            </a:r>
            <a:r>
              <a:rPr lang="ru-RU" sz="4400" b="1" dirty="0"/>
              <a:t> </a:t>
            </a:r>
            <a:r>
              <a:rPr lang="ru-RU" sz="4400" b="1" dirty="0" err="1"/>
              <a:t>потрошку</a:t>
            </a:r>
            <a:r>
              <a:rPr lang="ru-RU" sz="4400" b="1" dirty="0"/>
              <a:t>,</a:t>
            </a:r>
          </a:p>
          <a:p>
            <a:r>
              <a:rPr lang="ru-RU" sz="4400" b="1" dirty="0" err="1"/>
              <a:t>Взагалі</a:t>
            </a:r>
            <a:r>
              <a:rPr lang="ru-RU" sz="4400" b="1" dirty="0"/>
              <a:t>, </a:t>
            </a:r>
            <a:r>
              <a:rPr lang="ru-RU" sz="4400" b="1" dirty="0" err="1"/>
              <a:t>усіх</a:t>
            </a:r>
            <a:r>
              <a:rPr lang="ru-RU" sz="4400" b="1" dirty="0"/>
              <a:t> </a:t>
            </a:r>
            <a:r>
              <a:rPr lang="ru-RU" sz="4400" b="1" dirty="0" err="1"/>
              <a:t>потрошку</a:t>
            </a:r>
            <a:r>
              <a:rPr lang="ru-RU" sz="4400" b="1" dirty="0"/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874086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9D513B4-3CE3-47D8-ADDC-06860ECC14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B739505-8F0A-4B93-ABB8-ED9C5CF0F6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246429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C578CB0-8FFA-4171-8F8D-72E9AABC1999}"/>
              </a:ext>
            </a:extLst>
          </p:cNvPr>
          <p:cNvSpPr txBox="1"/>
          <p:nvPr/>
        </p:nvSpPr>
        <p:spPr>
          <a:xfrm>
            <a:off x="737418" y="335845"/>
            <a:ext cx="9227576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Мультики, мультики, </a:t>
            </a:r>
            <a:r>
              <a:rPr kumimoji="0" lang="ru-RU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це</a:t>
            </a:r>
            <a:r>
              <a:rPr kumimoji="0" lang="ru-RU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дитинство</a:t>
            </a:r>
            <a:r>
              <a:rPr kumimoji="0" lang="ru-RU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наше!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Мультики, мультики зараз вам </a:t>
            </a:r>
            <a:r>
              <a:rPr kumimoji="0" lang="ru-RU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розкажуть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Про комарика і мошку,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Змія</a:t>
            </a:r>
            <a:r>
              <a:rPr kumimoji="0" lang="ru-RU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і </a:t>
            </a:r>
            <a:r>
              <a:rPr kumimoji="0" lang="ru-RU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Котигорошка</a:t>
            </a:r>
            <a:r>
              <a:rPr kumimoji="0" lang="ru-RU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Та про злого </a:t>
            </a:r>
            <a:r>
              <a:rPr kumimoji="0" lang="ru-RU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діда</a:t>
            </a:r>
            <a:r>
              <a:rPr kumimoji="0" lang="ru-RU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Оха –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Взагалі</a:t>
            </a:r>
            <a:r>
              <a:rPr kumimoji="0" lang="ru-RU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про </a:t>
            </a:r>
            <a:r>
              <a:rPr kumimoji="0" lang="ru-RU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всіх</a:t>
            </a:r>
            <a:r>
              <a:rPr kumimoji="0" lang="ru-RU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потроху,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Взагалі</a:t>
            </a:r>
            <a:r>
              <a:rPr kumimoji="0" lang="ru-RU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про </a:t>
            </a:r>
            <a:r>
              <a:rPr kumimoji="0" lang="ru-RU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всіх</a:t>
            </a:r>
            <a:r>
              <a:rPr kumimoji="0" lang="ru-RU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потроху.</a:t>
            </a:r>
          </a:p>
        </p:txBody>
      </p:sp>
    </p:spTree>
    <p:extLst>
      <p:ext uri="{BB962C8B-B14F-4D97-AF65-F5344CB8AC3E}">
        <p14:creationId xmlns:p14="http://schemas.microsoft.com/office/powerpoint/2010/main" val="6888746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</TotalTime>
  <Words>106</Words>
  <Application>Microsoft Office PowerPoint</Application>
  <PresentationFormat>Широкоэкранный</PresentationFormat>
  <Paragraphs>19</Paragraphs>
  <Slides>13</Slides>
  <Notes>1</Notes>
  <HiddenSlides>0</HiddenSlides>
  <MMClips>7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13</vt:i4>
      </vt:variant>
    </vt:vector>
  </HeadingPairs>
  <TitlesOfParts>
    <vt:vector size="21" baseType="lpstr">
      <vt:lpstr>Arial</vt:lpstr>
      <vt:lpstr>Calibri</vt:lpstr>
      <vt:lpstr>Calibri Light</vt:lpstr>
      <vt:lpstr>Georgia</vt:lpstr>
      <vt:lpstr>Times New Roman</vt:lpstr>
      <vt:lpstr>Тема Office</vt:lpstr>
      <vt:lpstr>1_Тема Office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3</cp:revision>
  <dcterms:created xsi:type="dcterms:W3CDTF">2023-05-01T09:12:12Z</dcterms:created>
  <dcterms:modified xsi:type="dcterms:W3CDTF">2023-05-02T10:58:51Z</dcterms:modified>
</cp:coreProperties>
</file>