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5" r:id="rId13"/>
    <p:sldId id="267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399B9-AEB9-4E18-B473-1757F1B3C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18C071C-69DA-4A44-A43C-74D07D8A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43F3EE-FC7E-403C-B5BF-CE88E3C7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768-F9FF-4F45-91C3-DD092129B82E}" type="datetimeFigureOut">
              <a:rPr lang="uk-UA" smtClean="0"/>
              <a:t>18.05.2023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7C5EFE-3DA1-4648-BFDC-73E88663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7EA767-7A38-4119-82DC-EB35D150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CE3B-53C1-4C07-B7CB-3633DFA64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5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98255-2A77-4B2D-BCD8-6F41FE99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3F260D3-59F6-4420-AEDC-13B1D6455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75B953-67EE-4D46-8234-52E5A83B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768-F9FF-4F45-91C3-DD092129B82E}" type="datetimeFigureOut">
              <a:rPr lang="uk-UA" smtClean="0"/>
              <a:t>18.05.2023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F3EA6B-02B6-425A-B223-402D466A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BED9950-3DBD-43F5-A7D8-0BB8117F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CE3B-53C1-4C07-B7CB-3633DFA64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348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12F2495-B640-4976-BB95-C91A519E3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A92005-3397-4735-960C-C46AD91B8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0B3F136-EA51-48E5-83BB-6FB08A9E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768-F9FF-4F45-91C3-DD092129B82E}" type="datetimeFigureOut">
              <a:rPr lang="uk-UA" smtClean="0"/>
              <a:t>18.05.2023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8E276-30EB-44BA-8B96-1FCE3B49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6D18F9-3761-48DB-AB0E-B3633C1C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CE3B-53C1-4C07-B7CB-3633DFA64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381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04E34-5FD0-4EA8-9A0A-91181114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B85DF03-F7A1-402D-B7EC-7F0C088E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7D7289-6E5D-4BDA-A7F9-2743036A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768-F9FF-4F45-91C3-DD092129B82E}" type="datetimeFigureOut">
              <a:rPr lang="uk-UA" smtClean="0"/>
              <a:t>18.05.2023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32A99F-B815-414D-B25E-55E80144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C4F83F9-5318-47B1-8BD8-729ACED5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CE3B-53C1-4C07-B7CB-3633DFA64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670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CD96D-5409-44E1-A7A5-EA9DB72D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5745381-6B13-4541-802C-2B6C69A96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947DDF-C799-491B-811F-8393CBA3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768-F9FF-4F45-91C3-DD092129B82E}" type="datetimeFigureOut">
              <a:rPr lang="uk-UA" smtClean="0"/>
              <a:t>18.05.2023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5F4E58-CE85-4493-AC23-238C3117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DC3650-2D9C-4C11-9DAE-0D62E5E7B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CE3B-53C1-4C07-B7CB-3633DFA64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143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A4BC9-FDE3-4060-89FD-3E35BD31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04CAC4-02CB-49ED-99B7-788F6CE2B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A700403-FC68-49C7-BF84-C987325C2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9127DE-CE69-4826-918B-4938BEAA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768-F9FF-4F45-91C3-DD092129B82E}" type="datetimeFigureOut">
              <a:rPr lang="uk-UA" smtClean="0"/>
              <a:t>18.05.2023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D10653-3BEB-474A-A473-073D1359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98E8D8-DCD5-4CC7-A690-86BAF908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CE3B-53C1-4C07-B7CB-3633DFA64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632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C022E-2934-44F3-B4E0-275F6FAF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0120586-5421-4AC6-AE73-413C80023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43472BB-082D-4482-99B5-69158FD11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5E5F27F-DBC8-4754-95A4-737AC8B40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B16C277-A2A9-49B8-99D7-EAFCA39DA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C18BAB3-8298-4424-9EB4-11F16D0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768-F9FF-4F45-91C3-DD092129B82E}" type="datetimeFigureOut">
              <a:rPr lang="uk-UA" smtClean="0"/>
              <a:t>18.05.2023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17E8C14-BCD2-40B7-90D2-EE924CBF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4A491F3-A845-456D-8D17-D06825CD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CE3B-53C1-4C07-B7CB-3633DFA64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707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11E26-FD7D-4BF6-99E9-B4F22CF9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D160218-E41E-4E88-BB15-97E90101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768-F9FF-4F45-91C3-DD092129B82E}" type="datetimeFigureOut">
              <a:rPr lang="uk-UA" smtClean="0"/>
              <a:t>18.05.2023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214C67A-4AB6-4DE8-8A0F-D3E7CDAF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6457A15-2997-49FA-973A-3C9F2B22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CE3B-53C1-4C07-B7CB-3633DFA64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610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2864761-6DB6-4372-85EF-84A516DF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768-F9FF-4F45-91C3-DD092129B82E}" type="datetimeFigureOut">
              <a:rPr lang="uk-UA" smtClean="0"/>
              <a:t>18.05.2023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EDB6E2-6DA5-474B-97C4-729DDC70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556BE48-7819-45AF-8A4F-B9E62901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CE3B-53C1-4C07-B7CB-3633DFA64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774A4-430E-4A54-B56F-3F00D8F8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88E53D-8471-4A3B-848E-2F4DDFBC9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07608E-EB0C-4148-95D7-C79978B0B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2097FF1-DE86-463D-987E-F10DEE74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768-F9FF-4F45-91C3-DD092129B82E}" type="datetimeFigureOut">
              <a:rPr lang="uk-UA" smtClean="0"/>
              <a:t>18.05.2023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36F87BE-E6BC-421F-A962-10564C34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898D952-363F-45D7-A0DE-BDE1833D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CE3B-53C1-4C07-B7CB-3633DFA64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599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24397-9692-4B7C-A03E-4CAAF0C7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D16F011-DD55-4A66-8007-C13DF8A45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6D3D12A-162B-4CC1-9CEE-C25188B52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8E24861-F5BF-46A2-B0DA-5D5DC342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768-F9FF-4F45-91C3-DD092129B82E}" type="datetimeFigureOut">
              <a:rPr lang="uk-UA" smtClean="0"/>
              <a:t>18.05.2023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AA1BDCA-3787-46A9-A176-CD6571F4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98C8ABD-D3CB-4293-8BA4-2DF4E4BF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CE3B-53C1-4C07-B7CB-3633DFA64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319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2C1ADB6-3648-448F-85DF-2284C24D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7E19787-B80A-42B8-845D-550D20509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D475C6B-AA25-4886-A06F-35E3EEAD9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44768-F9FF-4F45-91C3-DD092129B82E}" type="datetimeFigureOut">
              <a:rPr lang="uk-UA" smtClean="0"/>
              <a:t>18.05.2023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20244A-B228-4207-B0FE-6066F0546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354AFB-C6E8-4979-A5C8-B7C8F27E9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3CE3B-53C1-4C07-B7CB-3633DFA64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85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51CE78-8B29-4982-B675-EAFCA095C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ідзаголовок 3">
            <a:extLst>
              <a:ext uri="{FF2B5EF4-FFF2-40B4-BE49-F238E27FC236}">
                <a16:creationId xmlns:a16="http://schemas.microsoft.com/office/drawing/2014/main" id="{2A097B3D-70F2-4471-B7DE-2E2E6FAB8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610" y="1688122"/>
            <a:ext cx="9144000" cy="3530991"/>
          </a:xfrm>
        </p:spPr>
        <p:txBody>
          <a:bodyPr>
            <a:normAutofit/>
          </a:bodyPr>
          <a:lstStyle/>
          <a:p>
            <a:r>
              <a:rPr lang="ru-RU" sz="114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СТЕЖИНА ДОБРОТИ</a:t>
            </a:r>
            <a:endParaRPr lang="uk-UA" sz="1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6567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485A80-ADAB-49D0-927A-BB017F725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799" cy="6858000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942ED8A-C768-49DA-B279-EF43479DF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46768"/>
            <a:ext cx="10515600" cy="4351338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6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uk-UA" sz="60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ПРОТИ</a:t>
            </a:r>
            <a:r>
              <a:rPr lang="uk-UA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60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НАСИЛЬСТВА!                     </a:t>
            </a:r>
            <a:endParaRPr lang="uk-UA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206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756107-65D8-41A1-A804-6145C4360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/>
          <a:stretch/>
        </p:blipFill>
        <p:spPr>
          <a:xfrm>
            <a:off x="3413761" y="0"/>
            <a:ext cx="8778239" cy="6804437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BBB56D-A65A-4508-AA7A-02BD4F54A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51" y="207839"/>
            <a:ext cx="10515600" cy="659659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5700" b="1" dirty="0" err="1">
                <a:solidFill>
                  <a:srgbClr val="FF33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Поділіться</a:t>
            </a:r>
            <a:r>
              <a:rPr lang="ru-RU" sz="5700" b="1" dirty="0">
                <a:solidFill>
                  <a:srgbClr val="FF33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700" b="1" dirty="0" err="1">
                <a:solidFill>
                  <a:srgbClr val="FF33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посмішкою</a:t>
            </a:r>
            <a:r>
              <a:rPr lang="uk-UA" sz="57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ru-RU" sz="57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ru-RU" sz="5700" b="1" dirty="0" err="1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рідними</a:t>
            </a:r>
            <a:r>
              <a:rPr lang="ru-RU" sz="57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5700" b="1" dirty="0" err="1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друзями</a:t>
            </a:r>
            <a:r>
              <a:rPr lang="ru-RU" sz="57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sz="5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uk-UA" sz="57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однокласниками,                                         </a:t>
            </a:r>
            <a:r>
              <a:rPr lang="ru-RU" sz="5700" b="1" dirty="0" err="1">
                <a:solidFill>
                  <a:srgbClr val="0066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знайомими</a:t>
            </a:r>
            <a:r>
              <a:rPr lang="ru-RU" sz="5700" b="1" dirty="0">
                <a:solidFill>
                  <a:srgbClr val="0066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та                                                </a:t>
            </a:r>
            <a:r>
              <a:rPr lang="ru-RU" sz="5700" b="1" dirty="0" err="1">
                <a:solidFill>
                  <a:srgbClr val="0066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незнайомцями</a:t>
            </a:r>
            <a:r>
              <a:rPr lang="uk-UA" sz="57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uk-UA" sz="5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5700" b="1" dirty="0" err="1">
                <a:solidFill>
                  <a:srgbClr val="9933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5700" b="1" dirty="0">
                <a:solidFill>
                  <a:srgbClr val="9933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700" b="1" dirty="0" err="1">
                <a:solidFill>
                  <a:srgbClr val="9933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зовсім</a:t>
            </a:r>
            <a:r>
              <a:rPr lang="ru-RU" sz="5700" b="1" dirty="0">
                <a:solidFill>
                  <a:srgbClr val="9933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5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5700" b="1" dirty="0">
                <a:solidFill>
                  <a:srgbClr val="9933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 складно </a:t>
            </a:r>
            <a:endParaRPr lang="uk-UA" sz="5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5700" b="1" dirty="0">
                <a:solidFill>
                  <a:srgbClr val="9933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sz="5700" b="1" dirty="0" err="1">
                <a:solidFill>
                  <a:srgbClr val="9933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дуже</a:t>
            </a:r>
            <a:r>
              <a:rPr lang="ru-RU" sz="5700" b="1" dirty="0">
                <a:solidFill>
                  <a:srgbClr val="9933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700" b="1" dirty="0" err="1">
                <a:solidFill>
                  <a:srgbClr val="9933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приємно</a:t>
            </a:r>
            <a:r>
              <a:rPr lang="ru-RU" sz="57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5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5700" b="1" dirty="0" err="1">
                <a:solidFill>
                  <a:srgbClr val="FF33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Спробуйте</a:t>
            </a:r>
            <a:r>
              <a:rPr lang="ru-RU" sz="5700" b="1" dirty="0">
                <a:solidFill>
                  <a:srgbClr val="FF33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         </a:t>
            </a:r>
            <a:endParaRPr lang="uk-UA" sz="5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3781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B62D96-298A-4876-A377-7D8F04460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2" y="-13189"/>
            <a:ext cx="11732455" cy="6884377"/>
          </a:xfrm>
          <a:prstGeom prst="rect">
            <a:avLst/>
          </a:prstGeom>
        </p:spPr>
      </p:pic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66D7E23B-B99D-410A-BFED-0D5D1D48C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5953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009900"/>
                </a:solidFill>
                <a:latin typeface="Comic Sans MS" panose="030F0702030302020204" pitchFamily="66" charset="0"/>
              </a:rPr>
              <a:t>Давайте </a:t>
            </a:r>
            <a:r>
              <a:rPr lang="ru-RU" sz="6600" b="1" dirty="0" err="1">
                <a:solidFill>
                  <a:srgbClr val="009900"/>
                </a:solidFill>
                <a:latin typeface="Comic Sans MS" panose="030F0702030302020204" pitchFamily="66" charset="0"/>
              </a:rPr>
              <a:t>жити</a:t>
            </a:r>
            <a:r>
              <a:rPr lang="ru-RU" sz="6600" b="1" dirty="0">
                <a:solidFill>
                  <a:srgbClr val="009900"/>
                </a:solidFill>
                <a:latin typeface="Comic Sans MS" panose="030F0702030302020204" pitchFamily="66" charset="0"/>
              </a:rPr>
              <a:t>                     дружно!</a:t>
            </a:r>
            <a:endParaRPr lang="uk-UA" sz="66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49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3C64CF-45F5-482D-8FE9-E61EDC667B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r="5384"/>
          <a:stretch/>
        </p:blipFill>
        <p:spPr>
          <a:xfrm>
            <a:off x="1132917" y="0"/>
            <a:ext cx="9926165" cy="6858000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84F8F36-3E15-4801-8147-70B0399EA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741" y="37665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FF0066"/>
                </a:solidFill>
              </a:rPr>
              <a:t>Наше кредо:</a:t>
            </a:r>
          </a:p>
          <a:p>
            <a:pPr marL="0" indent="0" algn="ctr">
              <a:buNone/>
            </a:pPr>
            <a:r>
              <a:rPr lang="uk-UA" sz="5400" b="1" dirty="0">
                <a:solidFill>
                  <a:srgbClr val="FF0066"/>
                </a:solidFill>
              </a:rPr>
              <a:t>ДОБРОТУ ДАРУЄМО БЕЗ МЕЖ!!!</a:t>
            </a:r>
          </a:p>
        </p:txBody>
      </p:sp>
    </p:spTree>
    <p:extLst>
      <p:ext uri="{BB962C8B-B14F-4D97-AF65-F5344CB8AC3E}">
        <p14:creationId xmlns:p14="http://schemas.microsoft.com/office/powerpoint/2010/main" val="8171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17024901-FB4D-48A2-85A6-F4BE464A4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" t="13433" r="11994" b="5470"/>
          <a:stretch/>
        </p:blipFill>
        <p:spPr>
          <a:xfrm>
            <a:off x="1645920" y="0"/>
            <a:ext cx="10546081" cy="67804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55BC3A-45B8-4C28-A463-E1823820785C}"/>
              </a:ext>
            </a:extLst>
          </p:cNvPr>
          <p:cNvSpPr txBox="1"/>
          <p:nvPr/>
        </p:nvSpPr>
        <p:spPr>
          <a:xfrm>
            <a:off x="5942427" y="478580"/>
            <a:ext cx="6249573" cy="514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8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uk-UA" sz="80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ГОВОРЮ                        </a:t>
            </a:r>
            <a:r>
              <a:rPr lang="uk-UA" sz="8000" b="1" u="sng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ТІЛЬКИ </a:t>
            </a:r>
            <a:r>
              <a:rPr lang="uk-UA" sz="80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ХОРОШІ СЛОВА</a:t>
            </a:r>
            <a:endParaRPr lang="uk-U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8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5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6AA8D0-D3B5-4B7D-99F0-9701480899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t="2256" b="4205"/>
          <a:stretch/>
        </p:blipFill>
        <p:spPr>
          <a:xfrm>
            <a:off x="250287" y="0"/>
            <a:ext cx="11691425" cy="6858000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5EFEA0-D4CD-4D48-A53F-B93748E0A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75" y="9815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8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uk-UA" sz="80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РОБЛЮ </a:t>
            </a:r>
            <a:endParaRPr lang="uk-UA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8000" b="1" u="sng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ТІЛЬКИ </a:t>
            </a:r>
            <a:endParaRPr lang="uk-UA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80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ДОБРІ СПРАВИ</a:t>
            </a:r>
            <a:endParaRPr lang="uk-UA" sz="11500" dirty="0"/>
          </a:p>
        </p:txBody>
      </p:sp>
    </p:spTree>
    <p:extLst>
      <p:ext uri="{BB962C8B-B14F-4D97-AF65-F5344CB8AC3E}">
        <p14:creationId xmlns:p14="http://schemas.microsoft.com/office/powerpoint/2010/main" val="422670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0296EE-AC9E-4EB3-A954-2169CE7AA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8"/>
            <a:ext cx="12192000" cy="6843932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E3BAF5-D2E8-4F64-8C11-35806C6F3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943" y="147728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uk-UA" sz="66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uk-UA" sz="66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ДОПОМАГАЮ </a:t>
            </a:r>
            <a:endParaRPr lang="uk-UA" sz="6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uk-UA" sz="66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УСІМ, </a:t>
            </a:r>
            <a:endParaRPr lang="uk-UA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uk-UA" sz="66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ХТО ПОТРЕБУЄ                         ДОПОМОГИ</a:t>
            </a:r>
            <a:endParaRPr lang="uk-UA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91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1AE0BC-A949-4C0A-8CD0-776BD69BC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" r="406" b="3180"/>
          <a:stretch/>
        </p:blipFill>
        <p:spPr>
          <a:xfrm>
            <a:off x="440788" y="148055"/>
            <a:ext cx="11310424" cy="6561890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808AA7E-9C9D-46B2-9D21-F35B6A590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012" y="742413"/>
            <a:ext cx="10515600" cy="4351338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uk-UA" sz="66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uk-UA" sz="66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КИДАЮ </a:t>
            </a:r>
            <a:endParaRPr lang="uk-UA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uk-UA" sz="66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СМІТТЯ </a:t>
            </a:r>
            <a:endParaRPr lang="uk-UA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uk-UA" sz="66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 УРНИ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uk-UA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6" name="Рисунок 5" descr="Картинки по запросу &quot;кидай сміття в урну картинки&quot;&quot;">
            <a:extLst>
              <a:ext uri="{FF2B5EF4-FFF2-40B4-BE49-F238E27FC236}">
                <a16:creationId xmlns:a16="http://schemas.microsoft.com/office/drawing/2014/main" id="{00F0EF25-905D-4FA7-80D1-1CB0B20B957D}"/>
              </a:ext>
            </a:extLst>
          </p:cNvPr>
          <p:cNvPicPr/>
          <p:nvPr/>
        </p:nvPicPr>
        <p:blipFill>
          <a:blip r:embed="rId3" cstate="print"/>
          <a:srcRect l="13780" t="8858" r="14272" b="9843"/>
          <a:stretch>
            <a:fillRect/>
          </a:stretch>
        </p:blipFill>
        <p:spPr bwMode="auto">
          <a:xfrm>
            <a:off x="167774" y="4662303"/>
            <a:ext cx="1678476" cy="20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542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1E8BBF-07CA-414C-80EC-8D77A2931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B40EC29-6B57-4168-BB23-8BC8A757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661" y="3063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72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sz="66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endParaRPr lang="uk-UA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66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БЕРЕЖУ</a:t>
            </a:r>
            <a:r>
              <a:rPr lang="uk-UA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66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ПРИРОДУ</a:t>
            </a:r>
            <a:endParaRPr lang="uk-UA" sz="8800" dirty="0"/>
          </a:p>
        </p:txBody>
      </p:sp>
    </p:spTree>
    <p:extLst>
      <p:ext uri="{BB962C8B-B14F-4D97-AF65-F5344CB8AC3E}">
        <p14:creationId xmlns:p14="http://schemas.microsoft.com/office/powerpoint/2010/main" val="190797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E0F37D-1F7B-416F-85FB-2556BBCADA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t="11135" r="8022" b="9524"/>
          <a:stretch/>
        </p:blipFill>
        <p:spPr>
          <a:xfrm>
            <a:off x="447821" y="0"/>
            <a:ext cx="11296357" cy="6858000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C10B832-FA29-4501-B96D-B4C866F82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79" y="0"/>
            <a:ext cx="10515600" cy="435133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6600" b="1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 ПОВАЖАЮ СТАРШИХ </a:t>
            </a:r>
            <a:endParaRPr lang="uk-UA" sz="6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533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D8689F-53B6-4DF3-A869-BF598E10F9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r="6583"/>
          <a:stretch/>
        </p:blipFill>
        <p:spPr>
          <a:xfrm>
            <a:off x="-1" y="55683"/>
            <a:ext cx="8362429" cy="6007492"/>
          </a:xfrm>
          <a:prstGeom prst="rect">
            <a:avLst/>
          </a:prstGeom>
        </p:spPr>
      </p:pic>
      <p:pic>
        <p:nvPicPr>
          <p:cNvPr id="4" name="Місце для вмісту 3" descr="Картинки по запросу &quot;я не розкидаю сміття картинки для дітей&quot;&quot;">
            <a:extLst>
              <a:ext uri="{FF2B5EF4-FFF2-40B4-BE49-F238E27FC236}">
                <a16:creationId xmlns:a16="http://schemas.microsoft.com/office/drawing/2014/main" id="{D7962AA0-C9F0-4EA8-895A-1577DEAB583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997" y="2926080"/>
            <a:ext cx="4919003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289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0F7531-B1F6-448E-8141-450EB0E1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407"/>
            <a:ext cx="12218054" cy="6942407"/>
          </a:xfrm>
          <a:prstGeom prst="rect">
            <a:avLst/>
          </a:prstGeom>
        </p:spPr>
      </p:pic>
      <p:pic>
        <p:nvPicPr>
          <p:cNvPr id="4" name="Місце для вмісту 3" descr="Картинки по запросу &quot;я не розкидаю сміття картинки для дітей&quot;&quot;">
            <a:extLst>
              <a:ext uri="{FF2B5EF4-FFF2-40B4-BE49-F238E27FC236}">
                <a16:creationId xmlns:a16="http://schemas.microsoft.com/office/drawing/2014/main" id="{FD8487B0-D287-4AD1-9966-E7C61FC4795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t="10742" r="2101" b="13284"/>
          <a:stretch/>
        </p:blipFill>
        <p:spPr bwMode="auto">
          <a:xfrm>
            <a:off x="6538190" y="-84407"/>
            <a:ext cx="5679864" cy="330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7730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72</Words>
  <Application>Microsoft Office PowerPoint</Application>
  <PresentationFormat>Широкий екран</PresentationFormat>
  <Paragraphs>26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User09</dc:creator>
  <cp:lastModifiedBy>User09</cp:lastModifiedBy>
  <cp:revision>35</cp:revision>
  <dcterms:created xsi:type="dcterms:W3CDTF">2023-05-18T07:57:58Z</dcterms:created>
  <dcterms:modified xsi:type="dcterms:W3CDTF">2023-05-18T09:03:39Z</dcterms:modified>
</cp:coreProperties>
</file>