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legium1\Desktop\фон яд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6" y="116632"/>
            <a:ext cx="8913089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080120"/>
          </a:xfrm>
        </p:spPr>
        <p:txBody>
          <a:bodyPr/>
          <a:lstStyle/>
          <a:p>
            <a:r>
              <a:rPr lang="uk-UA" dirty="0" smtClean="0"/>
              <a:t>Урок ЯДС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646800"/>
            <a:ext cx="6616824" cy="2142240"/>
          </a:xfrm>
        </p:spPr>
        <p:txBody>
          <a:bodyPr>
            <a:normAutofit fontScale="85000" lnSpcReduction="20000"/>
          </a:bodyPr>
          <a:lstStyle/>
          <a:p>
            <a:r>
              <a:rPr lang="uk-UA" sz="6600" dirty="0" err="1" smtClean="0">
                <a:solidFill>
                  <a:schemeClr val="bg1"/>
                </a:solidFill>
                <a:latin typeface="Gabriola" pitchFamily="82" charset="0"/>
              </a:rPr>
              <a:t>Успіх.Як</a:t>
            </a:r>
            <a:r>
              <a:rPr lang="uk-UA" sz="6600" dirty="0" smtClean="0">
                <a:solidFill>
                  <a:schemeClr val="bg1"/>
                </a:solidFill>
                <a:latin typeface="Gabriola" pitchFamily="82" charset="0"/>
              </a:rPr>
              <a:t> здійснити задумане? Як досягти мети?</a:t>
            </a:r>
            <a:endParaRPr lang="uk-UA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652120" y="4797152"/>
            <a:ext cx="2968605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400" dirty="0">
                <a:solidFill>
                  <a:schemeClr val="bg1"/>
                </a:solidFill>
              </a:rPr>
              <a:t>в</a:t>
            </a:r>
            <a:r>
              <a:rPr lang="uk-UA" sz="1400" dirty="0" smtClean="0">
                <a:solidFill>
                  <a:schemeClr val="bg1"/>
                </a:solidFill>
              </a:rPr>
              <a:t>читель: І.В.</a:t>
            </a:r>
            <a:r>
              <a:rPr lang="uk-UA" sz="1400" dirty="0" err="1" smtClean="0">
                <a:solidFill>
                  <a:schemeClr val="bg1"/>
                </a:solidFill>
              </a:rPr>
              <a:t>Рябчук</a:t>
            </a:r>
            <a:endParaRPr lang="uk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7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legium1\Desktop\фон яд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6" y="116632"/>
            <a:ext cx="8913089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080120"/>
          </a:xfrm>
        </p:spPr>
        <p:txBody>
          <a:bodyPr/>
          <a:lstStyle/>
          <a:p>
            <a:r>
              <a:rPr lang="uk-UA" b="1" dirty="0" smtClean="0"/>
              <a:t>Що таке мета??? 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1498" y="1676400"/>
            <a:ext cx="8136904" cy="1752600"/>
          </a:xfrm>
        </p:spPr>
        <p:txBody>
          <a:bodyPr>
            <a:normAutofit fontScale="92500" lnSpcReduction="20000"/>
          </a:bodyPr>
          <a:lstStyle/>
          <a:p>
            <a:r>
              <a:rPr lang="uk-UA" sz="6600" dirty="0" smtClean="0">
                <a:solidFill>
                  <a:schemeClr val="bg1"/>
                </a:solidFill>
                <a:latin typeface="Gabriola" pitchFamily="82" charset="0"/>
              </a:rPr>
              <a:t>Мета </a:t>
            </a:r>
            <a:r>
              <a:rPr lang="uk-UA" sz="6600" dirty="0" err="1" smtClean="0">
                <a:solidFill>
                  <a:schemeClr val="bg1"/>
                </a:solidFill>
                <a:latin typeface="Gabriola" pitchFamily="82" charset="0"/>
              </a:rPr>
              <a:t>–це</a:t>
            </a:r>
            <a:r>
              <a:rPr lang="uk-UA" sz="6600" dirty="0" smtClean="0">
                <a:solidFill>
                  <a:schemeClr val="bg1"/>
                </a:solidFill>
                <a:latin typeface="Gabriola" pitchFamily="82" charset="0"/>
              </a:rPr>
              <a:t> те, до чого хтось прагне,досягнення бажаного.</a:t>
            </a:r>
            <a:endParaRPr lang="uk-UA" dirty="0"/>
          </a:p>
        </p:txBody>
      </p:sp>
      <p:pic>
        <p:nvPicPr>
          <p:cNvPr id="3074" name="Picture 2" descr="Кругові і стовпчасті діаграми | Урок на 2 завдання. Матема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950" y="2348880"/>
            <a:ext cx="4022204" cy="417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43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legium1\Desktop\фон яд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6" y="116632"/>
            <a:ext cx="8913089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3095836" y="2456892"/>
            <a:ext cx="3384376" cy="18722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dirty="0" smtClean="0"/>
              <a:t>УСПІХ</a:t>
            </a:r>
            <a:endParaRPr lang="uk-UA" sz="4800" b="1" dirty="0"/>
          </a:p>
        </p:txBody>
      </p:sp>
      <p:sp>
        <p:nvSpPr>
          <p:cNvPr id="6" name="Овал 5"/>
          <p:cNvSpPr/>
          <p:nvPr/>
        </p:nvSpPr>
        <p:spPr>
          <a:xfrm>
            <a:off x="611560" y="2568352"/>
            <a:ext cx="2021672" cy="151216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92D050"/>
                </a:solidFill>
              </a:rPr>
              <a:t>тріумф</a:t>
            </a:r>
            <a:endParaRPr lang="uk-UA" sz="3200" b="1" dirty="0">
              <a:solidFill>
                <a:srgbClr val="92D05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 flipH="1">
            <a:off x="2829976" y="3180420"/>
            <a:ext cx="279648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92D05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6449134" y="3248980"/>
            <a:ext cx="326511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92D05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776120" y="2568352"/>
            <a:ext cx="1972344" cy="151216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92D050"/>
                </a:solidFill>
              </a:rPr>
              <a:t>удача</a:t>
            </a:r>
            <a:endParaRPr lang="uk-UA" sz="3600" b="1" dirty="0">
              <a:solidFill>
                <a:srgbClr val="92D05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592481" y="4365104"/>
            <a:ext cx="288032" cy="21602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Овал 11"/>
          <p:cNvSpPr/>
          <p:nvPr/>
        </p:nvSpPr>
        <p:spPr>
          <a:xfrm>
            <a:off x="3604084" y="4653136"/>
            <a:ext cx="2367880" cy="151216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перемога</a:t>
            </a:r>
            <a:endParaRPr lang="uk-UA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flipV="1">
            <a:off x="4550333" y="2153134"/>
            <a:ext cx="352090" cy="30375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Овал 13"/>
          <p:cNvSpPr/>
          <p:nvPr/>
        </p:nvSpPr>
        <p:spPr>
          <a:xfrm>
            <a:off x="3552557" y="569650"/>
            <a:ext cx="2367880" cy="151216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досягнення</a:t>
            </a:r>
            <a:endParaRPr lang="uk-UA" sz="2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3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 animBg="1"/>
      <p:bldP spid="8" grpId="0" animBg="1"/>
      <p:bldP spid="9" grpId="0" animBg="1"/>
      <p:bldP spid="7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legium1\Desktop\фон яд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6" y="116632"/>
            <a:ext cx="8913089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080120"/>
          </a:xfrm>
        </p:spPr>
        <p:txBody>
          <a:bodyPr/>
          <a:lstStyle/>
          <a:p>
            <a:r>
              <a:rPr lang="uk-UA" b="1" dirty="0" smtClean="0"/>
              <a:t>Що таке успіх??? 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1498" y="1676400"/>
            <a:ext cx="8136904" cy="1752600"/>
          </a:xfrm>
        </p:spPr>
        <p:txBody>
          <a:bodyPr>
            <a:normAutofit fontScale="92500" lnSpcReduction="20000"/>
          </a:bodyPr>
          <a:lstStyle/>
          <a:p>
            <a:r>
              <a:rPr lang="uk-UA" sz="6600" dirty="0" smtClean="0">
                <a:solidFill>
                  <a:schemeClr val="bg1"/>
                </a:solidFill>
                <a:latin typeface="Gabriola" pitchFamily="82" charset="0"/>
              </a:rPr>
              <a:t>успіх </a:t>
            </a:r>
            <a:r>
              <a:rPr lang="uk-UA" sz="6600" dirty="0" err="1" smtClean="0">
                <a:solidFill>
                  <a:schemeClr val="bg1"/>
                </a:solidFill>
                <a:latin typeface="Gabriola" pitchFamily="82" charset="0"/>
              </a:rPr>
              <a:t>–позитивний</a:t>
            </a:r>
            <a:r>
              <a:rPr lang="uk-UA" sz="6600" dirty="0" smtClean="0">
                <a:solidFill>
                  <a:schemeClr val="bg1"/>
                </a:solidFill>
                <a:latin typeface="Gabriola" pitchFamily="82" charset="0"/>
              </a:rPr>
              <a:t> наслідок роботи, визнання, схвалення.</a:t>
            </a:r>
            <a:endParaRPr lang="uk-UA" dirty="0"/>
          </a:p>
        </p:txBody>
      </p:sp>
      <p:pic>
        <p:nvPicPr>
          <p:cNvPr id="3074" name="Picture 2" descr="Кругові і стовпчасті діаграми | Урок на 2 завдання. Матема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950" y="2348880"/>
            <a:ext cx="4022204" cy="417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97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legium1\Desktop\фон яд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6" y="116632"/>
            <a:ext cx="8913089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3770" y="476672"/>
            <a:ext cx="7412360" cy="648072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Складові успіху </a:t>
            </a:r>
            <a:endParaRPr lang="uk-UA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60748"/>
            <a:ext cx="2520280" cy="7920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працелюбність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69965"/>
            <a:ext cx="2520280" cy="7920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старанність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97023" y="2779113"/>
            <a:ext cx="2520280" cy="7920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зосередженність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3604476"/>
            <a:ext cx="2520280" cy="7920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зібранність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95936" y="4428637"/>
            <a:ext cx="2520280" cy="7920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самоконтроль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048" y="5312684"/>
            <a:ext cx="2520280" cy="7920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послідовність</a:t>
            </a:r>
            <a:endParaRPr lang="uk-UA" dirty="0"/>
          </a:p>
        </p:txBody>
      </p:sp>
      <p:pic>
        <p:nvPicPr>
          <p:cNvPr id="4098" name="Picture 2" descr="Человечки без фона - фото и картинки abrakadabra.f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893" y="2923815"/>
            <a:ext cx="2388869" cy="2388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20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legium1\Desktop\фон яд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6" y="116632"/>
            <a:ext cx="8913089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3203848" cy="1224136"/>
          </a:xfrm>
        </p:spPr>
        <p:txBody>
          <a:bodyPr/>
          <a:lstStyle/>
          <a:p>
            <a:r>
              <a:rPr lang="uk-UA" dirty="0" smtClean="0"/>
              <a:t>ЯДС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980728"/>
            <a:ext cx="6400800" cy="2574288"/>
          </a:xfrm>
        </p:spPr>
        <p:txBody>
          <a:bodyPr>
            <a:normAutofit fontScale="92500" lnSpcReduction="20000"/>
          </a:bodyPr>
          <a:lstStyle/>
          <a:p>
            <a:r>
              <a:rPr lang="uk-UA" sz="6600" dirty="0" err="1" smtClean="0">
                <a:solidFill>
                  <a:schemeClr val="bg1"/>
                </a:solidFill>
                <a:latin typeface="Gabriola" pitchFamily="82" charset="0"/>
              </a:rPr>
              <a:t>Дз</a:t>
            </a:r>
            <a:r>
              <a:rPr lang="uk-UA" sz="6600" dirty="0" smtClean="0">
                <a:solidFill>
                  <a:schemeClr val="bg1"/>
                </a:solidFill>
                <a:latin typeface="Gabriola" pitchFamily="82" charset="0"/>
              </a:rPr>
              <a:t>. стор.120-121 прочитай пригоду, </a:t>
            </a:r>
          </a:p>
          <a:p>
            <a:r>
              <a:rPr lang="uk-UA" sz="6600" dirty="0" smtClean="0">
                <a:solidFill>
                  <a:schemeClr val="bg1"/>
                </a:solidFill>
                <a:latin typeface="Gabriola" pitchFamily="82" charset="0"/>
              </a:rPr>
              <a:t>стор.122-123 опрацюй,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5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65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Урок ЯДС </vt:lpstr>
      <vt:lpstr>Що таке мета??? </vt:lpstr>
      <vt:lpstr>Презентация PowerPoint</vt:lpstr>
      <vt:lpstr>Що таке успіх??? </vt:lpstr>
      <vt:lpstr>Складові успіху </vt:lpstr>
      <vt:lpstr>ЯДС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ЯДС </dc:title>
  <dc:creator>Kolegium1</dc:creator>
  <cp:lastModifiedBy>Пользователь Windows</cp:lastModifiedBy>
  <cp:revision>7</cp:revision>
  <dcterms:created xsi:type="dcterms:W3CDTF">2023-04-30T15:58:03Z</dcterms:created>
  <dcterms:modified xsi:type="dcterms:W3CDTF">2023-05-14T18:34:12Z</dcterms:modified>
</cp:coreProperties>
</file>