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2" r:id="rId9"/>
    <p:sldId id="268" r:id="rId10"/>
    <p:sldId id="267" r:id="rId11"/>
    <p:sldId id="259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тяна" initials="Т" lastIdx="1" clrIdx="0">
    <p:extLst>
      <p:ext uri="{19B8F6BF-5375-455C-9EA6-DF929625EA0E}">
        <p15:presenceInfo xmlns:p15="http://schemas.microsoft.com/office/powerpoint/2012/main" userId="Тет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15T21:35:28.057" idx="1">
    <p:pos x="5421" y="2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8066671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653136"/>
            <a:ext cx="3672408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Буддійська молитва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8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196064" cy="6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085184"/>
            <a:ext cx="324036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Важкий рок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9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8" y="188640"/>
            <a:ext cx="828092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5157192"/>
            <a:ext cx="2376264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Гітлер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3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4669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941168"/>
            <a:ext cx="4176464" cy="1152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 мені огидний!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03815" cy="587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2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71"/>
            <a:ext cx="824669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013176"/>
            <a:ext cx="4536504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Мусульманська молитва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21860" cy="656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5661248"/>
            <a:ext cx="252028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надія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6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" y="188640"/>
            <a:ext cx="879873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5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996880" cy="647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589240"/>
            <a:ext cx="2448272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Дякую!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6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2404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013176"/>
            <a:ext cx="2808312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 хороший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034336" cy="657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373216"/>
            <a:ext cx="2808312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Співчуття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" y="260648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8" y="260648"/>
            <a:ext cx="863717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373216"/>
            <a:ext cx="5904656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Бетховен. Симфонія №6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76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Тетяна</cp:lastModifiedBy>
  <cp:revision>4</cp:revision>
  <dcterms:created xsi:type="dcterms:W3CDTF">2018-12-02T16:32:27Z</dcterms:created>
  <dcterms:modified xsi:type="dcterms:W3CDTF">2023-06-15T18:41:14Z</dcterms:modified>
</cp:coreProperties>
</file>