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notesSlides/notesSlide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_rels/notesSlide2.xml.rels" ContentType="application/vnd.openxmlformats-package.relationships+xml"/>
  <Override PartName="/ppt/notesSlides/_rels/notesSlide7.xml.rels" ContentType="application/vnd.openxmlformats-package.relationship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_rels/slideMaster1.xml.rels" ContentType="application/vnd.openxmlformats-package.relationships+xml"/>
  <Override PartName="/ppt/slideMasters/_rels/slideMaster2.xml.rels" ContentType="application/vnd.openxmlformats-package.relationships+xml"/>
  <Override PartName="/ppt/slideMasters/_rels/slideMaster3.xml.rels" ContentType="application/vnd.openxmlformats-package.relationships+xml"/>
  <Override PartName="/ppt/slideMasters/_rels/slideMaster4.xml.rels" ContentType="application/vnd.openxmlformats-package.relationships+xml"/>
  <Override PartName="/ppt/slideMasters/_rels/slideMaster5.xml.rels" ContentType="application/vnd.openxmlformats-package.relationships+xml"/>
  <Override PartName="/ppt/slideMasters/_rels/slideMaster6.xml.rels" ContentType="application/vnd.openxmlformats-package.relationships+xml"/>
  <Override PartName="/ppt/slideMasters/_rels/slideMaster7.xml.rels" ContentType="application/vnd.openxmlformats-package.relationships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_rels/slideLayout50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51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2.xml.rels" ContentType="application/vnd.openxmlformats-package.relationships+xml"/>
  <Override PartName="/ppt/slideLayouts/_rels/slideLayout30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3.xml.rels" ContentType="application/vnd.openxmlformats-package.relationships+xml"/>
  <Override PartName="/ppt/slideLayouts/_rels/slideLayout3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54.xml.rels" ContentType="application/vnd.openxmlformats-package.relationships+xml"/>
  <Override PartName="/ppt/slideLayouts/_rels/slideLayout32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55.xml.rels" ContentType="application/vnd.openxmlformats-package.relationships+xml"/>
  <Override PartName="/ppt/slideLayouts/_rels/slideLayout33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56.xml.rels" ContentType="application/vnd.openxmlformats-package.relationships+xml"/>
  <Override PartName="/ppt/slideLayouts/_rels/slideLayout34.xml.rels" ContentType="application/vnd.openxmlformats-package.relationships+xml"/>
  <Override PartName="/ppt/slideLayouts/_rels/slideLayout12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57.xml.rels" ContentType="application/vnd.openxmlformats-package.relationships+xml"/>
  <Override PartName="/ppt/slideLayouts/_rels/slideLayout35.xml.rels" ContentType="application/vnd.openxmlformats-package.relationships+xml"/>
  <Override PartName="/ppt/slideLayouts/_rels/slideLayout13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58.xml.rels" ContentType="application/vnd.openxmlformats-package.relationships+xml"/>
  <Override PartName="/ppt/slideLayouts/_rels/slideLayout36.xml.rels" ContentType="application/vnd.openxmlformats-package.relationships+xml"/>
  <Override PartName="/ppt/slideLayouts/_rels/slideLayout1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59.xml.rels" ContentType="application/vnd.openxmlformats-package.relationships+xml"/>
  <Override PartName="/ppt/slideLayouts/_rels/slideLayout37.xml.rels" ContentType="application/vnd.openxmlformats-package.relationships+xml"/>
  <Override PartName="/ppt/slideLayouts/_rels/slideLayout15.xml.rels" ContentType="application/vnd.openxmlformats-package.relationships+xml"/>
  <Override PartName="/ppt/slideLayouts/_rels/slideLayout38.xml.rels" ContentType="application/vnd.openxmlformats-package.relationships+xml"/>
  <Override PartName="/ppt/slideLayouts/_rels/slideLayout16.xml.rels" ContentType="application/vnd.openxmlformats-package.relationships+xml"/>
  <Override PartName="/ppt/slideLayouts/_rels/slideLayout39.xml.rels" ContentType="application/vnd.openxmlformats-package.relationships+xml"/>
  <Override PartName="/ppt/slideLayouts/_rels/slideLayout17.xml.rels" ContentType="application/vnd.openxmlformats-package.relationships+xml"/>
  <Override PartName="/ppt/slideLayouts/_rels/slideLayout18.xml.rels" ContentType="application/vnd.openxmlformats-package.relationships+xml"/>
  <Override PartName="/ppt/slideLayouts/_rels/slideLayout19.xml.rels" ContentType="application/vnd.openxmlformats-package.relationships+xml"/>
  <Override PartName="/ppt/slideLayouts/_rels/slideLayout64.xml.rels" ContentType="application/vnd.openxmlformats-package.relationships+xml"/>
  <Override PartName="/ppt/slideLayouts/_rels/slideLayout42.xml.rels" ContentType="application/vnd.openxmlformats-package.relationships+xml"/>
  <Override PartName="/ppt/slideLayouts/_rels/slideLayout20.xml.rels" ContentType="application/vnd.openxmlformats-package.relationships+xml"/>
  <Override PartName="/ppt/slideLayouts/_rels/slideLayout43.xml.rels" ContentType="application/vnd.openxmlformats-package.relationships+xml"/>
  <Override PartName="/ppt/slideLayouts/_rels/slideLayout21.xml.rels" ContentType="application/vnd.openxmlformats-package.relationships+xml"/>
  <Override PartName="/ppt/slideLayouts/_rels/slideLayout44.xml.rels" ContentType="application/vnd.openxmlformats-package.relationships+xml"/>
  <Override PartName="/ppt/slideLayouts/_rels/slideLayout22.xml.rels" ContentType="application/vnd.openxmlformats-package.relationships+xml"/>
  <Override PartName="/ppt/slideLayouts/_rels/slideLayout45.xml.rels" ContentType="application/vnd.openxmlformats-package.relationships+xml"/>
  <Override PartName="/ppt/slideLayouts/_rels/slideLayout23.xml.rels" ContentType="application/vnd.openxmlformats-package.relationships+xml"/>
  <Override PartName="/ppt/slideLayouts/_rels/slideLayout46.xml.rels" ContentType="application/vnd.openxmlformats-package.relationships+xml"/>
  <Override PartName="/ppt/slideLayouts/_rels/slideLayout24.xml.rels" ContentType="application/vnd.openxmlformats-package.relationships+xml"/>
  <Override PartName="/ppt/slideLayouts/_rels/slideLayout47.xml.rels" ContentType="application/vnd.openxmlformats-package.relationships+xml"/>
  <Override PartName="/ppt/slideLayouts/_rels/slideLayout25.xml.rels" ContentType="application/vnd.openxmlformats-package.relationships+xml"/>
  <Override PartName="/ppt/slideLayouts/_rels/slideLayout48.xml.rels" ContentType="application/vnd.openxmlformats-package.relationships+xml"/>
  <Override PartName="/ppt/slideLayouts/_rels/slideLayout26.xml.rels" ContentType="application/vnd.openxmlformats-package.relationships+xml"/>
  <Override PartName="/ppt/slideLayouts/_rels/slideLayout49.xml.rels" ContentType="application/vnd.openxmlformats-package.relationships+xml"/>
  <Override PartName="/ppt/slideLayouts/_rels/slideLayout27.xml.rels" ContentType="application/vnd.openxmlformats-package.relationships+xml"/>
  <Override PartName="/ppt/slideLayouts/_rels/slideLayout28.xml.rels" ContentType="application/vnd.openxmlformats-package.relationships+xml"/>
  <Override PartName="/ppt/slideLayouts/_rels/slideLayout29.xml.rels" ContentType="application/vnd.openxmlformats-package.relationships+xml"/>
  <Override PartName="/ppt/slideLayouts/_rels/slideLayout62.xml.rels" ContentType="application/vnd.openxmlformats-package.relationships+xml"/>
  <Override PartName="/ppt/slideLayouts/_rels/slideLayout40.xml.rels" ContentType="application/vnd.openxmlformats-package.relationships+xml"/>
  <Override PartName="/ppt/slideLayouts/_rels/slideLayout63.xml.rels" ContentType="application/vnd.openxmlformats-package.relationships+xml"/>
  <Override PartName="/ppt/slideLayouts/_rels/slideLayout41.xml.rels" ContentType="application/vnd.openxmlformats-package.relationships+xml"/>
  <Override PartName="/ppt/slideLayouts/_rels/slideLayout60.xml.rels" ContentType="application/vnd.openxmlformats-package.relationships+xml"/>
  <Override PartName="/ppt/slideLayouts/_rels/slideLayout61.xml.rels" ContentType="application/vnd.openxmlformats-package.relationships+xml"/>
  <Override PartName="/ppt/slideLayouts/_rels/slideLayout65.xml.rels" ContentType="application/vnd.openxmlformats-package.relationships+xml"/>
  <Override PartName="/ppt/slideLayouts/_rels/slideLayout66.xml.rels" ContentType="application/vnd.openxmlformats-package.relationships+xml"/>
  <Override PartName="/ppt/slideLayouts/_rels/slideLayout67.xml.rels" ContentType="application/vnd.openxmlformats-package.relationships+xml"/>
  <Override PartName="/ppt/slideLayouts/_rels/slideLayout68.xml.rels" ContentType="application/vnd.openxmlformats-package.relationships+xml"/>
  <Override PartName="/ppt/slideLayouts/_rels/slideLayout69.xml.rels" ContentType="application/vnd.openxmlformats-package.relationships+xml"/>
  <Override PartName="/ppt/slideLayouts/_rels/slideLayout70.xml.rels" ContentType="application/vnd.openxmlformats-package.relationships+xml"/>
  <Override PartName="/ppt/slideLayouts/_rels/slideLayout71.xml.rels" ContentType="application/vnd.openxmlformats-package.relationships+xml"/>
  <Override PartName="/ppt/slideLayouts/_rels/slideLayout72.xml.rels" ContentType="application/vnd.openxmlformats-package.relationships+xml"/>
  <Override PartName="/ppt/slideLayouts/_rels/slideLayout73.xml.rels" ContentType="application/vnd.openxmlformats-package.relationships+xml"/>
  <Override PartName="/ppt/slideLayouts/_rels/slideLayout74.xml.rels" ContentType="application/vnd.openxmlformats-package.relationships+xml"/>
  <Override PartName="/ppt/slideLayouts/_rels/slideLayout75.xml.rels" ContentType="application/vnd.openxmlformats-package.relationships+xml"/>
  <Override PartName="/ppt/slideLayouts/_rels/slideLayout76.xml.rels" ContentType="application/vnd.openxmlformats-package.relationships+xml"/>
  <Override PartName="/ppt/slideLayouts/_rels/slideLayout77.xml.rels" ContentType="application/vnd.openxmlformats-package.relationships+xml"/>
  <Override PartName="/ppt/slideLayouts/_rels/slideLayout78.xml.rels" ContentType="application/vnd.openxmlformats-package.relationships+xml"/>
  <Override PartName="/ppt/slideLayouts/_rels/slideLayout79.xml.rels" ContentType="application/vnd.openxmlformats-package.relationships+xml"/>
  <Override PartName="/ppt/slideLayouts/_rels/slideLayout80.xml.rels" ContentType="application/vnd.openxmlformats-package.relationships+xml"/>
  <Override PartName="/ppt/slideLayouts/_rels/slideLayout81.xml.rels" ContentType="application/vnd.openxmlformats-package.relationships+xml"/>
  <Override PartName="/ppt/slideLayouts/_rels/slideLayout82.xml.rels" ContentType="application/vnd.openxmlformats-package.relationships+xml"/>
  <Override PartName="/ppt/slideLayouts/_rels/slideLayout83.xml.rels" ContentType="application/vnd.openxmlformats-package.relationships+xml"/>
  <Override PartName="/ppt/slideLayouts/_rels/slideLayout84.xml.rels" ContentType="application/vnd.openxmlformats-package.relationships+xml"/>
  <Override PartName="/ppt/notesMasters/notesMaster1.xml" ContentType="application/vnd.openxmlformats-officedocument.presentationml.notesMaster+xml"/>
  <Override PartName="/ppt/notesMasters/_rels/notesMaster1.xml.rels" ContentType="application/vnd.openxmlformats-package.relationships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media/image50.jpeg" ContentType="image/jpeg"/>
  <Override PartName="/ppt/media/image1.jpeg" ContentType="image/jpeg"/>
  <Override PartName="/ppt/media/image47.jpeg" ContentType="image/jpeg"/>
  <Override PartName="/ppt/media/image35.png" ContentType="image/png"/>
  <Override PartName="/ppt/media/image25.jpeg" ContentType="image/jpeg"/>
  <Override PartName="/ppt/media/image8.png" ContentType="image/png"/>
  <Override PartName="/ppt/media/image2.png" ContentType="image/png"/>
  <Override PartName="/ppt/media/image3.png" ContentType="image/png"/>
  <Override PartName="/ppt/media/image74.png" ContentType="image/png"/>
  <Override PartName="/ppt/media/image19.jpeg" ContentType="image/jpeg"/>
  <Override PartName="/ppt/media/image4.png" ContentType="image/png"/>
  <Override PartName="/ppt/media/image29.jpeg" ContentType="image/jpeg"/>
  <Override PartName="/ppt/media/image31.png" ContentType="image/png"/>
  <Override PartName="/ppt/media/image5.png" ContentType="image/png"/>
  <Override PartName="/ppt/media/image10.png" ContentType="image/png"/>
  <Override PartName="/ppt/media/image6.png" ContentType="image/png"/>
  <Override PartName="/ppt/media/image27.jpeg" ContentType="image/jpeg"/>
  <Override PartName="/ppt/media/image11.png" ContentType="image/png"/>
  <Override PartName="/ppt/media/image49.jpeg" ContentType="image/jpeg"/>
  <Override PartName="/ppt/media/image7.png" ContentType="image/png"/>
  <Override PartName="/ppt/media/image12.png" ContentType="image/png"/>
  <Override PartName="/ppt/media/image59.jpeg" ContentType="image/jpeg"/>
  <Override PartName="/ppt/media/image13.jpeg" ContentType="image/jpeg"/>
  <Override PartName="/ppt/media/image14.png" ContentType="image/png"/>
  <Override PartName="/ppt/media/image36.png" ContentType="image/png"/>
  <Override PartName="/ppt/media/image9.png" ContentType="image/png"/>
  <Override PartName="/ppt/media/image57.jpeg" ContentType="image/jpeg"/>
  <Override PartName="/ppt/media/image15.png" ContentType="image/png"/>
  <Override PartName="/ppt/media/image37.png" ContentType="image/png"/>
  <Override PartName="/ppt/media/image45.jpeg" ContentType="image/jpeg"/>
  <Override PartName="/ppt/media/image16.png" ContentType="image/png"/>
  <Override PartName="/ppt/media/image33.jpeg" ContentType="image/jpeg"/>
  <Override PartName="/ppt/media/image38.png" ContentType="image/png"/>
  <Override PartName="/ppt/media/image55.jpeg" ContentType="image/jpeg"/>
  <Override PartName="/ppt/media/image17.png" ContentType="image/png"/>
  <Override PartName="/ppt/media/image21.jpeg" ContentType="image/jpeg"/>
  <Override PartName="/ppt/media/image39.png" ContentType="image/png"/>
  <Override PartName="/ppt/media/image43.jpeg" ContentType="image/jpeg"/>
  <Override PartName="/ppt/media/image18.png" ContentType="image/png"/>
  <Override PartName="/ppt/media/image53.jpeg" ContentType="image/jpeg"/>
  <Override PartName="/ppt/media/image20.jpeg" ContentType="image/jpeg"/>
  <Override PartName="/ppt/media/image22.png" ContentType="image/png"/>
  <Override PartName="/ppt/media/image23.png" ContentType="image/png"/>
  <Override PartName="/ppt/media/image48.jpeg" ContentType="image/jpeg"/>
  <Override PartName="/ppt/media/image24.jpeg" ContentType="image/jpeg"/>
  <Override PartName="/ppt/media/image46.jpeg" ContentType="image/jpeg"/>
  <Override PartName="/ppt/media/image26.png" ContentType="image/png"/>
  <Override PartName="/ppt/media/image34.jpeg" ContentType="image/jpeg"/>
  <Override PartName="/ppt/media/image56.jpeg" ContentType="image/jpeg"/>
  <Override PartName="/ppt/media/image28.jpeg" ContentType="image/jpeg"/>
  <Override PartName="/ppt/media/image30.jpeg" ContentType="image/jpeg"/>
  <Override PartName="/ppt/media/image52.jpeg" ContentType="image/jpeg"/>
  <Override PartName="/ppt/media/image32.jpeg" ContentType="image/jpeg"/>
  <Override PartName="/ppt/media/image54.jpeg" ContentType="image/jpeg"/>
  <Override PartName="/ppt/media/image40.png" ContentType="image/png"/>
  <Override PartName="/ppt/media/hdphoto3.wdp" ContentType="image/vnd.ms-photo"/>
  <Override PartName="/ppt/media/image41.png" ContentType="image/png"/>
  <Override PartName="/ppt/media/image42.png" ContentType="image/png"/>
  <Override PartName="/ppt/media/image44.jpeg" ContentType="image/jpeg"/>
  <Override PartName="/ppt/media/hdphoto1.wdp" ContentType="image/vnd.ms-photo"/>
  <Override PartName="/ppt/media/hdphoto2.wdp" ContentType="image/vnd.ms-photo"/>
  <Override PartName="/ppt/media/image51.jpeg" ContentType="image/jpeg"/>
  <Override PartName="/ppt/media/image58.jpeg" ContentType="image/jpeg"/>
  <Override PartName="/ppt/media/image60.jpeg" ContentType="image/jpeg"/>
  <Override PartName="/ppt/media/image61.jpeg" ContentType="image/jpeg"/>
  <Override PartName="/ppt/media/image62.png" ContentType="image/png"/>
  <Override PartName="/ppt/media/image63.png" ContentType="image/png"/>
  <Override PartName="/ppt/media/image64.png" ContentType="image/png"/>
  <Override PartName="/ppt/media/image65.png" ContentType="image/png"/>
  <Override PartName="/ppt/media/image66.png" ContentType="image/png"/>
  <Override PartName="/ppt/media/image67.png" ContentType="image/png"/>
  <Override PartName="/ppt/media/image68.png" ContentType="image/png"/>
  <Override PartName="/ppt/media/image69.png" ContentType="image/png"/>
  <Override PartName="/ppt/media/image70.png" ContentType="image/png"/>
  <Override PartName="/ppt/media/image71.png" ContentType="image/png"/>
  <Override PartName="/ppt/media/image72.png" ContentType="image/png"/>
  <Override PartName="/ppt/media/image73.png" ContentType="image/png"/>
  <Override PartName="/ppt/media/image75.png" ContentType="image/png"/>
  <Override PartName="/ppt/media/image76.png" ContentType="image/png"/>
  <Override PartName="/ppt/media/image77.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8.xml.rels" ContentType="application/vnd.openxmlformats-package.relationships+xml"/>
  <Override PartName="/ppt/slides/_rels/slide9.xml.rels" ContentType="application/vnd.openxmlformats-package.relationships+xml"/>
  <Override PartName="/ppt/slides/_rels/slide10.xml.rels" ContentType="application/vnd.openxmlformats-package.relationships+xml"/>
  <Override PartName="/ppt/slides/_rels/slide11.xml.rels" ContentType="application/vnd.openxmlformats-package.relationships+xml"/>
  <Override PartName="/ppt/slides/_rels/slide12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16.xml.rels" ContentType="application/vnd.openxmlformats-package.relationships+xml"/>
  <Override PartName="/ppt/slides/_rels/slide17.xml.rels" ContentType="application/vnd.openxmlformats-package.relationships+xml"/>
  <Override PartName="/ppt/slides/_rels/slide18.xml.rels" ContentType="application/vnd.openxmlformats-package.relationships+xml"/>
  <Override PartName="/ppt/_rels/presentation.xml.rels" ContentType="application/vnd.openxmlformats-package.relationships+xml"/>
  <Override PartName="/_rels/.rels" ContentType="application/vnd.openxmlformats-package.relationship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  <p:sldMasterId id="2147483661" r:id="rId3"/>
    <p:sldMasterId id="2147483674" r:id="rId4"/>
    <p:sldMasterId id="2147483687" r:id="rId5"/>
    <p:sldMasterId id="2147483700" r:id="rId6"/>
    <p:sldMasterId id="2147483713" r:id="rId7"/>
    <p:sldMasterId id="2147483726" r:id="rId8"/>
  </p:sldMasterIdLst>
  <p:notesMasterIdLst>
    <p:notesMasterId r:id="rId9"/>
  </p:notesMasterIdLst>
  <p:sldIdLst>
    <p:sldId id="256" r:id="rId10"/>
    <p:sldId id="257" r:id="rId11"/>
    <p:sldId id="258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</p:sldIdLst>
  <p:sldSz cx="12192000" cy="6858000"/>
  <p:notesSz cx="6858000" cy="914400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Master" Target="slideMasters/slideMaster2.xml"/><Relationship Id="rId4" Type="http://schemas.openxmlformats.org/officeDocument/2006/relationships/slideMaster" Target="slideMasters/slideMaster3.xml"/><Relationship Id="rId5" Type="http://schemas.openxmlformats.org/officeDocument/2006/relationships/slideMaster" Target="slideMasters/slideMaster4.xml"/><Relationship Id="rId6" Type="http://schemas.openxmlformats.org/officeDocument/2006/relationships/slideMaster" Target="slideMasters/slideMaster5.xml"/><Relationship Id="rId7" Type="http://schemas.openxmlformats.org/officeDocument/2006/relationships/slideMaster" Target="slideMasters/slideMaster6.xml"/><Relationship Id="rId8" Type="http://schemas.openxmlformats.org/officeDocument/2006/relationships/slideMaster" Target="slideMasters/slideMaster7.xml"/><Relationship Id="rId9" Type="http://schemas.openxmlformats.org/officeDocument/2006/relationships/notesMaster" Target="notesMasters/notesMaster1.xml"/><Relationship Id="rId10" Type="http://schemas.openxmlformats.org/officeDocument/2006/relationships/slide" Target="slides/slide1.xml"/><Relationship Id="rId11" Type="http://schemas.openxmlformats.org/officeDocument/2006/relationships/slide" Target="slides/slide2.xml"/><Relationship Id="rId12" Type="http://schemas.openxmlformats.org/officeDocument/2006/relationships/slide" Target="slides/slide3.xml"/><Relationship Id="rId13" Type="http://schemas.openxmlformats.org/officeDocument/2006/relationships/slide" Target="slides/slide4.xml"/><Relationship Id="rId14" Type="http://schemas.openxmlformats.org/officeDocument/2006/relationships/slide" Target="slides/slide5.xml"/><Relationship Id="rId15" Type="http://schemas.openxmlformats.org/officeDocument/2006/relationships/slide" Target="slides/slide6.xml"/><Relationship Id="rId16" Type="http://schemas.openxmlformats.org/officeDocument/2006/relationships/slide" Target="slides/slide7.xml"/><Relationship Id="rId17" Type="http://schemas.openxmlformats.org/officeDocument/2006/relationships/slide" Target="slides/slide8.xml"/><Relationship Id="rId18" Type="http://schemas.openxmlformats.org/officeDocument/2006/relationships/slide" Target="slides/slide9.xml"/><Relationship Id="rId19" Type="http://schemas.openxmlformats.org/officeDocument/2006/relationships/slide" Target="slides/slide10.xml"/><Relationship Id="rId20" Type="http://schemas.openxmlformats.org/officeDocument/2006/relationships/slide" Target="slides/slide11.xml"/><Relationship Id="rId21" Type="http://schemas.openxmlformats.org/officeDocument/2006/relationships/slide" Target="slides/slide12.xml"/><Relationship Id="rId22" Type="http://schemas.openxmlformats.org/officeDocument/2006/relationships/slide" Target="slides/slide13.xml"/><Relationship Id="rId23" Type="http://schemas.openxmlformats.org/officeDocument/2006/relationships/slide" Target="slides/slide14.xml"/><Relationship Id="rId24" Type="http://schemas.openxmlformats.org/officeDocument/2006/relationships/slide" Target="slides/slide15.xml"/><Relationship Id="rId25" Type="http://schemas.openxmlformats.org/officeDocument/2006/relationships/slide" Target="slides/slide16.xml"/><Relationship Id="rId26" Type="http://schemas.openxmlformats.org/officeDocument/2006/relationships/slide" Target="slides/slide17.xml"/><Relationship Id="rId27" Type="http://schemas.openxmlformats.org/officeDocument/2006/relationships/slide" Target="slides/slide18.xml"/><Relationship Id="rId28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8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PlaceHolder 1"/>
          <p:cNvSpPr>
            <a:spLocks noGrp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переміщення сторінки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5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Для редагування формату приміток клацніть мишею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6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&lt;верхній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7" name="PlaceHolder 4"/>
          <p:cNvSpPr>
            <a:spLocks noGrp="1"/>
          </p:cNvSpPr>
          <p:nvPr>
            <p:ph type="dt" idx="19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lstStyle>
            <a:lvl1pPr indent="0" algn="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8" name="PlaceHolder 5"/>
          <p:cNvSpPr>
            <a:spLocks noGrp="1"/>
          </p:cNvSpPr>
          <p:nvPr>
            <p:ph type="ftr" idx="20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9" name="PlaceHolder 6"/>
          <p:cNvSpPr>
            <a:spLocks noGrp="1"/>
          </p:cNvSpPr>
          <p:nvPr>
            <p:ph type="sldNum" idx="21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r">
              <a:buNone/>
            </a:pPr>
            <a:fld id="{B9B8DE24-1210-40D6-9639-9091DB1F6770}" type="slidenum"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.xml.rels><?xml version="1.0" encoding="UTF-8"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
</Relationships>
</file>

<file path=ppt/notesSlides/_rels/notesSlide7.xml.rels><?xml version="1.0" encoding="UTF-8"?>
<Relationships xmlns="http://schemas.openxmlformats.org/package/2006/relationships"><Relationship Id="rId1" Type="http://schemas.openxmlformats.org/officeDocument/2006/relationships/slide" Target="../slides/slide7.xml"/><Relationship Id="rId2" Type="http://schemas.openxmlformats.org/officeDocument/2006/relationships/notesMaster" Target="../notesMasters/notesMaster1.xml"/>
</Relationships>
</file>

<file path=ppt/notesSlides/notesSlide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  <a:ln w="0">
            <a:noFill/>
          </a:ln>
        </p:spPr>
      </p:sp>
      <p:sp>
        <p:nvSpPr>
          <p:cNvPr id="515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040" cy="411444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6" name="PlaceHolder 3"/>
          <p:cNvSpPr>
            <a:spLocks noGrp="1"/>
          </p:cNvSpPr>
          <p:nvPr>
            <p:ph type="sldNum" idx="22"/>
          </p:nvPr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 w="0">
            <a:noFill/>
          </a:ln>
        </p:spPr>
        <p:txBody>
          <a:bodyPr anchor="b">
            <a:noAutofit/>
          </a:bodyPr>
          <a:lstStyle>
            <a:lvl1pPr indent="0" algn="r">
              <a:lnSpc>
                <a:spcPct val="100000"/>
              </a:lnSpc>
              <a:buNone/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</a:pPr>
            <a:fld id="{20ADAEA2-0BE0-4955-A3B1-CB22E2F08DE3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notesSlides/notesSlide7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" name="PlaceHolder 1"/>
          <p:cNvSpPr>
            <a:spLocks noGrp="1"/>
          </p:cNvSpPr>
          <p:nvPr>
            <p:ph type="sldImg"/>
          </p:nvPr>
        </p:nvSpPr>
        <p:spPr>
          <a:xfrm>
            <a:off x="380880" y="685800"/>
            <a:ext cx="6095160" cy="3428280"/>
          </a:xfrm>
          <a:prstGeom prst="rect">
            <a:avLst/>
          </a:prstGeom>
          <a:ln w="0">
            <a:noFill/>
          </a:ln>
        </p:spPr>
      </p:sp>
      <p:sp>
        <p:nvSpPr>
          <p:cNvPr id="518" name="PlaceHolder 2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5680" cy="4114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Autofit/>
          </a:bodyPr>
          <a:p>
            <a:pPr marL="216000" indent="0">
              <a:buNone/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19" name="PlaceHolder 3"/>
          <p:cNvSpPr>
            <a:spLocks noGrp="1"/>
          </p:cNvSpPr>
          <p:nvPr>
            <p:ph type="sldNum" idx="23"/>
          </p:nvPr>
        </p:nvSpPr>
        <p:spPr>
          <a:xfrm>
            <a:off x="3884760" y="8685360"/>
            <a:ext cx="2971080" cy="4564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b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000000"/>
                </a:solidFill>
                <a:latin typeface="+mn-lt"/>
                <a:ea typeface="+mn-ea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25390E6-4D2F-4CB1-910D-BC82BF266DAD}" type="slidenum">
              <a:rPr b="0" lang="ru-RU" sz="1200" spc="-1" strike="noStrike">
                <a:solidFill>
                  <a:srgbClr val="000000"/>
                </a:solidFill>
                <a:latin typeface="+mn-lt"/>
                <a:ea typeface="+mn-ea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1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2.xml"/>
</Relationships>
</file>

<file path=ppt/slideLayouts/_rels/slideLayout2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2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3.xml"/>
</Relationships>
</file>

<file path=ppt/slideLayouts/_rels/slideLayout3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3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4.xml"/>
</Relationships>
</file>

<file path=ppt/slideLayouts/_rels/slideLayout4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5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5.xml"/>
</Relationships>
</file>

<file path=ppt/slideLayouts/_rels/slideLayout6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6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6.xml"/>
</Relationships>
</file>

<file path=ppt/slideLayouts/_rels/slideLayout7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7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8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7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0EAC96B-C3D7-4EF6-96C7-159EEC4D8630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18A75132-6851-4A2F-8085-0F9208CC1C8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0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066D3060-B184-426D-BA00-263D47792BBB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3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4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5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6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7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BF84F78B-A3F5-4379-A4D3-513296AE9719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C4A03074-3CA6-4EC5-800E-259A98973F48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0467CE15-5A76-478B-89C5-4458037C3B6D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854EDBD5-FB34-465F-8742-ED58062EB116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36E458CE-13D3-434D-BA13-0811369076CF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896607C-6E07-493D-8A26-790D8DF003D3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0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B4BDABC1-D252-4540-9864-BA5BD439C035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1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E3EDFB55-3C57-49B8-B4ED-11B3243590B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3CC1553-14A5-4D55-8FED-8FA9F8B76B0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8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0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68FE631E-8122-4799-B77C-4B2D415B87F9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542D81C-A1AB-4C36-9EFA-9F2CFC4431A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7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7391C7CD-5A6F-4BCD-8D50-FE3EB8F6817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2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11BD8B96-95EA-4201-A971-EF15702BD287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5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6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7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8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9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4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5"/>
          </p:nvPr>
        </p:nvSpPr>
        <p:spPr/>
        <p:txBody>
          <a:bodyPr/>
          <a:p>
            <a:fld id="{4336417E-B5D5-4EB2-BAD7-86BC83A7DCF0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6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0D15BFB-18D3-4D2F-9049-F28C57CF8141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7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AE71F9C8-8234-4ECD-99CB-39410DDE8D85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D2334749-7A52-4315-B56E-42EDE4301E0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2C7FB5B-21E7-4350-B836-F63B64AE89E3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2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1AEFB45-2021-4B0F-B35E-017A2A67373E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8CB87510-3BC5-4FEE-BC12-BCBEDAC7BABE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0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B53393A-9607-4049-8718-BDF59F4BDE02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28B40726-066E-450C-AF40-38C8F28EE46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2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CED3442D-13F1-43F6-A28B-BF27FFE1AAF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8C006756-0357-457C-B214-820098E6C581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49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69BB1D0E-ED1D-42BE-A282-DF57CB4ED828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3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4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1E183329-BB83-4640-81B5-81F212018CD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7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8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9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0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1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7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8"/>
          </p:nvPr>
        </p:nvSpPr>
        <p:spPr/>
        <p:txBody>
          <a:bodyPr/>
          <a:p>
            <a:fld id="{F8209432-2EE8-40AB-918C-971A06C2801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9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3622D89-EEC2-44E2-B99E-92329AD114A6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8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A51914B-51FC-4D8A-A9DF-25F36A7BA68A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3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BB95F486-D235-4D1E-96A6-DEDE7289B0C9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259DE54D-BC41-4E04-874A-8F5EF995239D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091DBD8-620D-451E-BEAD-5009472D50A5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4E1677C1-A831-4ED9-A41E-88F6540EF9AD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0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351ECD64-9A11-42E2-88A3-14F50755C73A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0B94B4B-B5EB-4BB9-B42F-D23638C70E2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2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3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136BBE59-0BC5-47CE-9C0C-69819DDC3356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6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7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F1E78975-073A-4C1A-8041-48476985F0E4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0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58695331-B9D8-4C97-B821-C7BAEEF00671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5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CD318492-5EAC-46ED-8F3B-A5FFD26CB63F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8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9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0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1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2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0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1"/>
          </p:nvPr>
        </p:nvSpPr>
        <p:spPr/>
        <p:txBody>
          <a:bodyPr/>
          <a:p>
            <a:fld id="{91A905EC-9262-4D79-BB56-6C7245ACB2EA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2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4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F8B5BA5-A88D-4A79-8333-51187C149D49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F948DBE7-B582-475D-9363-79A1D8FB766B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143713E5-24CF-40F0-B88C-CE63BB8EBA80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C27DF28-5357-4BD7-B643-4CC3C3E623FF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ECEBF950-2304-4E50-AC6E-D52951764986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7EDB31D0-08AC-44EB-B04E-6D0067AAE7D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0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D4692ABA-9CE8-4680-AB32-2452EDDC5F1F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C35BB19-55F3-4EB8-B00F-3D7462EDAF98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68BF617-927D-4212-AB57-E918F3BD3917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2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389C1B31-DFFA-44FD-82FA-5E615052589B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B94BBC17-D6F8-47CB-BA17-E83D1DB00F62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5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A44A66D2-3375-4963-9955-F6F174828F7D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0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382225E1-9105-4A18-8749-BBAF0C877D0C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3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4"/>
          </p:nvPr>
        </p:nvSpPr>
        <p:spPr/>
        <p:txBody>
          <a:bodyPr/>
          <a:p>
            <a:fld id="{CF22D62C-6A40-4736-85AF-1A08B455F16D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5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3" name="PlaceHolder 2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E0DD5E3F-DEBD-496F-942A-D7082BBAE0C3}" type="slidenum">
              <a:t>&lt;#&gt;</a:t>
            </a:fld>
          </a:p>
        </p:txBody>
      </p:sp>
      <p:sp>
        <p:nvSpPr>
          <p:cNvPr id="4" name="PlaceHolder 3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0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3ED20949-40A4-4551-9499-37C14ADDE8A4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5" name="PlaceHolder 4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D7053257-DE2E-4850-BD9D-AF296BB09B6C}" type="slidenum">
              <a:t>&lt;#&gt;</a:t>
            </a:fld>
          </a:p>
        </p:txBody>
      </p:sp>
      <p:sp>
        <p:nvSpPr>
          <p:cNvPr id="6" name="PlaceHolder 5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F483FCE6-8AFA-4910-A345-1BFCD8C75AA0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84EBCE8B-03BF-480F-8FE3-DC3CF93C2C89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0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4" name="PlaceHolder 3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8F341B8-A59F-4942-B069-530A2A34CEE8}" type="slidenum">
              <a:t>&lt;#&gt;</a:t>
            </a:fld>
          </a:p>
        </p:txBody>
      </p:sp>
      <p:sp>
        <p:nvSpPr>
          <p:cNvPr id="5" name="PlaceHolder 4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0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1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96DA8F60-DF38-427C-BD2C-891BDD4E0F2F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5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120BA410-2669-40F5-9C47-C6CD862423D3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6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7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8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69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304DE05-8503-4E1D-8EAA-6D1BD65E084A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D0F44D40-6A3F-411E-ACB2-253B21A81935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2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5" name="PlaceHolder 4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6" name="PlaceHolder 5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B2B7A3C1-CE1A-401F-A7EF-B3C9DAA9EC6B}" type="slidenum">
              <a:t>&lt;#&gt;</a:t>
            </a:fld>
          </a:p>
        </p:txBody>
      </p:sp>
      <p:sp>
        <p:nvSpPr>
          <p:cNvPr id="7" name="PlaceHolder 6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4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5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6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7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" name="PlaceHolder 6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8" name="PlaceHolder 7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021E2FC5-E6C1-4FF7-AA56-A481414DFB10}" type="slidenum">
              <a:t>&lt;#&gt;</a:t>
            </a:fld>
          </a:p>
        </p:txBody>
      </p:sp>
      <p:sp>
        <p:nvSpPr>
          <p:cNvPr id="9" name="PlaceHolder 8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9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0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1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2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3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4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9" name="PlaceHolder 8"/>
          <p:cNvSpPr>
            <a:spLocks noGrp="1"/>
          </p:cNvSpPr>
          <p:nvPr>
            <p:ph type="ftr" idx="16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10" name="PlaceHolder 9"/>
          <p:cNvSpPr>
            <a:spLocks noGrp="1"/>
          </p:cNvSpPr>
          <p:nvPr>
            <p:ph type="sldNum" idx="17"/>
          </p:nvPr>
        </p:nvSpPr>
        <p:spPr/>
        <p:txBody>
          <a:bodyPr/>
          <a:p>
            <a:fld id="{61D74A36-F362-4DE7-A6A9-F48EF00EDCA7}" type="slidenum">
              <a:t>&lt;#&gt;</a:t>
            </a:fld>
          </a:p>
        </p:txBody>
      </p:sp>
      <p:sp>
        <p:nvSpPr>
          <p:cNvPr id="11" name="PlaceHolder 10"/>
          <p:cNvSpPr>
            <a:spLocks noGrp="1"/>
          </p:cNvSpPr>
          <p:nvPr>
            <p:ph type="dt" idx="18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7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7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99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1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PlaceHolder 1"/>
          <p:cNvSpPr>
            <a:spLocks noGrp="1"/>
          </p:cNvSpPr>
          <p:nvPr>
            <p:ph type="subTitle"/>
          </p:nvPr>
        </p:nvSpPr>
        <p:spPr>
          <a:xfrm>
            <a:off x="609480" y="274680"/>
            <a:ext cx="10972080" cy="529632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7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9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0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98CC6028-CB00-45DF-8B3F-ADE90F05A3C2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Layouts/slideLayout8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2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3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4" name="PlaceHolder 4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6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7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8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1" name="PlaceHolder 3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4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5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6" name="PlaceHolder 5"/>
          <p:cNvSpPr>
            <a:spLocks noGrp="1"/>
          </p:cNvSpPr>
          <p:nvPr>
            <p:ph/>
          </p:nvPr>
        </p:nvSpPr>
        <p:spPr>
          <a:xfrm>
            <a:off x="6231960" y="368208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8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8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9" name="PlaceHolder 3"/>
          <p:cNvSpPr>
            <a:spLocks noGrp="1"/>
          </p:cNvSpPr>
          <p:nvPr>
            <p:ph/>
          </p:nvPr>
        </p:nvSpPr>
        <p:spPr>
          <a:xfrm>
            <a:off x="431964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0" name="PlaceHolder 4"/>
          <p:cNvSpPr>
            <a:spLocks noGrp="1"/>
          </p:cNvSpPr>
          <p:nvPr>
            <p:ph/>
          </p:nvPr>
        </p:nvSpPr>
        <p:spPr>
          <a:xfrm>
            <a:off x="8029800" y="160452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1" name="PlaceHolder 5"/>
          <p:cNvSpPr>
            <a:spLocks noGrp="1"/>
          </p:cNvSpPr>
          <p:nvPr>
            <p:ph/>
          </p:nvPr>
        </p:nvSpPr>
        <p:spPr>
          <a:xfrm>
            <a:off x="60948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2" name="PlaceHolder 6"/>
          <p:cNvSpPr>
            <a:spLocks noGrp="1"/>
          </p:cNvSpPr>
          <p:nvPr>
            <p:ph/>
          </p:nvPr>
        </p:nvSpPr>
        <p:spPr>
          <a:xfrm>
            <a:off x="431964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3" name="PlaceHolder 7"/>
          <p:cNvSpPr>
            <a:spLocks noGrp="1"/>
          </p:cNvSpPr>
          <p:nvPr>
            <p:ph/>
          </p:nvPr>
        </p:nvSpPr>
        <p:spPr>
          <a:xfrm>
            <a:off x="8029800" y="3682080"/>
            <a:ext cx="35330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6231960" y="1604520"/>
            <a:ext cx="535428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09480" y="3682080"/>
            <a:ext cx="10972440" cy="18968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1417"/>
              </a:spcBef>
              <a:buNone/>
            </a:pP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5"/>
          <p:cNvSpPr>
            <a:spLocks noGrp="1"/>
          </p:cNvSpPr>
          <p:nvPr>
            <p:ph type="ftr" idx="1"/>
          </p:nvPr>
        </p:nvSpPr>
        <p:spPr/>
        <p:txBody>
          <a:bodyPr/>
          <a:p>
            <a:r>
              <a:t>Footer</a:t>
            </a:r>
          </a:p>
        </p:txBody>
      </p:sp>
      <p:sp>
        <p:nvSpPr>
          <p:cNvPr id="7" name="PlaceHolder 6"/>
          <p:cNvSpPr>
            <a:spLocks noGrp="1"/>
          </p:cNvSpPr>
          <p:nvPr>
            <p:ph type="sldNum" idx="2"/>
          </p:nvPr>
        </p:nvSpPr>
        <p:spPr/>
        <p:txBody>
          <a:bodyPr/>
          <a:p>
            <a:fld id="{7127B523-3613-49B3-B356-EE6C026127BE}" type="slidenum">
              <a:t>&lt;#&gt;</a:t>
            </a:fld>
          </a:p>
        </p:txBody>
      </p:sp>
      <p:sp>
        <p:nvSpPr>
          <p:cNvPr id="8" name="PlaceHolder 7"/>
          <p:cNvSpPr>
            <a:spLocks noGrp="1"/>
          </p:cNvSpPr>
          <p:nvPr>
            <p:ph type="dt" idx="3"/>
          </p:nvPr>
        </p:nvSpPr>
        <p:spPr/>
        <p:txBody>
          <a:bodyPr/>
          <a:p>
            <a:r>
              <a:rPr lang="uk-UA"/>
              <a:t/>
            </a: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jpe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openxmlformats.org/officeDocument/2006/relationships/image" Target="../media/image18.png"/><Relationship Id="rId20" Type="http://schemas.openxmlformats.org/officeDocument/2006/relationships/slideLayout" Target="../slideLayouts/slideLayout1.xml"/><Relationship Id="rId21" Type="http://schemas.openxmlformats.org/officeDocument/2006/relationships/slideLayout" Target="../slideLayouts/slideLayout2.xml"/><Relationship Id="rId22" Type="http://schemas.openxmlformats.org/officeDocument/2006/relationships/slideLayout" Target="../slideLayouts/slideLayout3.xml"/><Relationship Id="rId23" Type="http://schemas.openxmlformats.org/officeDocument/2006/relationships/slideLayout" Target="../slideLayouts/slideLayout4.xml"/><Relationship Id="rId24" Type="http://schemas.openxmlformats.org/officeDocument/2006/relationships/slideLayout" Target="../slideLayouts/slideLayout5.xml"/><Relationship Id="rId25" Type="http://schemas.openxmlformats.org/officeDocument/2006/relationships/slideLayout" Target="../slideLayouts/slideLayout6.xml"/><Relationship Id="rId26" Type="http://schemas.openxmlformats.org/officeDocument/2006/relationships/slideLayout" Target="../slideLayouts/slideLayout7.xml"/><Relationship Id="rId27" Type="http://schemas.openxmlformats.org/officeDocument/2006/relationships/slideLayout" Target="../slideLayouts/slideLayout8.xml"/><Relationship Id="rId28" Type="http://schemas.openxmlformats.org/officeDocument/2006/relationships/slideLayout" Target="../slideLayouts/slideLayout9.xml"/><Relationship Id="rId29" Type="http://schemas.openxmlformats.org/officeDocument/2006/relationships/slideLayout" Target="../slideLayouts/slideLayout10.xml"/><Relationship Id="rId30" Type="http://schemas.openxmlformats.org/officeDocument/2006/relationships/slideLayout" Target="../slideLayouts/slideLayout11.xml"/><Relationship Id="rId31" Type="http://schemas.openxmlformats.org/officeDocument/2006/relationships/slideLayout" Target="../slideLayouts/slideLayout12.xml"/>
</Relationships>
</file>

<file path=ppt/slideMasters/_rels/slideMaster2.xml.rels><?xml version="1.0" encoding="UTF-8"?>
<Relationships xmlns="http://schemas.openxmlformats.org/package/2006/relationships"><Relationship Id="rId1" Type="http://schemas.openxmlformats.org/officeDocument/2006/relationships/theme" Target="../theme/theme2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17.xml"/><Relationship Id="rId19" Type="http://schemas.openxmlformats.org/officeDocument/2006/relationships/slideLayout" Target="../slideLayouts/slideLayout18.xml"/><Relationship Id="rId20" Type="http://schemas.openxmlformats.org/officeDocument/2006/relationships/slideLayout" Target="../slideLayouts/slideLayout19.xml"/><Relationship Id="rId21" Type="http://schemas.openxmlformats.org/officeDocument/2006/relationships/slideLayout" Target="../slideLayouts/slideLayout20.xml"/><Relationship Id="rId22" Type="http://schemas.openxmlformats.org/officeDocument/2006/relationships/slideLayout" Target="../slideLayouts/slideLayout21.xml"/><Relationship Id="rId23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23.xml"/><Relationship Id="rId25" Type="http://schemas.openxmlformats.org/officeDocument/2006/relationships/slideLayout" Target="../slideLayouts/slideLayout24.xml"/>
</Relationships>
</file>

<file path=ppt/slideMasters/_rels/slideMaster3.xml.rels><?xml version="1.0" encoding="UTF-8"?>
<Relationships xmlns="http://schemas.openxmlformats.org/package/2006/relationships"><Relationship Id="rId1" Type="http://schemas.openxmlformats.org/officeDocument/2006/relationships/theme" Target="../theme/theme3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26.xml"/><Relationship Id="rId16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31.xml"/><Relationship Id="rId21" Type="http://schemas.openxmlformats.org/officeDocument/2006/relationships/slideLayout" Target="../slideLayouts/slideLayout32.xml"/><Relationship Id="rId22" Type="http://schemas.openxmlformats.org/officeDocument/2006/relationships/slideLayout" Target="../slideLayouts/slideLayout33.xml"/><Relationship Id="rId23" Type="http://schemas.openxmlformats.org/officeDocument/2006/relationships/slideLayout" Target="../slideLayouts/slideLayout34.xml"/><Relationship Id="rId24" Type="http://schemas.openxmlformats.org/officeDocument/2006/relationships/slideLayout" Target="../slideLayouts/slideLayout35.xml"/><Relationship Id="rId25" Type="http://schemas.openxmlformats.org/officeDocument/2006/relationships/slideLayout" Target="../slideLayouts/slideLayout36.xml"/>
</Relationships>
</file>

<file path=ppt/slideMasters/_rels/slideMaster4.xml.rels><?xml version="1.0" encoding="UTF-8"?>
<Relationships xmlns="http://schemas.openxmlformats.org/package/2006/relationships"><Relationship Id="rId1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9.xml"/><Relationship Id="rId5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2.xml"/><Relationship Id="rId8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47.xml"/><Relationship Id="rId13" Type="http://schemas.openxmlformats.org/officeDocument/2006/relationships/slideLayout" Target="../slideLayouts/slideLayout48.xml"/>
</Relationships>
</file>

<file path=ppt/slideMasters/_rels/slideMaster5.xml.rels><?xml version="1.0" encoding="UTF-8"?>
<Relationships xmlns="http://schemas.openxmlformats.org/package/2006/relationships"><Relationship Id="rId1" Type="http://schemas.openxmlformats.org/officeDocument/2006/relationships/theme" Target="../theme/theme5.xml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49.xml"/><Relationship Id="rId4" Type="http://schemas.openxmlformats.org/officeDocument/2006/relationships/slideLayout" Target="../slideLayouts/slideLayout50.xml"/><Relationship Id="rId5" Type="http://schemas.openxmlformats.org/officeDocument/2006/relationships/slideLayout" Target="../slideLayouts/slideLayout51.xml"/><Relationship Id="rId6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3.xml"/><Relationship Id="rId8" Type="http://schemas.openxmlformats.org/officeDocument/2006/relationships/slideLayout" Target="../slideLayouts/slideLayout54.xml"/><Relationship Id="rId9" Type="http://schemas.openxmlformats.org/officeDocument/2006/relationships/slideLayout" Target="../slideLayouts/slideLayout55.xml"/><Relationship Id="rId10" Type="http://schemas.openxmlformats.org/officeDocument/2006/relationships/slideLayout" Target="../slideLayouts/slideLayout56.xml"/><Relationship Id="rId11" Type="http://schemas.openxmlformats.org/officeDocument/2006/relationships/slideLayout" Target="../slideLayouts/slideLayout57.xml"/><Relationship Id="rId12" Type="http://schemas.openxmlformats.org/officeDocument/2006/relationships/slideLayout" Target="../slideLayouts/slideLayout58.xml"/><Relationship Id="rId13" Type="http://schemas.openxmlformats.org/officeDocument/2006/relationships/slideLayout" Target="../slideLayouts/slideLayout59.xml"/><Relationship Id="rId14" Type="http://schemas.openxmlformats.org/officeDocument/2006/relationships/slideLayout" Target="../slideLayouts/slideLayout60.xml"/>
</Relationships>
</file>

<file path=ppt/slideMasters/_rels/slideMaster6.xml.rels><?xml version="1.0" encoding="UTF-8"?>
<Relationships xmlns="http://schemas.openxmlformats.org/package/2006/relationships"><Relationship Id="rId1" Type="http://schemas.openxmlformats.org/officeDocument/2006/relationships/theme" Target="../theme/theme6.xml"/><Relationship Id="rId2" Type="http://schemas.openxmlformats.org/officeDocument/2006/relationships/image" Target="../media/image19.jpeg"/><Relationship Id="rId3" Type="http://schemas.openxmlformats.org/officeDocument/2006/relationships/slideLayout" Target="../slideLayouts/slideLayout61.xml"/><Relationship Id="rId4" Type="http://schemas.openxmlformats.org/officeDocument/2006/relationships/slideLayout" Target="../slideLayouts/slideLayout62.xml"/><Relationship Id="rId5" Type="http://schemas.openxmlformats.org/officeDocument/2006/relationships/slideLayout" Target="../slideLayouts/slideLayout63.xml"/><Relationship Id="rId6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5.xml"/><Relationship Id="rId8" Type="http://schemas.openxmlformats.org/officeDocument/2006/relationships/slideLayout" Target="../slideLayouts/slideLayout66.xml"/><Relationship Id="rId9" Type="http://schemas.openxmlformats.org/officeDocument/2006/relationships/slideLayout" Target="../slideLayouts/slideLayout67.xml"/><Relationship Id="rId10" Type="http://schemas.openxmlformats.org/officeDocument/2006/relationships/slideLayout" Target="../slideLayouts/slideLayout68.xml"/><Relationship Id="rId11" Type="http://schemas.openxmlformats.org/officeDocument/2006/relationships/slideLayout" Target="../slideLayouts/slideLayout69.xml"/><Relationship Id="rId12" Type="http://schemas.openxmlformats.org/officeDocument/2006/relationships/slideLayout" Target="../slideLayouts/slideLayout70.xml"/><Relationship Id="rId13" Type="http://schemas.openxmlformats.org/officeDocument/2006/relationships/slideLayout" Target="../slideLayouts/slideLayout71.xml"/><Relationship Id="rId14" Type="http://schemas.openxmlformats.org/officeDocument/2006/relationships/slideLayout" Target="../slideLayouts/slideLayout72.xml"/>
</Relationships>
</file>

<file path=ppt/slideMasters/_rels/slideMaster7.xml.rels><?xml version="1.0" encoding="UTF-8"?>
<Relationships xmlns="http://schemas.openxmlformats.org/package/2006/relationships"><Relationship Id="rId1" Type="http://schemas.openxmlformats.org/officeDocument/2006/relationships/theme" Target="../theme/theme7.xml"/><Relationship Id="rId2" Type="http://schemas.openxmlformats.org/officeDocument/2006/relationships/image" Target="../media/image20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slideLayout" Target="../slideLayouts/slideLayout73.xml"/><Relationship Id="rId15" Type="http://schemas.openxmlformats.org/officeDocument/2006/relationships/slideLayout" Target="../slideLayouts/slideLayout74.xml"/><Relationship Id="rId16" Type="http://schemas.openxmlformats.org/officeDocument/2006/relationships/slideLayout" Target="../slideLayouts/slideLayout75.xml"/><Relationship Id="rId17" Type="http://schemas.openxmlformats.org/officeDocument/2006/relationships/slideLayout" Target="../slideLayouts/slideLayout76.xml"/><Relationship Id="rId18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78.xml"/><Relationship Id="rId20" Type="http://schemas.openxmlformats.org/officeDocument/2006/relationships/slideLayout" Target="../slideLayouts/slideLayout79.xml"/><Relationship Id="rId21" Type="http://schemas.openxmlformats.org/officeDocument/2006/relationships/slideLayout" Target="../slideLayouts/slideLayout80.xml"/><Relationship Id="rId22" Type="http://schemas.openxmlformats.org/officeDocument/2006/relationships/slideLayout" Target="../slideLayouts/slideLayout81.xml"/><Relationship Id="rId23" Type="http://schemas.openxmlformats.org/officeDocument/2006/relationships/slideLayout" Target="../slideLayouts/slideLayout82.xml"/><Relationship Id="rId24" Type="http://schemas.openxmlformats.org/officeDocument/2006/relationships/slideLayout" Target="../slideLayouts/slideLayout83.xml"/><Relationship Id="rId25" Type="http://schemas.openxmlformats.org/officeDocument/2006/relationships/slideLayout" Target="../slideLayouts/slideLayout84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0" name="Рисунок 9" descr="0_ac511_5ddae14e_L.png"/>
          <p:cNvPicPr/>
          <p:nvPr/>
        </p:nvPicPr>
        <p:blipFill>
          <a:blip r:embed="rId3"/>
          <a:stretch/>
        </p:blipFill>
        <p:spPr>
          <a:xfrm>
            <a:off x="2190600" y="6143760"/>
            <a:ext cx="856440" cy="642240"/>
          </a:xfrm>
          <a:prstGeom prst="rect">
            <a:avLst/>
          </a:prstGeom>
          <a:ln w="0">
            <a:noFill/>
          </a:ln>
        </p:spPr>
      </p:pic>
      <p:pic>
        <p:nvPicPr>
          <p:cNvPr id="1" name="Рисунок 10" descr="0_8eae3_6ea58e84_L.png"/>
          <p:cNvPicPr/>
          <p:nvPr/>
        </p:nvPicPr>
        <p:blipFill>
          <a:blip r:embed="rId4"/>
          <a:stretch/>
        </p:blipFill>
        <p:spPr>
          <a:xfrm flipH="1">
            <a:off x="6858720" y="6000840"/>
            <a:ext cx="932760" cy="77724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" name="Рисунок 11" descr="0_c0379_d6179cb5_L.png"/>
          <p:cNvPicPr/>
          <p:nvPr/>
        </p:nvPicPr>
        <p:blipFill>
          <a:blip r:embed="rId5"/>
          <a:stretch/>
        </p:blipFill>
        <p:spPr>
          <a:xfrm>
            <a:off x="9429840" y="6143760"/>
            <a:ext cx="1144440" cy="57636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" name="Рисунок 12" descr="0_139c90_9986f021_L.png"/>
          <p:cNvPicPr/>
          <p:nvPr/>
        </p:nvPicPr>
        <p:blipFill>
          <a:blip r:embed="rId6"/>
          <a:stretch/>
        </p:blipFill>
        <p:spPr>
          <a:xfrm>
            <a:off x="10763280" y="5500800"/>
            <a:ext cx="1089000" cy="1237680"/>
          </a:xfrm>
          <a:prstGeom prst="rect">
            <a:avLst/>
          </a:prstGeom>
          <a:ln w="0">
            <a:noFill/>
          </a:ln>
        </p:spPr>
      </p:pic>
      <p:pic>
        <p:nvPicPr>
          <p:cNvPr id="4" name="Рисунок 14" descr="0_114776_1370affd_L.png"/>
          <p:cNvPicPr/>
          <p:nvPr/>
        </p:nvPicPr>
        <p:blipFill>
          <a:blip r:embed="rId7"/>
          <a:stretch/>
        </p:blipFill>
        <p:spPr>
          <a:xfrm>
            <a:off x="190440" y="5929200"/>
            <a:ext cx="856440" cy="838800"/>
          </a:xfrm>
          <a:prstGeom prst="rect">
            <a:avLst/>
          </a:prstGeom>
          <a:ln w="0">
            <a:noFill/>
          </a:ln>
        </p:spPr>
      </p:pic>
      <p:pic>
        <p:nvPicPr>
          <p:cNvPr id="5" name="Рисунок 15" descr="0_11478d_688f86ca_L.png"/>
          <p:cNvPicPr/>
          <p:nvPr/>
        </p:nvPicPr>
        <p:blipFill>
          <a:blip r:embed="rId8"/>
          <a:stretch/>
        </p:blipFill>
        <p:spPr>
          <a:xfrm>
            <a:off x="8763120" y="6143760"/>
            <a:ext cx="570960" cy="62604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Рисунок 16" descr="0_114773_e56185a7_L.png"/>
          <p:cNvPicPr/>
          <p:nvPr/>
        </p:nvPicPr>
        <p:blipFill>
          <a:blip r:embed="rId9"/>
          <a:stretch/>
        </p:blipFill>
        <p:spPr>
          <a:xfrm>
            <a:off x="4000320" y="6089400"/>
            <a:ext cx="475560" cy="68112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7" name="Рисунок 18" descr="0_114780_32fd9b3f_L.png"/>
          <p:cNvPicPr/>
          <p:nvPr/>
        </p:nvPicPr>
        <p:blipFill>
          <a:blip r:embed="rId10"/>
          <a:stretch/>
        </p:blipFill>
        <p:spPr>
          <a:xfrm>
            <a:off x="3127320" y="6429600"/>
            <a:ext cx="682200" cy="30132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8" name="Рисунок 22" descr="0_114774_4ee3230_L.png"/>
          <p:cNvPicPr/>
          <p:nvPr/>
        </p:nvPicPr>
        <p:blipFill>
          <a:blip r:embed="rId11"/>
          <a:stretch/>
        </p:blipFill>
        <p:spPr>
          <a:xfrm>
            <a:off x="7905600" y="6286680"/>
            <a:ext cx="761400" cy="470160"/>
          </a:xfrm>
          <a:prstGeom prst="rect">
            <a:avLst/>
          </a:prstGeom>
          <a:ln w="0">
            <a:noFill/>
          </a:ln>
        </p:spPr>
      </p:pic>
      <p:pic>
        <p:nvPicPr>
          <p:cNvPr id="9" name="Рисунок 13" descr="0_11477f_a2c38971_L.png"/>
          <p:cNvPicPr/>
          <p:nvPr/>
        </p:nvPicPr>
        <p:blipFill>
          <a:blip r:embed="rId12"/>
          <a:stretch/>
        </p:blipFill>
        <p:spPr>
          <a:xfrm>
            <a:off x="952560" y="6179040"/>
            <a:ext cx="1046880" cy="621720"/>
          </a:xfrm>
          <a:prstGeom prst="rect">
            <a:avLst/>
          </a:prstGeom>
          <a:ln w="0">
            <a:noFill/>
          </a:ln>
        </p:spPr>
      </p:pic>
      <p:pic>
        <p:nvPicPr>
          <p:cNvPr id="10" name="Рисунок 23" descr="0_d4d6d_4740c1eb_L.png"/>
          <p:cNvPicPr/>
          <p:nvPr/>
        </p:nvPicPr>
        <p:blipFill>
          <a:blip r:embed="rId13"/>
          <a:stretch/>
        </p:blipFill>
        <p:spPr>
          <a:xfrm>
            <a:off x="4572000" y="5910120"/>
            <a:ext cx="1958040" cy="804240"/>
          </a:xfrm>
          <a:prstGeom prst="rect">
            <a:avLst/>
          </a:prstGeom>
          <a:ln w="0">
            <a:noFill/>
          </a:ln>
        </p:spPr>
      </p:pic>
      <p:pic>
        <p:nvPicPr>
          <p:cNvPr id="11" name="Рисунок 6" descr="6edf095e.jpg"/>
          <p:cNvPicPr/>
          <p:nvPr/>
        </p:nvPicPr>
        <p:blipFill>
          <a:blip r:embed="rId14"/>
          <a:stretch/>
        </p:blipFill>
        <p:spPr>
          <a:xfrm>
            <a:off x="0" y="0"/>
            <a:ext cx="12191400" cy="6857280"/>
          </a:xfrm>
          <a:prstGeom prst="rect">
            <a:avLst/>
          </a:prstGeom>
          <a:ln w="0">
            <a:noFill/>
          </a:ln>
        </p:spPr>
      </p:pic>
      <p:pic>
        <p:nvPicPr>
          <p:cNvPr id="12" name="Рисунок 7" descr="0_c98b9_19d24419_L.png"/>
          <p:cNvPicPr/>
          <p:nvPr/>
        </p:nvPicPr>
        <p:blipFill>
          <a:blip r:embed="rId15"/>
          <a:stretch/>
        </p:blipFill>
        <p:spPr>
          <a:xfrm>
            <a:off x="8381880" y="5500800"/>
            <a:ext cx="2031120" cy="1356480"/>
          </a:xfrm>
          <a:prstGeom prst="rect">
            <a:avLst/>
          </a:prstGeom>
          <a:ln w="0">
            <a:noFill/>
          </a:ln>
        </p:spPr>
      </p:pic>
      <p:pic>
        <p:nvPicPr>
          <p:cNvPr id="13" name="Рисунок 9" descr="0_11478c_5e039bbe_L.png"/>
          <p:cNvPicPr/>
          <p:nvPr/>
        </p:nvPicPr>
        <p:blipFill>
          <a:blip r:embed="rId16"/>
          <a:stretch/>
        </p:blipFill>
        <p:spPr>
          <a:xfrm>
            <a:off x="4572000" y="5844240"/>
            <a:ext cx="1364400" cy="1013040"/>
          </a:xfrm>
          <a:prstGeom prst="rect">
            <a:avLst/>
          </a:prstGeom>
          <a:ln w="0">
            <a:noFill/>
          </a:ln>
        </p:spPr>
      </p:pic>
      <p:pic>
        <p:nvPicPr>
          <p:cNvPr id="14" name="Рисунок 11" descr="0_114781_5caa5bc5_L.png"/>
          <p:cNvPicPr/>
          <p:nvPr/>
        </p:nvPicPr>
        <p:blipFill>
          <a:blip r:embed="rId17"/>
          <a:stretch/>
        </p:blipFill>
        <p:spPr>
          <a:xfrm>
            <a:off x="5905440" y="6375240"/>
            <a:ext cx="475560" cy="339120"/>
          </a:xfrm>
          <a:prstGeom prst="rect">
            <a:avLst/>
          </a:prstGeom>
          <a:ln w="0">
            <a:noFill/>
          </a:ln>
        </p:spPr>
      </p:pic>
      <p:pic>
        <p:nvPicPr>
          <p:cNvPr id="15" name="Рисунок 12" descr="0_114772_18a34c5c_L.png"/>
          <p:cNvPicPr/>
          <p:nvPr/>
        </p:nvPicPr>
        <p:blipFill>
          <a:blip r:embed="rId18"/>
          <a:stretch/>
        </p:blipFill>
        <p:spPr>
          <a:xfrm>
            <a:off x="3333600" y="5761800"/>
            <a:ext cx="975600" cy="1095480"/>
          </a:xfrm>
          <a:prstGeom prst="rect">
            <a:avLst/>
          </a:prstGeom>
          <a:ln w="0">
            <a:noFill/>
          </a:ln>
        </p:spPr>
      </p:pic>
      <p:pic>
        <p:nvPicPr>
          <p:cNvPr id="16" name="Рисунок 15" descr="1174897102_743b8e3d1aa6653fa1acfbfbb79fc187_full.jpg"/>
          <p:cNvPicPr/>
          <p:nvPr/>
        </p:nvPicPr>
        <p:blipFill>
          <a:blip r:embed="rId19"/>
          <a:stretch/>
        </p:blipFill>
        <p:spPr>
          <a:xfrm>
            <a:off x="666720" y="428760"/>
            <a:ext cx="2094840" cy="1377360"/>
          </a:xfrm>
          <a:prstGeom prst="rect">
            <a:avLst/>
          </a:prstGeom>
          <a:ln w="0">
            <a:noFill/>
          </a:ln>
        </p:spPr>
      </p:pic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8" name="PlaceHolder 2"/>
          <p:cNvSpPr>
            <a:spLocks noGrp="1"/>
          </p:cNvSpPr>
          <p:nvPr>
            <p:ph type="ftr" idx="1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9" name="PlaceHolder 3"/>
          <p:cNvSpPr>
            <a:spLocks noGrp="1"/>
          </p:cNvSpPr>
          <p:nvPr>
            <p:ph type="sldNum" idx="2"/>
          </p:nvPr>
        </p:nvSpPr>
        <p:spPr>
          <a:xfrm>
            <a:off x="8991720" y="635004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7492363-781B-4ABA-A2B5-CA6DD3445A2F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" name="PlaceHolder 4"/>
          <p:cNvSpPr>
            <a:spLocks noGrp="1"/>
          </p:cNvSpPr>
          <p:nvPr>
            <p:ph type="dt" idx="3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0"/>
    <p:sldLayoutId id="2147483650" r:id="rId21"/>
    <p:sldLayoutId id="2147483651" r:id="rId22"/>
    <p:sldLayoutId id="2147483652" r:id="rId23"/>
    <p:sldLayoutId id="2147483653" r:id="rId24"/>
    <p:sldLayoutId id="2147483654" r:id="rId25"/>
    <p:sldLayoutId id="2147483655" r:id="rId26"/>
    <p:sldLayoutId id="2147483656" r:id="rId27"/>
    <p:sldLayoutId id="2147483657" r:id="rId28"/>
    <p:sldLayoutId id="2147483658" r:id="rId29"/>
    <p:sldLayoutId id="2147483659" r:id="rId30"/>
    <p:sldLayoutId id="2147483660" r:id="rId31"/>
  </p:sldLayoutIdLst>
</p:sldMaster>
</file>

<file path=ppt/slideMasters/slideMaster2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Рисунок 9" descr="0_ac511_5ddae14e_L.png"/>
          <p:cNvPicPr/>
          <p:nvPr/>
        </p:nvPicPr>
        <p:blipFill>
          <a:blip r:embed="rId3"/>
          <a:stretch/>
        </p:blipFill>
        <p:spPr>
          <a:xfrm>
            <a:off x="2190600" y="6143760"/>
            <a:ext cx="856440" cy="642240"/>
          </a:xfrm>
          <a:prstGeom prst="rect">
            <a:avLst/>
          </a:prstGeom>
          <a:ln w="0">
            <a:noFill/>
          </a:ln>
        </p:spPr>
      </p:pic>
      <p:pic>
        <p:nvPicPr>
          <p:cNvPr id="59" name="Рисунок 10" descr="0_8eae3_6ea58e84_L.png"/>
          <p:cNvPicPr/>
          <p:nvPr/>
        </p:nvPicPr>
        <p:blipFill>
          <a:blip r:embed="rId4"/>
          <a:stretch/>
        </p:blipFill>
        <p:spPr>
          <a:xfrm flipH="1">
            <a:off x="6858720" y="6000840"/>
            <a:ext cx="932760" cy="77724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0" name="Рисунок 11" descr="0_c0379_d6179cb5_L.png"/>
          <p:cNvPicPr/>
          <p:nvPr/>
        </p:nvPicPr>
        <p:blipFill>
          <a:blip r:embed="rId5"/>
          <a:stretch/>
        </p:blipFill>
        <p:spPr>
          <a:xfrm>
            <a:off x="9429840" y="6143760"/>
            <a:ext cx="1144440" cy="57636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1" name="Рисунок 12" descr="0_139c90_9986f021_L.png"/>
          <p:cNvPicPr/>
          <p:nvPr/>
        </p:nvPicPr>
        <p:blipFill>
          <a:blip r:embed="rId6"/>
          <a:stretch/>
        </p:blipFill>
        <p:spPr>
          <a:xfrm>
            <a:off x="10763280" y="5500800"/>
            <a:ext cx="1089000" cy="1237680"/>
          </a:xfrm>
          <a:prstGeom prst="rect">
            <a:avLst/>
          </a:prstGeom>
          <a:ln w="0">
            <a:noFill/>
          </a:ln>
        </p:spPr>
      </p:pic>
      <p:pic>
        <p:nvPicPr>
          <p:cNvPr id="62" name="Рисунок 14" descr="0_114776_1370affd_L.png"/>
          <p:cNvPicPr/>
          <p:nvPr/>
        </p:nvPicPr>
        <p:blipFill>
          <a:blip r:embed="rId7"/>
          <a:stretch/>
        </p:blipFill>
        <p:spPr>
          <a:xfrm>
            <a:off x="190440" y="5929200"/>
            <a:ext cx="856440" cy="838800"/>
          </a:xfrm>
          <a:prstGeom prst="rect">
            <a:avLst/>
          </a:prstGeom>
          <a:ln w="0">
            <a:noFill/>
          </a:ln>
        </p:spPr>
      </p:pic>
      <p:pic>
        <p:nvPicPr>
          <p:cNvPr id="63" name="Рисунок 15" descr="0_11478d_688f86ca_L.png"/>
          <p:cNvPicPr/>
          <p:nvPr/>
        </p:nvPicPr>
        <p:blipFill>
          <a:blip r:embed="rId8"/>
          <a:stretch/>
        </p:blipFill>
        <p:spPr>
          <a:xfrm>
            <a:off x="8763120" y="6143760"/>
            <a:ext cx="570960" cy="62604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4" name="Рисунок 16" descr="0_114773_e56185a7_L.png"/>
          <p:cNvPicPr/>
          <p:nvPr/>
        </p:nvPicPr>
        <p:blipFill>
          <a:blip r:embed="rId9"/>
          <a:stretch/>
        </p:blipFill>
        <p:spPr>
          <a:xfrm>
            <a:off x="4000320" y="6089400"/>
            <a:ext cx="475560" cy="68112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5" name="Рисунок 18" descr="0_114780_32fd9b3f_L.png"/>
          <p:cNvPicPr/>
          <p:nvPr/>
        </p:nvPicPr>
        <p:blipFill>
          <a:blip r:embed="rId10"/>
          <a:stretch/>
        </p:blipFill>
        <p:spPr>
          <a:xfrm>
            <a:off x="3127320" y="6429600"/>
            <a:ext cx="682200" cy="30132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6" name="Рисунок 22" descr="0_114774_4ee3230_L.png"/>
          <p:cNvPicPr/>
          <p:nvPr/>
        </p:nvPicPr>
        <p:blipFill>
          <a:blip r:embed="rId11"/>
          <a:stretch/>
        </p:blipFill>
        <p:spPr>
          <a:xfrm>
            <a:off x="7905600" y="6286680"/>
            <a:ext cx="761400" cy="470160"/>
          </a:xfrm>
          <a:prstGeom prst="rect">
            <a:avLst/>
          </a:prstGeom>
          <a:ln w="0">
            <a:noFill/>
          </a:ln>
        </p:spPr>
      </p:pic>
      <p:pic>
        <p:nvPicPr>
          <p:cNvPr id="67" name="Рисунок 13" descr="0_11477f_a2c38971_L.png"/>
          <p:cNvPicPr/>
          <p:nvPr/>
        </p:nvPicPr>
        <p:blipFill>
          <a:blip r:embed="rId12"/>
          <a:stretch/>
        </p:blipFill>
        <p:spPr>
          <a:xfrm>
            <a:off x="952560" y="6179040"/>
            <a:ext cx="1046880" cy="621720"/>
          </a:xfrm>
          <a:prstGeom prst="rect">
            <a:avLst/>
          </a:prstGeom>
          <a:ln w="0">
            <a:noFill/>
          </a:ln>
        </p:spPr>
      </p:pic>
      <p:pic>
        <p:nvPicPr>
          <p:cNvPr id="68" name="Рисунок 23" descr="0_d4d6d_4740c1eb_L.png"/>
          <p:cNvPicPr/>
          <p:nvPr/>
        </p:nvPicPr>
        <p:blipFill>
          <a:blip r:embed="rId13"/>
          <a:stretch/>
        </p:blipFill>
        <p:spPr>
          <a:xfrm>
            <a:off x="4572000" y="5910120"/>
            <a:ext cx="1958040" cy="804240"/>
          </a:xfrm>
          <a:prstGeom prst="rect">
            <a:avLst/>
          </a:prstGeom>
          <a:ln w="0">
            <a:noFill/>
          </a:ln>
        </p:spPr>
      </p:pic>
      <p:sp>
        <p:nvSpPr>
          <p:cNvPr id="69" name="PlaceHolder 1"/>
          <p:cNvSpPr>
            <a:spLocks noGrp="1"/>
          </p:cNvSpPr>
          <p:nvPr>
            <p:ph type="ftr" idx="4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sldNum" idx="5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7BDF146F-F9E6-4933-BF82-9160267AAD60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dt" idx="6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73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</p:sldLayoutIdLst>
</p:sldMaster>
</file>

<file path=ppt/slideMasters/slideMaster3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" name="Рисунок 9" descr="0_ac511_5ddae14e_L.png"/>
          <p:cNvPicPr/>
          <p:nvPr/>
        </p:nvPicPr>
        <p:blipFill>
          <a:blip r:embed="rId3"/>
          <a:stretch/>
        </p:blipFill>
        <p:spPr>
          <a:xfrm>
            <a:off x="2190600" y="6143760"/>
            <a:ext cx="856440" cy="642240"/>
          </a:xfrm>
          <a:prstGeom prst="rect">
            <a:avLst/>
          </a:prstGeom>
          <a:ln w="0">
            <a:noFill/>
          </a:ln>
        </p:spPr>
      </p:pic>
      <p:pic>
        <p:nvPicPr>
          <p:cNvPr id="111" name="Рисунок 10" descr="0_8eae3_6ea58e84_L.png"/>
          <p:cNvPicPr/>
          <p:nvPr/>
        </p:nvPicPr>
        <p:blipFill>
          <a:blip r:embed="rId4"/>
          <a:stretch/>
        </p:blipFill>
        <p:spPr>
          <a:xfrm flipH="1">
            <a:off x="6858720" y="6000840"/>
            <a:ext cx="932760" cy="77724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2" name="Рисунок 11" descr="0_c0379_d6179cb5_L.png"/>
          <p:cNvPicPr/>
          <p:nvPr/>
        </p:nvPicPr>
        <p:blipFill>
          <a:blip r:embed="rId5"/>
          <a:stretch/>
        </p:blipFill>
        <p:spPr>
          <a:xfrm>
            <a:off x="9429840" y="6143760"/>
            <a:ext cx="1144440" cy="57636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3" name="Рисунок 12" descr="0_139c90_9986f021_L.png"/>
          <p:cNvPicPr/>
          <p:nvPr/>
        </p:nvPicPr>
        <p:blipFill>
          <a:blip r:embed="rId6"/>
          <a:stretch/>
        </p:blipFill>
        <p:spPr>
          <a:xfrm>
            <a:off x="10763280" y="5500800"/>
            <a:ext cx="1089000" cy="1237680"/>
          </a:xfrm>
          <a:prstGeom prst="rect">
            <a:avLst/>
          </a:prstGeom>
          <a:ln w="0">
            <a:noFill/>
          </a:ln>
        </p:spPr>
      </p:pic>
      <p:pic>
        <p:nvPicPr>
          <p:cNvPr id="114" name="Рисунок 14" descr="0_114776_1370affd_L.png"/>
          <p:cNvPicPr/>
          <p:nvPr/>
        </p:nvPicPr>
        <p:blipFill>
          <a:blip r:embed="rId7"/>
          <a:stretch/>
        </p:blipFill>
        <p:spPr>
          <a:xfrm>
            <a:off x="190440" y="5929200"/>
            <a:ext cx="856440" cy="838800"/>
          </a:xfrm>
          <a:prstGeom prst="rect">
            <a:avLst/>
          </a:prstGeom>
          <a:ln w="0">
            <a:noFill/>
          </a:ln>
        </p:spPr>
      </p:pic>
      <p:pic>
        <p:nvPicPr>
          <p:cNvPr id="115" name="Рисунок 15" descr="0_11478d_688f86ca_L.png"/>
          <p:cNvPicPr/>
          <p:nvPr/>
        </p:nvPicPr>
        <p:blipFill>
          <a:blip r:embed="rId8"/>
          <a:stretch/>
        </p:blipFill>
        <p:spPr>
          <a:xfrm>
            <a:off x="8763120" y="6143760"/>
            <a:ext cx="570960" cy="62604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6" name="Рисунок 16" descr="0_114773_e56185a7_L.png"/>
          <p:cNvPicPr/>
          <p:nvPr/>
        </p:nvPicPr>
        <p:blipFill>
          <a:blip r:embed="rId9"/>
          <a:stretch/>
        </p:blipFill>
        <p:spPr>
          <a:xfrm>
            <a:off x="4000320" y="6089400"/>
            <a:ext cx="475560" cy="68112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7" name="Рисунок 18" descr="0_114780_32fd9b3f_L.png"/>
          <p:cNvPicPr/>
          <p:nvPr/>
        </p:nvPicPr>
        <p:blipFill>
          <a:blip r:embed="rId10"/>
          <a:stretch/>
        </p:blipFill>
        <p:spPr>
          <a:xfrm>
            <a:off x="3127320" y="6429600"/>
            <a:ext cx="682200" cy="30132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118" name="Рисунок 22" descr="0_114774_4ee3230_L.png"/>
          <p:cNvPicPr/>
          <p:nvPr/>
        </p:nvPicPr>
        <p:blipFill>
          <a:blip r:embed="rId11"/>
          <a:stretch/>
        </p:blipFill>
        <p:spPr>
          <a:xfrm>
            <a:off x="7905600" y="6286680"/>
            <a:ext cx="761400" cy="470160"/>
          </a:xfrm>
          <a:prstGeom prst="rect">
            <a:avLst/>
          </a:prstGeom>
          <a:ln w="0">
            <a:noFill/>
          </a:ln>
        </p:spPr>
      </p:pic>
      <p:pic>
        <p:nvPicPr>
          <p:cNvPr id="119" name="Рисунок 13" descr="0_11477f_a2c38971_L.png"/>
          <p:cNvPicPr/>
          <p:nvPr/>
        </p:nvPicPr>
        <p:blipFill>
          <a:blip r:embed="rId12"/>
          <a:stretch/>
        </p:blipFill>
        <p:spPr>
          <a:xfrm>
            <a:off x="952560" y="6179040"/>
            <a:ext cx="1046880" cy="621720"/>
          </a:xfrm>
          <a:prstGeom prst="rect">
            <a:avLst/>
          </a:prstGeom>
          <a:ln w="0">
            <a:noFill/>
          </a:ln>
        </p:spPr>
      </p:pic>
      <p:pic>
        <p:nvPicPr>
          <p:cNvPr id="120" name="Рисунок 23" descr="0_d4d6d_4740c1eb_L.png"/>
          <p:cNvPicPr/>
          <p:nvPr/>
        </p:nvPicPr>
        <p:blipFill>
          <a:blip r:embed="rId13"/>
          <a:stretch/>
        </p:blipFill>
        <p:spPr>
          <a:xfrm>
            <a:off x="4572000" y="5910120"/>
            <a:ext cx="1958040" cy="804240"/>
          </a:xfrm>
          <a:prstGeom prst="rect">
            <a:avLst/>
          </a:prstGeom>
          <a:ln w="0">
            <a:noFill/>
          </a:ln>
        </p:spPr>
      </p:pic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>
              <a:buNone/>
            </a:pPr>
            <a:r>
              <a:rPr b="0" lang="uk-UA" sz="18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2" name="PlaceHolder 2"/>
          <p:cNvSpPr>
            <a:spLocks noGrp="1"/>
          </p:cNvSpPr>
          <p:nvPr>
            <p:ph type="ftr" idx="7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3" name="PlaceHolder 3"/>
          <p:cNvSpPr>
            <a:spLocks noGrp="1"/>
          </p:cNvSpPr>
          <p:nvPr>
            <p:ph type="sldNum" idx="8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BF929E3C-A673-4C17-A464-9395557DA2A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4" name="PlaceHolder 4"/>
          <p:cNvSpPr>
            <a:spLocks noGrp="1"/>
          </p:cNvSpPr>
          <p:nvPr>
            <p:ph type="dt" idx="9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25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</p:sldLayoutIdLst>
</p:sldMaster>
</file>

<file path=ppt/slideMasters/slideMaster4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PlaceHolder 1"/>
          <p:cNvSpPr>
            <a:spLocks noGrp="1"/>
          </p:cNvSpPr>
          <p:nvPr>
            <p:ph type="ftr" idx="10"/>
          </p:nvPr>
        </p:nvSpPr>
        <p:spPr>
          <a:xfrm>
            <a:off x="4165560" y="6356520"/>
            <a:ext cx="385992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3" name="PlaceHolder 2"/>
          <p:cNvSpPr>
            <a:spLocks noGrp="1"/>
          </p:cNvSpPr>
          <p:nvPr>
            <p:ph type="sldNum" idx="11"/>
          </p:nvPr>
        </p:nvSpPr>
        <p:spPr>
          <a:xfrm>
            <a:off x="873756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200" spc="-1" strike="noStrike">
                <a:solidFill>
                  <a:srgbClr val="8b8b8b"/>
                </a:solidFill>
                <a:latin typeface="Calibri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549C7F37-891F-4D6E-A0E7-CF0AA944DA65}" type="slidenum">
              <a:rPr b="0" lang="ru-RU" sz="1200" spc="-1" strike="noStrike">
                <a:solidFill>
                  <a:srgbClr val="8b8b8b"/>
                </a:solidFill>
                <a:latin typeface="Calibri"/>
              </a:rPr>
              <a:t>&lt;номер&gt;</a:t>
            </a:fld>
            <a:endParaRPr b="0" lang="uk-UA" sz="12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4" name="PlaceHolder 3"/>
          <p:cNvSpPr>
            <a:spLocks noGrp="1"/>
          </p:cNvSpPr>
          <p:nvPr>
            <p:ph type="dt" idx="12"/>
          </p:nvPr>
        </p:nvSpPr>
        <p:spPr>
          <a:xfrm>
            <a:off x="609480" y="6356520"/>
            <a:ext cx="2844000" cy="36432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165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6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  <p:sldLayoutId id="2147483698" r:id="rId12"/>
    <p:sldLayoutId id="2147483699" r:id="rId13"/>
  </p:sldLayoutIdLst>
</p:sldMaster>
</file>

<file path=ppt/slideMasters/slideMaster5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PlaceHolder 1"/>
          <p:cNvSpPr>
            <a:spLocks noGrp="1"/>
          </p:cNvSpPr>
          <p:nvPr>
            <p:ph type="ftr" idx="13"/>
          </p:nvPr>
        </p:nvSpPr>
        <p:spPr>
          <a:xfrm>
            <a:off x="4165560" y="6245280"/>
            <a:ext cx="385992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4" name="PlaceHolder 2"/>
          <p:cNvSpPr>
            <a:spLocks noGrp="1"/>
          </p:cNvSpPr>
          <p:nvPr>
            <p:ph type="sldNum" idx="14"/>
          </p:nvPr>
        </p:nvSpPr>
        <p:spPr>
          <a:xfrm>
            <a:off x="873756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2FFBFC4C-6CC7-4034-9F7F-82245BDB7418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5" name="PlaceHolder 3"/>
          <p:cNvSpPr>
            <a:spLocks noGrp="1"/>
          </p:cNvSpPr>
          <p:nvPr>
            <p:ph type="dt" idx="15"/>
          </p:nvPr>
        </p:nvSpPr>
        <p:spPr>
          <a:xfrm>
            <a:off x="60948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06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7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  <p:sldLayoutId id="2147483710" r:id="rId12"/>
    <p:sldLayoutId id="2147483711" r:id="rId13"/>
    <p:sldLayoutId id="2147483712" r:id="rId14"/>
  </p:sldLayoutIdLst>
</p:sldMaster>
</file>

<file path=ppt/slideMasters/slideMaster6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PlaceHolder 1"/>
          <p:cNvSpPr>
            <a:spLocks noGrp="1"/>
          </p:cNvSpPr>
          <p:nvPr>
            <p:ph type="ftr" idx="16"/>
          </p:nvPr>
        </p:nvSpPr>
        <p:spPr>
          <a:xfrm>
            <a:off x="4165560" y="6245280"/>
            <a:ext cx="385992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ctr">
              <a:lnSpc>
                <a:spcPct val="100000"/>
              </a:lnSpc>
              <a:buNone/>
              <a:tabLst>
                <a:tab algn="l" pos="0"/>
              </a:tabLst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&lt;нижній колонтитул&gt;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5" name="PlaceHolder 2"/>
          <p:cNvSpPr>
            <a:spLocks noGrp="1"/>
          </p:cNvSpPr>
          <p:nvPr>
            <p:ph type="sldNum" idx="17"/>
          </p:nvPr>
        </p:nvSpPr>
        <p:spPr>
          <a:xfrm>
            <a:off x="873756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 algn="r">
              <a:lnSpc>
                <a:spcPct val="100000"/>
              </a:lnSpc>
              <a:buNone/>
              <a:tabLst>
                <a:tab algn="l" pos="0"/>
              </a:tabLst>
              <a:defRPr b="0" lang="ru-RU" sz="1400" spc="-1" strike="noStrike">
                <a:solidFill>
                  <a:srgbClr val="000000"/>
                </a:solidFill>
                <a:latin typeface="Arial"/>
              </a:defRPr>
            </a:lvl1pPr>
          </a:lstStyle>
          <a:p>
            <a:pPr indent="0" algn="r">
              <a:lnSpc>
                <a:spcPct val="100000"/>
              </a:lnSpc>
              <a:buNone/>
              <a:tabLst>
                <a:tab algn="l" pos="0"/>
              </a:tabLst>
            </a:pPr>
            <a:fld id="{CE7E95CC-1CF4-4C5C-84A7-5A5B2F4833EE}" type="slidenum">
              <a:rPr b="0" lang="ru-RU" sz="1400" spc="-1" strike="noStrike">
                <a:solidFill>
                  <a:srgbClr val="000000"/>
                </a:solidFill>
                <a:latin typeface="Arial"/>
              </a:rPr>
              <a:t>&lt;номер&gt;</a:t>
            </a:fld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6" name="PlaceHolder 3"/>
          <p:cNvSpPr>
            <a:spLocks noGrp="1"/>
          </p:cNvSpPr>
          <p:nvPr>
            <p:ph type="dt" idx="18"/>
          </p:nvPr>
        </p:nvSpPr>
        <p:spPr>
          <a:xfrm>
            <a:off x="609480" y="6245280"/>
            <a:ext cx="2844000" cy="475560"/>
          </a:xfrm>
          <a:prstGeom prst="rect">
            <a:avLst/>
          </a:prstGeom>
          <a:noFill/>
          <a:ln w="0">
            <a:noFill/>
          </a:ln>
        </p:spPr>
        <p:txBody>
          <a:bodyPr numCol="1" spcCol="0" lIns="90000" rIns="90000" tIns="45000" bIns="45000" anchor="t">
            <a:noAutofit/>
          </a:bodyPr>
          <a:lstStyle>
            <a:lvl1pPr indent="0">
              <a:buNone/>
              <a:defRPr b="0" lang="uk-UA" sz="1400" spc="-1" strike="noStrike">
                <a:solidFill>
                  <a:srgbClr val="000000"/>
                </a:solidFill>
                <a:latin typeface="Times New Roman"/>
              </a:defRPr>
            </a:lvl1pPr>
          </a:lstStyle>
          <a:p>
            <a:pPr indent="0">
              <a:buNone/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</a:rPr>
              <a:t>&lt;дата/час&gt;</a:t>
            </a:r>
            <a:endParaRPr b="0" lang="uk-UA" sz="1400" spc="-1" strike="noStrike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47" name="PlaceHolder 4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</a:pPr>
            <a:r>
              <a:rPr b="0" lang="uk-UA" sz="4400" spc="-1" strike="noStrike">
                <a:solidFill>
                  <a:srgbClr val="000000"/>
                </a:solidFill>
                <a:latin typeface="Arial"/>
              </a:rPr>
              <a:t>Для правки тексту заголовка клацніть мишею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8" name="PlaceHolder 5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3200" spc="-1" strike="noStrike">
                <a:solidFill>
                  <a:srgbClr val="000000"/>
                </a:solidFill>
                <a:latin typeface="Arial"/>
              </a:rPr>
              <a:t>Для редагування структури клацніть мишею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800" spc="-1" strike="noStrike">
                <a:solidFill>
                  <a:srgbClr val="000000"/>
                </a:solidFill>
                <a:latin typeface="Arial"/>
              </a:rPr>
              <a:t>Другий рівень структури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400" spc="-1" strike="noStrike">
                <a:solidFill>
                  <a:srgbClr val="000000"/>
                </a:solidFill>
                <a:latin typeface="Arial"/>
              </a:rPr>
              <a:t>Третій рівень структури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Четвертий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П'ятий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Шостий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uk-UA" sz="2000" spc="-1" strike="noStrike">
                <a:solidFill>
                  <a:srgbClr val="000000"/>
                </a:solidFill>
                <a:latin typeface="Arial"/>
              </a:rPr>
              <a:t>Сьомий рівень структури</a:t>
            </a:r>
            <a:endParaRPr b="0" lang="uk-UA" sz="20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723" r:id="rId12"/>
    <p:sldLayoutId id="2147483724" r:id="rId13"/>
    <p:sldLayoutId id="2147483725" r:id="rId14"/>
  </p:sldLayoutIdLst>
</p:sldMaster>
</file>

<file path=ppt/slideMasters/slideMaster7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>
            <a:alphaModFix amt="22000"/>
          </a:blip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5" name="Рисунок 9" descr="0_ac511_5ddae14e_L.png"/>
          <p:cNvPicPr/>
          <p:nvPr/>
        </p:nvPicPr>
        <p:blipFill>
          <a:blip r:embed="rId3"/>
          <a:stretch/>
        </p:blipFill>
        <p:spPr>
          <a:xfrm>
            <a:off x="2190600" y="6143760"/>
            <a:ext cx="856800" cy="642600"/>
          </a:xfrm>
          <a:prstGeom prst="rect">
            <a:avLst/>
          </a:prstGeom>
          <a:ln w="0">
            <a:noFill/>
          </a:ln>
        </p:spPr>
      </p:pic>
      <p:pic>
        <p:nvPicPr>
          <p:cNvPr id="286" name="Рисунок 10" descr="0_8eae3_6ea58e84_L.png"/>
          <p:cNvPicPr/>
          <p:nvPr/>
        </p:nvPicPr>
        <p:blipFill>
          <a:blip r:embed="rId4"/>
          <a:stretch/>
        </p:blipFill>
        <p:spPr>
          <a:xfrm flipH="1">
            <a:off x="6858360" y="6000840"/>
            <a:ext cx="933120" cy="77760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7" name="Рисунок 11" descr="0_c0379_d6179cb5_L.png"/>
          <p:cNvPicPr/>
          <p:nvPr/>
        </p:nvPicPr>
        <p:blipFill>
          <a:blip r:embed="rId5"/>
          <a:stretch/>
        </p:blipFill>
        <p:spPr>
          <a:xfrm>
            <a:off x="9429840" y="6143760"/>
            <a:ext cx="1144800" cy="57672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88" name="Рисунок 12" descr="0_139c90_9986f021_L.png"/>
          <p:cNvPicPr/>
          <p:nvPr/>
        </p:nvPicPr>
        <p:blipFill>
          <a:blip r:embed="rId6"/>
          <a:stretch/>
        </p:blipFill>
        <p:spPr>
          <a:xfrm>
            <a:off x="10763280" y="5500800"/>
            <a:ext cx="1089360" cy="1238040"/>
          </a:xfrm>
          <a:prstGeom prst="rect">
            <a:avLst/>
          </a:prstGeom>
          <a:ln w="0">
            <a:noFill/>
          </a:ln>
        </p:spPr>
      </p:pic>
      <p:pic>
        <p:nvPicPr>
          <p:cNvPr id="289" name="Рисунок 14" descr="0_114776_1370affd_L.png"/>
          <p:cNvPicPr/>
          <p:nvPr/>
        </p:nvPicPr>
        <p:blipFill>
          <a:blip r:embed="rId7"/>
          <a:stretch/>
        </p:blipFill>
        <p:spPr>
          <a:xfrm>
            <a:off x="190440" y="5929200"/>
            <a:ext cx="856800" cy="839160"/>
          </a:xfrm>
          <a:prstGeom prst="rect">
            <a:avLst/>
          </a:prstGeom>
          <a:ln w="0">
            <a:noFill/>
          </a:ln>
        </p:spPr>
      </p:pic>
      <p:pic>
        <p:nvPicPr>
          <p:cNvPr id="290" name="Рисунок 15" descr="0_11478d_688f86ca_L.png"/>
          <p:cNvPicPr/>
          <p:nvPr/>
        </p:nvPicPr>
        <p:blipFill>
          <a:blip r:embed="rId8"/>
          <a:stretch/>
        </p:blipFill>
        <p:spPr>
          <a:xfrm>
            <a:off x="8763120" y="6143760"/>
            <a:ext cx="571320" cy="62640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1" name="Рисунок 16" descr="0_114773_e56185a7_L.png"/>
          <p:cNvPicPr/>
          <p:nvPr/>
        </p:nvPicPr>
        <p:blipFill>
          <a:blip r:embed="rId9"/>
          <a:stretch/>
        </p:blipFill>
        <p:spPr>
          <a:xfrm>
            <a:off x="4000320" y="6089400"/>
            <a:ext cx="475920" cy="68148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2" name="Рисунок 18" descr="0_114780_32fd9b3f_L.png"/>
          <p:cNvPicPr/>
          <p:nvPr/>
        </p:nvPicPr>
        <p:blipFill>
          <a:blip r:embed="rId10"/>
          <a:stretch/>
        </p:blipFill>
        <p:spPr>
          <a:xfrm>
            <a:off x="3127320" y="6429600"/>
            <a:ext cx="682560" cy="301680"/>
          </a:xfrm>
          <a:prstGeom prst="rect">
            <a:avLst/>
          </a:prstGeom>
          <a:ln w="0">
            <a:noFill/>
          </a:ln>
          <a:effectLst>
            <a:outerShdw algn="ctr" blurRad="150120" dir="8461089" dist="250081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dir="t" rig="contrasting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293" name="Рисунок 22" descr="0_114774_4ee3230_L.png"/>
          <p:cNvPicPr/>
          <p:nvPr/>
        </p:nvPicPr>
        <p:blipFill>
          <a:blip r:embed="rId11"/>
          <a:stretch/>
        </p:blipFill>
        <p:spPr>
          <a:xfrm>
            <a:off x="7905600" y="6286680"/>
            <a:ext cx="761760" cy="470520"/>
          </a:xfrm>
          <a:prstGeom prst="rect">
            <a:avLst/>
          </a:prstGeom>
          <a:ln w="0">
            <a:noFill/>
          </a:ln>
        </p:spPr>
      </p:pic>
      <p:pic>
        <p:nvPicPr>
          <p:cNvPr id="294" name="Рисунок 13" descr="0_11477f_a2c38971_L.png"/>
          <p:cNvPicPr/>
          <p:nvPr/>
        </p:nvPicPr>
        <p:blipFill>
          <a:blip r:embed="rId12"/>
          <a:stretch/>
        </p:blipFill>
        <p:spPr>
          <a:xfrm>
            <a:off x="952560" y="6179040"/>
            <a:ext cx="1047240" cy="622080"/>
          </a:xfrm>
          <a:prstGeom prst="rect">
            <a:avLst/>
          </a:prstGeom>
          <a:ln w="0">
            <a:noFill/>
          </a:ln>
        </p:spPr>
      </p:pic>
      <p:pic>
        <p:nvPicPr>
          <p:cNvPr id="295" name="Рисунок 23" descr="0_d4d6d_4740c1eb_L.png"/>
          <p:cNvPicPr/>
          <p:nvPr/>
        </p:nvPicPr>
        <p:blipFill>
          <a:blip r:embed="rId13"/>
          <a:stretch/>
        </p:blipFill>
        <p:spPr>
          <a:xfrm>
            <a:off x="4572000" y="5910120"/>
            <a:ext cx="1958400" cy="804600"/>
          </a:xfrm>
          <a:prstGeom prst="rect">
            <a:avLst/>
          </a:prstGeom>
          <a:ln w="0">
            <a:noFill/>
          </a:ln>
        </p:spPr>
      </p:pic>
      <p:sp>
        <p:nvSpPr>
          <p:cNvPr id="29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440" cy="1142640"/>
          </a:xfrm>
          <a:prstGeom prst="rect">
            <a:avLst/>
          </a:prstGeom>
          <a:noFill/>
          <a:ln w="0">
            <a:noFill/>
          </a:ln>
        </p:spPr>
        <p:txBody>
          <a:bodyPr anchor="ctr">
            <a:noAutofit/>
          </a:bodyPr>
          <a:p>
            <a:pPr indent="0" algn="ctr">
              <a:lnSpc>
                <a:spcPct val="100000"/>
              </a:lnSpc>
              <a:buNone/>
            </a:pPr>
            <a:r>
              <a:rPr b="0" lang="ru-RU" sz="4400" spc="-1" strike="noStrike">
                <a:solidFill>
                  <a:srgbClr val="ffffff"/>
                </a:solidFill>
                <a:latin typeface="Calibri"/>
              </a:rPr>
              <a:t>Образец заголовка</a:t>
            </a:r>
            <a:endParaRPr b="0" lang="ru-RU" sz="4400" spc="-1" strike="noStrike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297" name="PlaceHolder 2"/>
          <p:cNvSpPr>
            <a:spLocks noGrp="1"/>
          </p:cNvSpPr>
          <p:nvPr>
            <p:ph type="body"/>
          </p:nvPr>
        </p:nvSpPr>
        <p:spPr>
          <a:xfrm>
            <a:off x="609480" y="1600200"/>
            <a:ext cx="10972440" cy="4525560"/>
          </a:xfrm>
          <a:prstGeom prst="rect">
            <a:avLst/>
          </a:prstGeom>
          <a:noFill/>
          <a:ln w="0">
            <a:noFill/>
          </a:ln>
        </p:spPr>
        <p:txBody>
          <a:bodyPr anchor="t">
            <a:noAutofit/>
          </a:bodyPr>
          <a:p>
            <a:pPr marL="343080" indent="-343080">
              <a:lnSpc>
                <a:spcPct val="100000"/>
              </a:lnSpc>
              <a:spcBef>
                <a:spcPts val="641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latin typeface="Calibri"/>
              </a:rPr>
              <a:t>Образец текста</a:t>
            </a:r>
            <a:endParaRPr b="0" lang="ru-RU" sz="3200" spc="-1" strike="noStrike">
              <a:solidFill>
                <a:srgbClr val="ffffff"/>
              </a:solidFill>
              <a:latin typeface="Calibri"/>
            </a:endParaRPr>
          </a:p>
          <a:p>
            <a:pPr lvl="1" marL="743040" indent="-285840">
              <a:lnSpc>
                <a:spcPct val="100000"/>
              </a:lnSpc>
              <a:spcBef>
                <a:spcPts val="561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latin typeface="Calibri"/>
              </a:rPr>
              <a:t>Второй уровень</a:t>
            </a:r>
            <a:endParaRPr b="0" lang="ru-RU" sz="2800" spc="-1" strike="noStrike">
              <a:solidFill>
                <a:srgbClr val="ffffff"/>
              </a:solidFill>
              <a:latin typeface="Calibri"/>
            </a:endParaRPr>
          </a:p>
          <a:p>
            <a:pPr lvl="2" marL="1143000" indent="-228600">
              <a:lnSpc>
                <a:spcPct val="100000"/>
              </a:lnSpc>
              <a:spcBef>
                <a:spcPts val="479"/>
              </a:spcBef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latin typeface="Calibri"/>
              </a:rPr>
              <a:t>Третий уровень</a:t>
            </a:r>
            <a:endParaRPr b="0" lang="ru-RU" sz="2400" spc="-1" strike="noStrike">
              <a:solidFill>
                <a:srgbClr val="ffffff"/>
              </a:solidFill>
              <a:latin typeface="Calibri"/>
            </a:endParaRPr>
          </a:p>
          <a:p>
            <a:pPr lvl="3" marL="16002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Четвертый уровень</a:t>
            </a: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  <a:p>
            <a:pPr lvl="4" marL="2057400" indent="-228600">
              <a:lnSpc>
                <a:spcPct val="100000"/>
              </a:lnSpc>
              <a:spcBef>
                <a:spcPts val="400"/>
              </a:spcBef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latin typeface="Calibri"/>
              </a:rPr>
              <a:t>Пятый уровень</a:t>
            </a:r>
            <a:endParaRPr b="0" lang="ru-RU" sz="2000" spc="-1" strike="noStrike">
              <a:solidFill>
                <a:srgbClr val="ffffff"/>
              </a:solid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727" r:id="rId14"/>
    <p:sldLayoutId id="2147483728" r:id="rId15"/>
    <p:sldLayoutId id="2147483729" r:id="rId16"/>
    <p:sldLayoutId id="2147483730" r:id="rId17"/>
    <p:sldLayoutId id="2147483731" r:id="rId18"/>
    <p:sldLayoutId id="2147483732" r:id="rId19"/>
    <p:sldLayoutId id="2147483733" r:id="rId20"/>
    <p:sldLayoutId id="2147483734" r:id="rId21"/>
    <p:sldLayoutId id="2147483735" r:id="rId22"/>
    <p:sldLayoutId id="2147483736" r:id="rId23"/>
    <p:sldLayoutId id="2147483737" r:id="rId24"/>
    <p:sldLayoutId id="2147483738" r:id="rId25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32.jpeg"/><Relationship Id="rId2" Type="http://schemas.openxmlformats.org/officeDocument/2006/relationships/image" Target="../media/image33.jpeg"/><Relationship Id="rId3" Type="http://schemas.openxmlformats.org/officeDocument/2006/relationships/image" Target="../media/image34.jpeg"/><Relationship Id="rId4" Type="http://schemas.openxmlformats.org/officeDocument/2006/relationships/slideLayout" Target="../slideLayouts/slideLayout29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9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61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35.png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image" Target="../media/image38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41.png"/><Relationship Id="rId9" Type="http://schemas.openxmlformats.org/officeDocument/2006/relationships/image" Target="../media/image42.png"/><Relationship Id="rId10" Type="http://schemas.openxmlformats.org/officeDocument/2006/relationships/slideLayout" Target="../slideLayouts/slideLayout29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image" Target="../media/image43.jpeg"/><Relationship Id="rId2" Type="http://schemas.openxmlformats.org/officeDocument/2006/relationships/image" Target="../media/image44.jpeg"/><Relationship Id="rId3" Type="http://schemas.microsoft.com/office/2007/relationships/hdphoto" Target="../media/hdphoto1.wdp"/><Relationship Id="rId4" Type="http://schemas.openxmlformats.org/officeDocument/2006/relationships/image" Target="../media/image45.jpeg"/><Relationship Id="rId5" Type="http://schemas.openxmlformats.org/officeDocument/2006/relationships/slideLayout" Target="../slideLayouts/slideLayout29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46.jpeg"/><Relationship Id="rId2" Type="http://schemas.openxmlformats.org/officeDocument/2006/relationships/slideLayout" Target="../slideLayouts/slideLayout13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47.jpeg"/><Relationship Id="rId2" Type="http://schemas.openxmlformats.org/officeDocument/2006/relationships/image" Target="../media/image48.jpeg"/><Relationship Id="rId3" Type="http://schemas.openxmlformats.org/officeDocument/2006/relationships/image" Target="../media/image49.jpeg"/><Relationship Id="rId4" Type="http://schemas.microsoft.com/office/2007/relationships/hdphoto" Target="../media/hdphoto2.wdp"/><Relationship Id="rId5" Type="http://schemas.openxmlformats.org/officeDocument/2006/relationships/image" Target="../media/image50.jpeg"/><Relationship Id="rId6" Type="http://schemas.openxmlformats.org/officeDocument/2006/relationships/image" Target="../media/image51.jpeg"/><Relationship Id="rId7" Type="http://schemas.openxmlformats.org/officeDocument/2006/relationships/image" Target="../media/image52.jpeg"/><Relationship Id="rId8" Type="http://schemas.openxmlformats.org/officeDocument/2006/relationships/image" Target="../media/image53.jpeg"/><Relationship Id="rId9" Type="http://schemas.openxmlformats.org/officeDocument/2006/relationships/image" Target="../media/image54.jpeg"/><Relationship Id="rId10" Type="http://schemas.openxmlformats.org/officeDocument/2006/relationships/image" Target="../media/image55.jpeg"/><Relationship Id="rId11" Type="http://schemas.openxmlformats.org/officeDocument/2006/relationships/image" Target="../media/image56.jpeg"/><Relationship Id="rId12" Type="http://schemas.openxmlformats.org/officeDocument/2006/relationships/image" Target="../media/image57.jpeg"/><Relationship Id="rId13" Type="http://schemas.openxmlformats.org/officeDocument/2006/relationships/image" Target="../media/image58.jpeg"/><Relationship Id="rId14" Type="http://schemas.openxmlformats.org/officeDocument/2006/relationships/image" Target="../media/image59.jpeg"/><Relationship Id="rId15" Type="http://schemas.openxmlformats.org/officeDocument/2006/relationships/image" Target="../media/image60.jpeg"/><Relationship Id="rId16" Type="http://schemas.openxmlformats.org/officeDocument/2006/relationships/slideLayout" Target="../slideLayouts/slideLayout13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image" Target="../media/image61.jpeg"/><Relationship Id="rId2" Type="http://schemas.microsoft.com/office/2007/relationships/hdphoto" Target="../media/hdphoto3.wdp"/><Relationship Id="rId3" Type="http://schemas.openxmlformats.org/officeDocument/2006/relationships/slideLayout" Target="../slideLayouts/slideLayout13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image" Target="../media/image62.png"/><Relationship Id="rId2" Type="http://schemas.openxmlformats.org/officeDocument/2006/relationships/image" Target="../media/image63.png"/><Relationship Id="rId3" Type="http://schemas.openxmlformats.org/officeDocument/2006/relationships/image" Target="../media/image63.png"/><Relationship Id="rId4" Type="http://schemas.openxmlformats.org/officeDocument/2006/relationships/image" Target="../media/image63.png"/><Relationship Id="rId5" Type="http://schemas.openxmlformats.org/officeDocument/2006/relationships/image" Target="../media/image63.png"/><Relationship Id="rId6" Type="http://schemas.openxmlformats.org/officeDocument/2006/relationships/image" Target="../media/image63.png"/><Relationship Id="rId7" Type="http://schemas.openxmlformats.org/officeDocument/2006/relationships/image" Target="../media/image63.png"/><Relationship Id="rId8" Type="http://schemas.openxmlformats.org/officeDocument/2006/relationships/image" Target="../media/image63.png"/><Relationship Id="rId9" Type="http://schemas.openxmlformats.org/officeDocument/2006/relationships/image" Target="../media/image63.png"/><Relationship Id="rId10" Type="http://schemas.openxmlformats.org/officeDocument/2006/relationships/image" Target="../media/image63.png"/><Relationship Id="rId11" Type="http://schemas.openxmlformats.org/officeDocument/2006/relationships/image" Target="../media/image63.png"/><Relationship Id="rId12" Type="http://schemas.openxmlformats.org/officeDocument/2006/relationships/image" Target="../media/image63.png"/><Relationship Id="rId13" Type="http://schemas.openxmlformats.org/officeDocument/2006/relationships/image" Target="../media/image64.png"/><Relationship Id="rId14" Type="http://schemas.openxmlformats.org/officeDocument/2006/relationships/image" Target="../media/image65.png"/><Relationship Id="rId15" Type="http://schemas.openxmlformats.org/officeDocument/2006/relationships/image" Target="../media/image66.png"/><Relationship Id="rId16" Type="http://schemas.openxmlformats.org/officeDocument/2006/relationships/image" Target="../media/image67.png"/><Relationship Id="rId17" Type="http://schemas.openxmlformats.org/officeDocument/2006/relationships/image" Target="../media/image68.png"/><Relationship Id="rId18" Type="http://schemas.openxmlformats.org/officeDocument/2006/relationships/image" Target="../media/image69.png"/><Relationship Id="rId19" Type="http://schemas.openxmlformats.org/officeDocument/2006/relationships/image" Target="../media/image70.png"/><Relationship Id="rId20" Type="http://schemas.openxmlformats.org/officeDocument/2006/relationships/image" Target="../media/image71.png"/><Relationship Id="rId21" Type="http://schemas.openxmlformats.org/officeDocument/2006/relationships/image" Target="../media/image72.png"/><Relationship Id="rId22" Type="http://schemas.openxmlformats.org/officeDocument/2006/relationships/image" Target="../media/image73.png"/><Relationship Id="rId23" Type="http://schemas.openxmlformats.org/officeDocument/2006/relationships/image" Target="../media/image74.png"/><Relationship Id="rId24" Type="http://schemas.openxmlformats.org/officeDocument/2006/relationships/image" Target="../media/image75.png"/><Relationship Id="rId25" Type="http://schemas.openxmlformats.org/officeDocument/2006/relationships/image" Target="../media/image76.png"/><Relationship Id="rId26" Type="http://schemas.openxmlformats.org/officeDocument/2006/relationships/image" Target="../media/image77.png"/><Relationship Id="rId27" Type="http://schemas.openxmlformats.org/officeDocument/2006/relationships/slideLayout" Target="../slideLayouts/slideLayout29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1.jpeg"/><Relationship Id="rId2" Type="http://schemas.openxmlformats.org/officeDocument/2006/relationships/slideLayout" Target="../slideLayouts/slideLayout73.xml"/><Relationship Id="rId3" Type="http://schemas.openxmlformats.org/officeDocument/2006/relationships/notesSlide" Target="../notesSlides/notesSlide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hyperlink" Target="file:///C:/Users/Administrator/Documents/Documents/&#1050;&#1054;&#1053;&#1050;&#1059;&#1056;&#1057;/&#1050;&#1086;&#1085;&#1082;&#1091;&#1088;&#1089;%20&#1030;&#1083;&#1086;&#1074;&#1072;&#1081;&#1089;&#1100;&#1082;&#1072;%20&#1053;.&#1051;/&#1046;&#1054;&#1050;&#1045;&#1031;.docx" TargetMode="External"/><Relationship Id="rId2" Type="http://schemas.openxmlformats.org/officeDocument/2006/relationships/image" Target="../media/image22.png"/><Relationship Id="rId3" Type="http://schemas.openxmlformats.org/officeDocument/2006/relationships/hyperlink" Target="file:///C:/Users/Administrator/Documents/Documents/&#1050;&#1054;&#1053;&#1050;&#1059;&#1056;&#1057;/&#1050;&#1086;&#1085;&#1082;&#1091;&#1088;&#1089;%20&#1030;&#1083;&#1086;&#1074;&#1072;&#1081;&#1089;&#1100;&#1082;&#1072;%20&#1053;.&#1051;/&#1055;&#1088;&#1072;&#1082;&#1090;&#1080;&#1082;&#1072;.pptx" TargetMode="External"/><Relationship Id="rId4" Type="http://schemas.openxmlformats.org/officeDocument/2006/relationships/hyperlink" Target="file:///C:/Users/Administrator/Documents/Documents/&#1050;&#1054;&#1053;&#1050;&#1059;&#1056;&#1057;/&#1055;&#1088;&#1072;&#1082;&#1090;&#1080;&#1082;&#1072;.pptx" TargetMode="External"/><Relationship Id="rId5" Type="http://schemas.openxmlformats.org/officeDocument/2006/relationships/hyperlink" Target="file:///C:/Users/Administrator/Documents/Documents/&#1050;&#1054;&#1053;&#1050;&#1059;&#1056;&#1057;/&#1046;&#1054;&#1050;&#1045;&#1031;.pptx" TargetMode="External"/><Relationship Id="rId6" Type="http://schemas.openxmlformats.org/officeDocument/2006/relationships/image" Target="../media/image23.png"/><Relationship Id="rId7" Type="http://schemas.openxmlformats.org/officeDocument/2006/relationships/slideLayout" Target="../slideLayouts/slideLayout13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24.jpeg"/><Relationship Id="rId2" Type="http://schemas.openxmlformats.org/officeDocument/2006/relationships/image" Target="../media/image25.jpeg"/><Relationship Id="rId3" Type="http://schemas.openxmlformats.org/officeDocument/2006/relationships/image" Target="../media/image26.png"/><Relationship Id="rId4" Type="http://schemas.openxmlformats.org/officeDocument/2006/relationships/slideLayout" Target="../slideLayouts/slideLayout13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hyperlink" Target="https://www.youtube.com/watch?v=fEhDJ7S3uO4&amp;ab_channel=&#1045;&#1083;&#1077;&#1082;&#1090;&#1088;&#1086;&#1085;&#1085;&#1110;&#1082;&#1085;&#1080;&#1075;&#1080;%22&#1056;&#1040;&#1053;&#1054;&#1050;%22" TargetMode="External"/><Relationship Id="rId2" Type="http://schemas.openxmlformats.org/officeDocument/2006/relationships/image" Target="../media/image27.jpeg"/><Relationship Id="rId3" Type="http://schemas.openxmlformats.org/officeDocument/2006/relationships/slideLayout" Target="../slideLayouts/slideLayout29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37.xml"/><Relationship Id="rId2" Type="http://schemas.openxmlformats.org/officeDocument/2006/relationships/notesSlide" Target="../notesSlides/notesSlide7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28.jpeg"/><Relationship Id="rId2" Type="http://schemas.openxmlformats.org/officeDocument/2006/relationships/image" Target="../media/image29.jpeg"/><Relationship Id="rId3" Type="http://schemas.openxmlformats.org/officeDocument/2006/relationships/slideLayout" Target="../slideLayouts/slideLayout29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30.jpeg"/><Relationship Id="rId2" Type="http://schemas.openxmlformats.org/officeDocument/2006/relationships/image" Target="../media/image31.png"/><Relationship Id="rId3" Type="http://schemas.openxmlformats.org/officeDocument/2006/relationships/slideLayout" Target="../slideLayouts/slideLayout29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9ab4e4"/>
            </a:gs>
            <a:gs pos="100000">
              <a:srgbClr val="c1d1e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PlaceHolder 1"/>
          <p:cNvSpPr>
            <a:spLocks noGrp="1"/>
          </p:cNvSpPr>
          <p:nvPr>
            <p:ph type="title"/>
          </p:nvPr>
        </p:nvSpPr>
        <p:spPr>
          <a:xfrm>
            <a:off x="527400" y="1845000"/>
            <a:ext cx="10560600" cy="16556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400" spc="-52" strike="noStrike">
                <a:solidFill>
                  <a:srgbClr val="800000"/>
                </a:solidFill>
                <a:latin typeface="Times New Roman"/>
                <a:ea typeface="Arial Unicode MS"/>
              </a:rPr>
              <a:t>Узагальнення та систематизація знань </a:t>
            </a:r>
            <a:br>
              <a:rPr sz="4400"/>
            </a:br>
            <a:r>
              <a:rPr b="1" lang="uk-UA" sz="4400" spc="-52" strike="noStrike">
                <a:solidFill>
                  <a:srgbClr val="800000"/>
                </a:solidFill>
                <a:latin typeface="Times New Roman"/>
                <a:ea typeface="Arial Unicode MS"/>
              </a:rPr>
              <a:t>з теми «Розчини»</a:t>
            </a:r>
            <a:br>
              <a:rPr sz="4400"/>
            </a:b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41" name="PlaceHolder 2"/>
          <p:cNvSpPr>
            <a:spLocks noGrp="1"/>
          </p:cNvSpPr>
          <p:nvPr>
            <p:ph type="subTitle"/>
          </p:nvPr>
        </p:nvSpPr>
        <p:spPr>
          <a:xfrm>
            <a:off x="3215520" y="3861000"/>
            <a:ext cx="8064000" cy="1655640"/>
          </a:xfrm>
          <a:prstGeom prst="rect">
            <a:avLst/>
          </a:prstGeom>
          <a:noFill/>
          <a:ln w="0">
            <a:noFill/>
          </a:ln>
        </p:spPr>
        <p:txBody>
          <a:bodyPr numCol="1" spcCol="0" lIns="0" rIns="0" tIns="0" bIns="0" anchor="t">
            <a:normAutofit/>
          </a:bodyPr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800000"/>
                </a:solidFill>
                <a:latin typeface="Times New Roman"/>
              </a:rPr>
              <a:t>Презентація до уроку хімії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800000"/>
                </a:solidFill>
                <a:latin typeface="Times New Roman"/>
              </a:rPr>
              <a:t>вчителя Лиманської ЗОШ І – ІІІ ст. №4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indent="0" algn="ctr">
              <a:lnSpc>
                <a:spcPct val="100000"/>
              </a:lnSpc>
              <a:spcBef>
                <a:spcPts val="479"/>
              </a:spcBef>
              <a:buNone/>
              <a:tabLst>
                <a:tab algn="l" pos="0"/>
              </a:tabLst>
            </a:pPr>
            <a:r>
              <a:rPr b="1" lang="ru-RU" sz="2400" spc="-1" strike="noStrike">
                <a:solidFill>
                  <a:srgbClr val="800000"/>
                </a:solidFill>
                <a:latin typeface="Times New Roman"/>
              </a:rPr>
              <a:t> </a:t>
            </a:r>
            <a:r>
              <a:rPr b="1" lang="ru-RU" sz="2400" spc="-1" strike="noStrike">
                <a:solidFill>
                  <a:srgbClr val="800000"/>
                </a:solidFill>
                <a:latin typeface="Times New Roman"/>
              </a:rPr>
              <a:t>Іловайської  Наталії  Леонідівни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</a:rPr>
              <a:t>Готуємо чай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23" name="Прямоугольник 2"/>
          <p:cNvSpPr/>
          <p:nvPr/>
        </p:nvSpPr>
        <p:spPr>
          <a:xfrm>
            <a:off x="343800" y="1413000"/>
            <a:ext cx="11206800" cy="2284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marL="457200" algn="just">
              <a:lnSpc>
                <a:spcPct val="150000"/>
              </a:lnSpc>
              <a:spcAft>
                <a:spcPts val="1001"/>
              </a:spcAft>
            </a:pPr>
            <a:r>
              <a:rPr b="1" lang="uk-UA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«Приготуйте» друзям </a:t>
            </a:r>
            <a:r>
              <a:rPr b="1" lang="ru-RU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чай масою 200 г з індивідуально заданими масовими частками цукру: 7%, 5,5%. </a:t>
            </a:r>
            <a:r>
              <a:rPr b="1" lang="uk-UA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Вважаючи, що шматочок цукру рафінаду має масу близько 5,6 г, а маса води 200 г обчисліть масову частку цукру в вашому чаї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4" name="Рисунок 3" descr=""/>
          <p:cNvPicPr/>
          <p:nvPr/>
        </p:nvPicPr>
        <p:blipFill>
          <a:blip r:embed="rId1"/>
          <a:stretch/>
        </p:blipFill>
        <p:spPr>
          <a:xfrm>
            <a:off x="7751520" y="3254760"/>
            <a:ext cx="3296160" cy="25664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25" name="Рисунок 8" descr=""/>
          <p:cNvPicPr/>
          <p:nvPr/>
        </p:nvPicPr>
        <p:blipFill>
          <a:blip r:embed="rId2"/>
          <a:stretch/>
        </p:blipFill>
        <p:spPr>
          <a:xfrm>
            <a:off x="3749760" y="3758400"/>
            <a:ext cx="3252240" cy="2062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26" name="Рисунок 10" descr=""/>
          <p:cNvPicPr/>
          <p:nvPr/>
        </p:nvPicPr>
        <p:blipFill>
          <a:blip r:embed="rId3"/>
          <a:stretch/>
        </p:blipFill>
        <p:spPr>
          <a:xfrm>
            <a:off x="1496160" y="4237200"/>
            <a:ext cx="1634040" cy="15840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6600"/>
            </a:gs>
            <a:gs pos="100000">
              <a:srgbClr val="def5f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Прямокутник 6"/>
          <p:cNvSpPr/>
          <p:nvPr/>
        </p:nvSpPr>
        <p:spPr>
          <a:xfrm>
            <a:off x="406440" y="304920"/>
            <a:ext cx="1137852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 u="sng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Рахуємо усно! Хто швидше?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28" name="Group 137"/>
          <p:cNvGraphicFramePr/>
          <p:nvPr/>
        </p:nvGraphicFramePr>
        <p:xfrm>
          <a:off x="406440" y="1844640"/>
          <a:ext cx="11160000" cy="4420440"/>
        </p:xfrm>
        <a:graphic>
          <a:graphicData uri="http://schemas.openxmlformats.org/drawingml/2006/table">
            <a:tbl>
              <a:tblPr/>
              <a:tblGrid>
                <a:gridCol w="2438280"/>
                <a:gridCol w="2025360"/>
                <a:gridCol w="2233080"/>
                <a:gridCol w="2230560"/>
                <a:gridCol w="2233080"/>
              </a:tblGrid>
              <a:tr h="1463040"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b="1" lang="uk-UA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завдання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 р.р.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 p.p.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 H</a:t>
                      </a:r>
                      <a:r>
                        <a:rPr b="1" lang="en-US" sz="3000" spc="-1" strike="noStrike" baseline="-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b="1" lang="en-US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</a:t>
                      </a:r>
                      <a:r>
                        <a:rPr b="1" lang="uk-UA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р-ну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76240"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15%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endParaRPr b="0" lang="ru-RU" sz="4000" spc="-1" strike="noStrike">
                        <a:solidFill>
                          <a:srgbClr val="404040"/>
                        </a:solidFill>
                        <a:latin typeface="Times New Roman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endParaRPr b="0" lang="ru-RU" sz="4000" spc="-1" strike="noStrike">
                        <a:solidFill>
                          <a:srgbClr val="404040"/>
                        </a:solidFill>
                        <a:latin typeface="Times New Roman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77680"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endParaRPr b="0" lang="ru-RU" sz="4000" spc="-1" strike="noStrike">
                        <a:solidFill>
                          <a:srgbClr val="404040"/>
                        </a:solidFill>
                        <a:latin typeface="Times New Roman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endParaRPr b="0" lang="ru-RU" sz="4000" spc="-1" strike="noStrike">
                        <a:solidFill>
                          <a:srgbClr val="404040"/>
                        </a:solidFill>
                        <a:latin typeface="Times New Roman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03480"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endParaRPr b="0" lang="ru-RU" sz="4000" spc="-1" strike="noStrike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endParaRPr b="0" lang="ru-RU" sz="4000" spc="-1" strike="noStrike">
                        <a:solidFill>
                          <a:srgbClr val="404040"/>
                        </a:solidFill>
                        <a:latin typeface="Trebuchet MS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6600"/>
            </a:gs>
            <a:gs pos="100000">
              <a:srgbClr val="def5f8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Прямокутник 6"/>
          <p:cNvSpPr/>
          <p:nvPr/>
        </p:nvSpPr>
        <p:spPr>
          <a:xfrm>
            <a:off x="203040" y="304920"/>
            <a:ext cx="11784960" cy="1430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400" spc="-1" strike="noStrike" u="sng">
                <a:solidFill>
                  <a:srgbClr val="ffffff"/>
                </a:solidFill>
                <a:uFillTx/>
                <a:latin typeface="Times New Roman"/>
                <a:ea typeface="DejaVu Sans"/>
              </a:rPr>
              <a:t>Рахуємо усно! Хто швидше?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graphicFrame>
        <p:nvGraphicFramePr>
          <p:cNvPr id="430" name="Group 137"/>
          <p:cNvGraphicFramePr/>
          <p:nvPr/>
        </p:nvGraphicFramePr>
        <p:xfrm>
          <a:off x="406440" y="1844640"/>
          <a:ext cx="11160000" cy="4420440"/>
        </p:xfrm>
        <a:graphic>
          <a:graphicData uri="http://schemas.openxmlformats.org/drawingml/2006/table">
            <a:tbl>
              <a:tblPr/>
              <a:tblGrid>
                <a:gridCol w="2438280"/>
                <a:gridCol w="2025360"/>
                <a:gridCol w="2233080"/>
                <a:gridCol w="2230560"/>
                <a:gridCol w="2233080"/>
              </a:tblGrid>
              <a:tr h="1463040"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№ </a:t>
                      </a:r>
                      <a:r>
                        <a:rPr b="1" lang="uk-UA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завдання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uk-UA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W р.р.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 p.p.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 H</a:t>
                      </a:r>
                      <a:r>
                        <a:rPr b="1" lang="en-US" sz="3000" spc="-1" strike="noStrike" baseline="-30000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r>
                        <a:rPr b="1" lang="en-US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O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ctr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1" lang="en-US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m</a:t>
                      </a:r>
                      <a:r>
                        <a:rPr b="1" lang="uk-UA" sz="3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 р-ну</a:t>
                      </a:r>
                      <a:endParaRPr b="0" lang="uk-UA" sz="3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ctr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76240"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15%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marL="46080">
                        <a:lnSpc>
                          <a:spcPct val="100000"/>
                        </a:lnSpc>
                        <a:spcBef>
                          <a:spcPts val="799"/>
                        </a:spcBef>
                        <a:spcAft>
                          <a:spcPts val="300"/>
                        </a:spcAft>
                        <a:tabLst>
                          <a:tab algn="l" pos="0"/>
                        </a:tabLst>
                      </a:pPr>
                      <a:r>
                        <a:rPr b="1" lang="uk-UA" sz="40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3,5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marL="46080">
                        <a:lnSpc>
                          <a:spcPct val="100000"/>
                        </a:lnSpc>
                        <a:spcBef>
                          <a:spcPts val="799"/>
                        </a:spcBef>
                        <a:spcAft>
                          <a:spcPts val="300"/>
                        </a:spcAft>
                        <a:tabLst>
                          <a:tab algn="l" pos="0"/>
                        </a:tabLst>
                      </a:pPr>
                      <a:r>
                        <a:rPr b="1" lang="uk-UA" sz="40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23,5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877680"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marL="46080">
                        <a:lnSpc>
                          <a:spcPct val="100000"/>
                        </a:lnSpc>
                        <a:spcBef>
                          <a:spcPts val="799"/>
                        </a:spcBef>
                        <a:spcAft>
                          <a:spcPts val="300"/>
                        </a:spcAft>
                        <a:tabLst>
                          <a:tab algn="l" pos="0"/>
                        </a:tabLst>
                      </a:pPr>
                      <a:r>
                        <a:rPr b="1" lang="uk-UA" sz="40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20%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marL="46080">
                        <a:lnSpc>
                          <a:spcPct val="100000"/>
                        </a:lnSpc>
                        <a:spcBef>
                          <a:spcPts val="799"/>
                        </a:spcBef>
                        <a:spcAft>
                          <a:spcPts val="300"/>
                        </a:spcAft>
                        <a:tabLst>
                          <a:tab algn="l" pos="0"/>
                        </a:tabLst>
                      </a:pPr>
                      <a:r>
                        <a:rPr b="1" lang="uk-UA" sz="40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160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203480"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marL="46080">
                        <a:lnSpc>
                          <a:spcPct val="100000"/>
                        </a:lnSpc>
                        <a:spcBef>
                          <a:spcPts val="799"/>
                        </a:spcBef>
                        <a:spcAft>
                          <a:spcPts val="300"/>
                        </a:spcAft>
                        <a:tabLst>
                          <a:tab algn="l" pos="0"/>
                        </a:tabLst>
                      </a:pPr>
                      <a:r>
                        <a:rPr b="1" lang="uk-UA" sz="40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35%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70г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algn="ctr">
                        <a:lnSpc>
                          <a:spcPct val="100000"/>
                        </a:lnSpc>
                        <a:tabLst>
                          <a:tab algn="l" pos="0"/>
                        </a:tabLst>
                      </a:pPr>
                      <a:r>
                        <a:rPr b="0" lang="uk-UA" sz="4000" spc="-1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130г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121680" rIns="121680" anchor="t">
                      <a:noAutofit/>
                    </a:bodyPr>
                    <a:p>
                      <a:pPr marL="46080">
                        <a:lnSpc>
                          <a:spcPct val="100000"/>
                        </a:lnSpc>
                        <a:spcBef>
                          <a:spcPts val="799"/>
                        </a:spcBef>
                        <a:spcAft>
                          <a:spcPts val="300"/>
                        </a:spcAft>
                        <a:tabLst>
                          <a:tab algn="l" pos="0"/>
                        </a:tabLst>
                      </a:pPr>
                      <a:r>
                        <a:rPr b="1" lang="uk-UA" sz="4000" spc="-1" strike="noStrike">
                          <a:solidFill>
                            <a:srgbClr val="ff0000"/>
                          </a:solidFill>
                          <a:latin typeface="Times New Roman"/>
                        </a:rPr>
                        <a:t>200</a:t>
                      </a:r>
                      <a:endParaRPr b="0" lang="uk-UA" sz="4000" spc="-1" strike="noStrike">
                        <a:solidFill>
                          <a:srgbClr val="000000"/>
                        </a:solidFill>
                        <a:latin typeface="Arial"/>
                      </a:endParaRPr>
                    </a:p>
                  </a:txBody>
                  <a:tcPr anchor="t" marL="121680" marR="121680">
                    <a:lnL w="12240">
                      <a:solidFill>
                        <a:srgbClr val="000000"/>
                      </a:solidFill>
                      <a:prstDash val="solid"/>
                    </a:lnL>
                    <a:lnR w="12240">
                      <a:solidFill>
                        <a:srgbClr val="000000"/>
                      </a:solidFill>
                      <a:prstDash val="solid"/>
                    </a:lnR>
                    <a:lnT w="12240">
                      <a:solidFill>
                        <a:srgbClr val="000000"/>
                      </a:solidFill>
                      <a:prstDash val="solid"/>
                    </a:lnT>
                    <a:lnB w="1224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PlaceHolder 1"/>
          <p:cNvSpPr>
            <a:spLocks noGrp="1"/>
          </p:cNvSpPr>
          <p:nvPr>
            <p:ph type="title"/>
          </p:nvPr>
        </p:nvSpPr>
        <p:spPr>
          <a:xfrm>
            <a:off x="-6156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400" spc="-1" strike="noStrike">
                <a:solidFill>
                  <a:srgbClr val="ffffff"/>
                </a:solidFill>
                <a:latin typeface="Times New Roman"/>
              </a:rPr>
              <a:t>        </a:t>
            </a:r>
            <a:r>
              <a:rPr b="1" lang="uk-UA" sz="4400" spc="-1" strike="noStrike">
                <a:solidFill>
                  <a:srgbClr val="ffffff"/>
                </a:solidFill>
                <a:latin typeface="Times New Roman"/>
              </a:rPr>
              <a:t>«Хімічна лабораторія»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2" name="Горизонтальный свиток 5"/>
          <p:cNvSpPr/>
          <p:nvPr/>
        </p:nvSpPr>
        <p:spPr>
          <a:xfrm>
            <a:off x="1593720" y="7190640"/>
            <a:ext cx="1656720" cy="49464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upright="1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SO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та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 NaOH</a:t>
            </a:r>
            <a:endParaRPr b="0" lang="uk-UA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3" name="Горизонтальный свиток 6"/>
          <p:cNvSpPr/>
          <p:nvPr/>
        </p:nvSpPr>
        <p:spPr>
          <a:xfrm>
            <a:off x="3500280" y="6695280"/>
            <a:ext cx="1533600" cy="49464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upright="1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Na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CO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 та KCl</a:t>
            </a:r>
            <a:endParaRPr b="0" lang="uk-UA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4" name="Горизонтальный свиток 7"/>
          <p:cNvSpPr/>
          <p:nvPr/>
        </p:nvSpPr>
        <p:spPr>
          <a:xfrm>
            <a:off x="5482080" y="7241400"/>
            <a:ext cx="1373400" cy="494640"/>
          </a:xfrm>
          <a:prstGeom prst="horizontalScroll">
            <a:avLst>
              <a:gd name="adj" fmla="val 12500"/>
            </a:avLst>
          </a:prstGeom>
          <a:solidFill>
            <a:srgbClr val="ccffcc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upright="1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0" lang="uk-UA" sz="1100" spc="-1" strike="noStrike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uSO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та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 H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l</a:t>
            </a:r>
            <a:endParaRPr b="0" lang="uk-UA" sz="11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15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 </a:t>
            </a:r>
            <a:endParaRPr b="0" lang="uk-UA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5" name="Горизонтальный свиток 8"/>
          <p:cNvSpPr/>
          <p:nvPr/>
        </p:nvSpPr>
        <p:spPr>
          <a:xfrm>
            <a:off x="1593720" y="9173880"/>
            <a:ext cx="1656720" cy="49464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upright="1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0" lang="uk-UA" sz="1100" spc="-1" strike="noStrike">
                <a:solidFill>
                  <a:srgbClr val="000000"/>
                </a:solidFill>
                <a:latin typeface="Calibri"/>
                <a:ea typeface="Calibri"/>
              </a:rPr>
              <a:t>ВаС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l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2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та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 NaOH</a:t>
            </a:r>
            <a:endParaRPr b="0" lang="uk-UA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6" name="Горизонтальный свиток 9"/>
          <p:cNvSpPr/>
          <p:nvPr/>
        </p:nvSpPr>
        <p:spPr>
          <a:xfrm>
            <a:off x="3446640" y="8676720"/>
            <a:ext cx="1656720" cy="49464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upright="1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SO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 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та </a:t>
            </a:r>
            <a:r>
              <a:rPr b="0" lang="uk-UA" sz="1100" spc="-1" strike="noStrike">
                <a:solidFill>
                  <a:srgbClr val="000000"/>
                </a:solidFill>
                <a:latin typeface="Calibri"/>
                <a:ea typeface="Calibri"/>
              </a:rPr>
              <a:t>ВаС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l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endParaRPr b="0" lang="uk-UA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7" name="Горизонтальный свиток 10"/>
          <p:cNvSpPr/>
          <p:nvPr/>
        </p:nvSpPr>
        <p:spPr>
          <a:xfrm>
            <a:off x="5479560" y="9172080"/>
            <a:ext cx="1544400" cy="494640"/>
          </a:xfrm>
          <a:prstGeom prst="horizontalScroll">
            <a:avLst>
              <a:gd name="adj" fmla="val 12500"/>
            </a:avLst>
          </a:prstGeom>
          <a:solidFill>
            <a:srgbClr val="ccec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 upright="1">
            <a:noAutofit/>
          </a:bodyPr>
          <a:p>
            <a:pPr algn="ctr">
              <a:lnSpc>
                <a:spcPct val="115000"/>
              </a:lnSpc>
              <a:spcAft>
                <a:spcPts val="1001"/>
              </a:spcAft>
            </a:pP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H</a:t>
            </a:r>
            <a:r>
              <a:rPr b="0" lang="ru-RU" sz="1100" spc="-1" strike="noStrike">
                <a:solidFill>
                  <a:srgbClr val="000000"/>
                </a:solidFill>
                <a:latin typeface="Calibri"/>
                <a:ea typeface="Calibri"/>
              </a:rPr>
              <a:t>С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l</a:t>
            </a:r>
            <a:r>
              <a:rPr b="0" lang="uk-UA" sz="1100" spc="-1" strike="noStrike">
                <a:solidFill>
                  <a:srgbClr val="000000"/>
                </a:solidFill>
                <a:latin typeface="Calibri"/>
                <a:ea typeface="Calibri"/>
              </a:rPr>
              <a:t> та 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Al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2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(SO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4</a:t>
            </a:r>
            <a:r>
              <a:rPr b="0" lang="en-US" sz="1100" spc="-1" strike="noStrike">
                <a:solidFill>
                  <a:srgbClr val="000000"/>
                </a:solidFill>
                <a:latin typeface="Calibri"/>
                <a:ea typeface="Calibri"/>
              </a:rPr>
              <a:t>)</a:t>
            </a:r>
            <a:r>
              <a:rPr b="0" lang="en-US" sz="1100" spc="-1" strike="noStrike" baseline="-25000">
                <a:solidFill>
                  <a:srgbClr val="000000"/>
                </a:solidFill>
                <a:latin typeface="Calibri"/>
                <a:ea typeface="Calibri"/>
              </a:rPr>
              <a:t>3</a:t>
            </a:r>
            <a:endParaRPr b="0" lang="uk-UA" sz="11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38" name="Rectangle 25"/>
          <p:cNvSpPr/>
          <p:nvPr/>
        </p:nvSpPr>
        <p:spPr>
          <a:xfrm>
            <a:off x="609480" y="1523880"/>
            <a:ext cx="12191400" cy="3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360" bIns="36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ru-RU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39" name="Picture 37" descr=""/>
          <p:cNvPicPr/>
          <p:nvPr/>
        </p:nvPicPr>
        <p:blipFill>
          <a:blip r:embed="rId1"/>
          <a:stretch/>
        </p:blipFill>
        <p:spPr>
          <a:xfrm>
            <a:off x="528480" y="1296000"/>
            <a:ext cx="2641680" cy="1232640"/>
          </a:xfrm>
          <a:prstGeom prst="rect">
            <a:avLst/>
          </a:prstGeom>
          <a:ln w="0">
            <a:noFill/>
          </a:ln>
        </p:spPr>
      </p:pic>
      <p:pic>
        <p:nvPicPr>
          <p:cNvPr id="440" name="Picture 38" descr=""/>
          <p:cNvPicPr/>
          <p:nvPr/>
        </p:nvPicPr>
        <p:blipFill>
          <a:blip r:embed="rId2"/>
          <a:stretch/>
        </p:blipFill>
        <p:spPr>
          <a:xfrm>
            <a:off x="3307320" y="1272600"/>
            <a:ext cx="2423160" cy="1243440"/>
          </a:xfrm>
          <a:prstGeom prst="rect">
            <a:avLst/>
          </a:prstGeom>
          <a:ln w="0">
            <a:noFill/>
          </a:ln>
        </p:spPr>
      </p:pic>
      <p:pic>
        <p:nvPicPr>
          <p:cNvPr id="441" name="Picture 39" descr=""/>
          <p:cNvPicPr/>
          <p:nvPr/>
        </p:nvPicPr>
        <p:blipFill>
          <a:blip r:embed="rId3"/>
          <a:stretch/>
        </p:blipFill>
        <p:spPr>
          <a:xfrm>
            <a:off x="1593720" y="2745720"/>
            <a:ext cx="3135240" cy="1173600"/>
          </a:xfrm>
          <a:prstGeom prst="rect">
            <a:avLst/>
          </a:prstGeom>
          <a:ln w="0">
            <a:noFill/>
          </a:ln>
        </p:spPr>
      </p:pic>
      <p:pic>
        <p:nvPicPr>
          <p:cNvPr id="442" name="Picture 40" descr=""/>
          <p:cNvPicPr/>
          <p:nvPr/>
        </p:nvPicPr>
        <p:blipFill>
          <a:blip r:embed="rId4"/>
          <a:stretch/>
        </p:blipFill>
        <p:spPr>
          <a:xfrm>
            <a:off x="6168960" y="1215000"/>
            <a:ext cx="2739240" cy="1316520"/>
          </a:xfrm>
          <a:prstGeom prst="rect">
            <a:avLst/>
          </a:prstGeom>
          <a:ln w="0">
            <a:noFill/>
          </a:ln>
        </p:spPr>
      </p:pic>
      <p:pic>
        <p:nvPicPr>
          <p:cNvPr id="443" name="Picture 41" descr=""/>
          <p:cNvPicPr/>
          <p:nvPr/>
        </p:nvPicPr>
        <p:blipFill>
          <a:blip r:embed="rId5"/>
          <a:stretch/>
        </p:blipFill>
        <p:spPr>
          <a:xfrm>
            <a:off x="9029520" y="1215000"/>
            <a:ext cx="2705760" cy="1198800"/>
          </a:xfrm>
          <a:prstGeom prst="rect">
            <a:avLst/>
          </a:prstGeom>
          <a:ln w="0">
            <a:noFill/>
          </a:ln>
        </p:spPr>
      </p:pic>
      <p:pic>
        <p:nvPicPr>
          <p:cNvPr id="444" name="Picture 42" descr=""/>
          <p:cNvPicPr/>
          <p:nvPr/>
        </p:nvPicPr>
        <p:blipFill>
          <a:blip r:embed="rId6"/>
          <a:stretch/>
        </p:blipFill>
        <p:spPr>
          <a:xfrm>
            <a:off x="7625520" y="2608200"/>
            <a:ext cx="3019320" cy="1174320"/>
          </a:xfrm>
          <a:prstGeom prst="rect">
            <a:avLst/>
          </a:prstGeom>
          <a:ln w="0">
            <a:noFill/>
          </a:ln>
        </p:spPr>
      </p:pic>
      <p:pic>
        <p:nvPicPr>
          <p:cNvPr id="445" name="Picture 43" descr=""/>
          <p:cNvPicPr/>
          <p:nvPr/>
        </p:nvPicPr>
        <p:blipFill>
          <a:blip r:embed="rId7"/>
          <a:stretch/>
        </p:blipFill>
        <p:spPr>
          <a:xfrm>
            <a:off x="1061280" y="4588920"/>
            <a:ext cx="2721600" cy="1232640"/>
          </a:xfrm>
          <a:prstGeom prst="rect">
            <a:avLst/>
          </a:prstGeom>
          <a:ln w="0">
            <a:noFill/>
          </a:ln>
        </p:spPr>
      </p:pic>
      <p:pic>
        <p:nvPicPr>
          <p:cNvPr id="446" name="Picture 44" descr=""/>
          <p:cNvPicPr/>
          <p:nvPr/>
        </p:nvPicPr>
        <p:blipFill>
          <a:blip r:embed="rId8"/>
          <a:stretch/>
        </p:blipFill>
        <p:spPr>
          <a:xfrm>
            <a:off x="4642200" y="4588920"/>
            <a:ext cx="2895840" cy="1196640"/>
          </a:xfrm>
          <a:prstGeom prst="rect">
            <a:avLst/>
          </a:prstGeom>
          <a:ln w="0">
            <a:noFill/>
          </a:ln>
        </p:spPr>
      </p:pic>
      <p:pic>
        <p:nvPicPr>
          <p:cNvPr id="447" name="Picture 45" descr=""/>
          <p:cNvPicPr/>
          <p:nvPr/>
        </p:nvPicPr>
        <p:blipFill>
          <a:blip r:embed="rId9"/>
          <a:stretch/>
        </p:blipFill>
        <p:spPr>
          <a:xfrm>
            <a:off x="8187120" y="4557240"/>
            <a:ext cx="2919240" cy="12952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</a:rPr>
              <a:t>Ситуаційна  задача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49" name="Прямоугольник 2"/>
          <p:cNvSpPr/>
          <p:nvPr/>
        </p:nvSpPr>
        <p:spPr>
          <a:xfrm>
            <a:off x="528480" y="1377360"/>
            <a:ext cx="11081160" cy="3075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0" i="1" lang="uk-UA" sz="1800" spc="-1" strike="noStrike">
                <a:solidFill>
                  <a:srgbClr val="000000"/>
                </a:solidFill>
                <a:latin typeface="Calibri"/>
                <a:ea typeface="DejaVu Sans"/>
              </a:rPr>
              <a:t>   </a:t>
            </a:r>
            <a:r>
              <a:rPr b="1" lang="uk-UA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Язиката баба, колись Триндичиха, а тепер блогерша, знайшла в інтернеті рецепт для засолювання огірків і одразу ж  виклала його в своєму блозі: </a:t>
            </a:r>
            <a:r>
              <a:rPr b="1" i="1" lang="uk-UA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«огірки помістити у банку разом із спеціями і залити 20%-им розчином кухонної солі  масою 200 г» </a:t>
            </a:r>
            <a:r>
              <a:rPr b="1" lang="uk-UA" sz="2800" spc="-1" strike="noStrike">
                <a:solidFill>
                  <a:srgbClr val="ffffff"/>
                </a:solidFill>
                <a:latin typeface="Times New Roman"/>
                <a:ea typeface="DejaVu Sans"/>
              </a:rPr>
              <a:t>Але ії підписники, як і сама вона, не знають хімії. Допоможіть господиням вирахувати, яку ж масу кухонної солі та яку масу води треба взяти для приготування даного розчину. 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0" name="Рисунок 3" descr=""/>
          <p:cNvPicPr/>
          <p:nvPr/>
        </p:nvPicPr>
        <p:blipFill>
          <a:blip r:embed="rId1"/>
          <a:stretch/>
        </p:blipFill>
        <p:spPr>
          <a:xfrm>
            <a:off x="8691120" y="4227120"/>
            <a:ext cx="1863000" cy="20178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51" name="Рисунок 4" descr=""/>
          <p:cNvPicPr/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5163480" y="4485600"/>
            <a:ext cx="1626840" cy="1500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52" name="Рисунок 5" descr=""/>
          <p:cNvPicPr/>
          <p:nvPr/>
        </p:nvPicPr>
        <p:blipFill>
          <a:blip r:embed="rId4"/>
          <a:stretch/>
        </p:blipFill>
        <p:spPr>
          <a:xfrm>
            <a:off x="1123200" y="4559400"/>
            <a:ext cx="2189880" cy="1597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PlaceHolder 1"/>
          <p:cNvSpPr>
            <a:spLocks noGrp="1"/>
          </p:cNvSpPr>
          <p:nvPr>
            <p:ph type="title"/>
          </p:nvPr>
        </p:nvSpPr>
        <p:spPr>
          <a:xfrm>
            <a:off x="634680" y="475920"/>
            <a:ext cx="10972080" cy="8319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28000"/>
          </a:bodyPr>
          <a:p>
            <a:pPr indent="0" algn="ctr">
              <a:lnSpc>
                <a:spcPct val="150000"/>
              </a:lnSpc>
              <a:spcAft>
                <a:spcPts val="1001"/>
              </a:spcAft>
              <a:buNone/>
              <a:tabLst>
                <a:tab algn="l" pos="0"/>
              </a:tabLst>
            </a:pPr>
            <a:br>
              <a:rPr sz="4400"/>
            </a:br>
            <a:r>
              <a:rPr b="1" lang="uk-UA" sz="4400" spc="-1" strike="noStrike">
                <a:solidFill>
                  <a:srgbClr val="ffffff"/>
                </a:solidFill>
                <a:latin typeface="Times New Roman"/>
                <a:ea typeface="Calibri"/>
              </a:rPr>
              <a:t>         </a:t>
            </a: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  <a:ea typeface="Calibri"/>
              </a:rPr>
              <a:t>«Суперзапитання   для   розумників»</a:t>
            </a:r>
            <a:br>
              <a:rPr sz="4400"/>
            </a:b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54" name="Прямоугольник 3"/>
          <p:cNvSpPr/>
          <p:nvPr/>
        </p:nvSpPr>
        <p:spPr>
          <a:xfrm>
            <a:off x="629280" y="1392120"/>
            <a:ext cx="10989000" cy="412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50000"/>
              </a:lnSpc>
              <a:spcAft>
                <a:spcPts val="1001"/>
              </a:spcAf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1001"/>
              </a:spcAft>
            </a:pPr>
            <a:r>
              <a:rPr b="1" lang="uk-UA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Чому пластикові пляшки з газованими напоями після тривалого стояння на сонці деформуються?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1001"/>
              </a:spcAft>
            </a:pPr>
            <a:r>
              <a:rPr b="1" lang="uk-UA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Поясніть, чому в інструкціях до лікарських препаратів у формі суспензій чи емульсій є вказівка «перед застосуванням ретельно збовтати»?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50000"/>
              </a:lnSpc>
              <a:spcAft>
                <a:spcPts val="1001"/>
              </a:spcAft>
            </a:pPr>
            <a:r>
              <a:rPr b="1" lang="uk-UA" sz="2400" spc="-1" strike="noStrike">
                <a:solidFill>
                  <a:srgbClr val="ffffff"/>
                </a:solidFill>
                <a:latin typeface="Times New Roman"/>
                <a:ea typeface="Calibri"/>
              </a:rPr>
              <a:t>Слов'янські красуні, щоб мати гладеньку шкіру та ніжний рум’янець, здавна вмивалися водою із срібного глечика. Чому? </a:t>
            </a: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5" name="Рисунок 4" descr=""/>
          <p:cNvPicPr/>
          <p:nvPr/>
        </p:nvPicPr>
        <p:blipFill>
          <a:blip r:embed="rId1"/>
          <a:stretch/>
        </p:blipFill>
        <p:spPr>
          <a:xfrm>
            <a:off x="829440" y="524520"/>
            <a:ext cx="1186560" cy="1580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ru-RU" sz="4400" spc="-1" strike="noStrike" u="sng">
                <a:solidFill>
                  <a:srgbClr val="ffffff"/>
                </a:solidFill>
                <a:uFillTx/>
                <a:latin typeface="Times New Roman"/>
              </a:rPr>
              <a:t>Метод Mind Map (картка пам'яті </a:t>
            </a: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</a:rPr>
              <a:t>)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57" name="Рисунок 5" descr=""/>
          <p:cNvPicPr/>
          <p:nvPr/>
        </p:nvPicPr>
        <p:blipFill>
          <a:blip r:embed="rId1"/>
          <a:stretch/>
        </p:blipFill>
        <p:spPr>
          <a:xfrm>
            <a:off x="1837440" y="4728960"/>
            <a:ext cx="719280" cy="896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58" name="Рисунок 6" descr=""/>
          <p:cNvPicPr/>
          <p:nvPr/>
        </p:nvPicPr>
        <p:blipFill>
          <a:blip r:embed="rId2"/>
          <a:stretch/>
        </p:blipFill>
        <p:spPr>
          <a:xfrm>
            <a:off x="843480" y="3900600"/>
            <a:ext cx="703800" cy="9406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59" name="Рисунок 8" descr=""/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374160" y="1494000"/>
            <a:ext cx="1183680" cy="9687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0" name="Рисунок 10" descr=""/>
          <p:cNvPicPr/>
          <p:nvPr/>
        </p:nvPicPr>
        <p:blipFill>
          <a:blip r:embed="rId5"/>
          <a:stretch/>
        </p:blipFill>
        <p:spPr>
          <a:xfrm>
            <a:off x="2419200" y="1494000"/>
            <a:ext cx="837720" cy="809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1" name="Рисунок 12" descr=""/>
          <p:cNvPicPr/>
          <p:nvPr/>
        </p:nvPicPr>
        <p:blipFill>
          <a:blip r:embed="rId6"/>
          <a:stretch/>
        </p:blipFill>
        <p:spPr>
          <a:xfrm>
            <a:off x="4491360" y="3860640"/>
            <a:ext cx="3316680" cy="186696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2" name="Рисунок 13" descr=""/>
          <p:cNvPicPr/>
          <p:nvPr/>
        </p:nvPicPr>
        <p:blipFill>
          <a:blip r:embed="rId7"/>
          <a:stretch/>
        </p:blipFill>
        <p:spPr>
          <a:xfrm>
            <a:off x="541800" y="1830960"/>
            <a:ext cx="1366200" cy="19018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3" name="Рисунок 15" descr=""/>
          <p:cNvPicPr/>
          <p:nvPr/>
        </p:nvPicPr>
        <p:blipFill>
          <a:blip r:embed="rId8"/>
          <a:stretch/>
        </p:blipFill>
        <p:spPr>
          <a:xfrm>
            <a:off x="3783960" y="1394280"/>
            <a:ext cx="1165680" cy="1232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4" name="Рисунок 16" descr=""/>
          <p:cNvPicPr/>
          <p:nvPr/>
        </p:nvPicPr>
        <p:blipFill>
          <a:blip r:embed="rId9"/>
          <a:stretch/>
        </p:blipFill>
        <p:spPr>
          <a:xfrm>
            <a:off x="5240160" y="2419560"/>
            <a:ext cx="1218600" cy="12322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5" name="Рисунок 17" descr=""/>
          <p:cNvPicPr/>
          <p:nvPr/>
        </p:nvPicPr>
        <p:blipFill>
          <a:blip r:embed="rId10"/>
          <a:stretch/>
        </p:blipFill>
        <p:spPr>
          <a:xfrm>
            <a:off x="8632440" y="1463040"/>
            <a:ext cx="737280" cy="999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6" name="Рисунок 24" descr=""/>
          <p:cNvPicPr/>
          <p:nvPr/>
        </p:nvPicPr>
        <p:blipFill>
          <a:blip r:embed="rId11"/>
          <a:stretch/>
        </p:blipFill>
        <p:spPr>
          <a:xfrm>
            <a:off x="10083600" y="2160720"/>
            <a:ext cx="1137960" cy="12427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7" name="Рисунок 25" descr=""/>
          <p:cNvPicPr/>
          <p:nvPr/>
        </p:nvPicPr>
        <p:blipFill>
          <a:blip r:embed="rId12"/>
          <a:stretch/>
        </p:blipFill>
        <p:spPr>
          <a:xfrm>
            <a:off x="8123400" y="2627280"/>
            <a:ext cx="1212840" cy="12340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8" name="Рисунок 26" descr=""/>
          <p:cNvPicPr/>
          <p:nvPr/>
        </p:nvPicPr>
        <p:blipFill>
          <a:blip r:embed="rId13"/>
          <a:stretch/>
        </p:blipFill>
        <p:spPr>
          <a:xfrm>
            <a:off x="9272880" y="4371480"/>
            <a:ext cx="1095480" cy="12542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69" name="Рисунок 27" descr=""/>
          <p:cNvPicPr/>
          <p:nvPr/>
        </p:nvPicPr>
        <p:blipFill>
          <a:blip r:embed="rId14"/>
          <a:stretch/>
        </p:blipFill>
        <p:spPr>
          <a:xfrm>
            <a:off x="2838240" y="3758760"/>
            <a:ext cx="1244880" cy="108288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470" name="Рисунок 28" descr=""/>
          <p:cNvPicPr/>
          <p:nvPr/>
        </p:nvPicPr>
        <p:blipFill>
          <a:blip r:embed="rId15"/>
          <a:stretch/>
        </p:blipFill>
        <p:spPr>
          <a:xfrm>
            <a:off x="2419200" y="2627280"/>
            <a:ext cx="837720" cy="8676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PlaceHolder 1"/>
          <p:cNvSpPr>
            <a:spLocks noGrp="1"/>
          </p:cNvSpPr>
          <p:nvPr>
            <p:ph type="title"/>
          </p:nvPr>
        </p:nvSpPr>
        <p:spPr>
          <a:xfrm>
            <a:off x="495000" y="509400"/>
            <a:ext cx="11086560" cy="136044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24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br>
              <a:rPr sz="4400"/>
            </a:b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72" name="Рисунок 3" descr=""/>
          <p:cNvPicPr/>
          <p:nvPr/>
        </p:nvPicPr>
        <p:blipFill>
          <a:blip r:embed="rId1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/>
        </p:blipFill>
        <p:spPr>
          <a:xfrm>
            <a:off x="645840" y="286920"/>
            <a:ext cx="2633400" cy="1910160"/>
          </a:xfrm>
          <a:prstGeom prst="rect">
            <a:avLst/>
          </a:prstGeom>
          <a:ln w="0">
            <a:solidFill>
              <a:srgbClr val="006600"/>
            </a:solidFill>
          </a:ln>
          <a:effectLst>
            <a:softEdge rad="112680"/>
          </a:effectLst>
        </p:spPr>
      </p:pic>
      <p:sp>
        <p:nvSpPr>
          <p:cNvPr id="473" name="TextBox 4"/>
          <p:cNvSpPr/>
          <p:nvPr/>
        </p:nvSpPr>
        <p:spPr>
          <a:xfrm>
            <a:off x="1610640" y="2323800"/>
            <a:ext cx="9596160" cy="3014280"/>
          </a:xfrm>
          <a:prstGeom prst="rect">
            <a:avLst/>
          </a:prstGeom>
          <a:gradFill rotWithShape="0">
            <a:gsLst>
              <a:gs pos="0">
                <a:srgbClr val="006600"/>
              </a:gs>
              <a:gs pos="100000">
                <a:srgbClr val="c1d1ec"/>
              </a:gs>
            </a:gsLst>
            <a:lin ang="5400000"/>
          </a:gradFill>
          <a:ln w="0">
            <a:solidFill>
              <a:srgbClr val="006600"/>
            </a:solidFill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Підготуватися до тематичного оцінювання; </a:t>
            </a: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</a:pPr>
            <a:r>
              <a:rPr b="1" lang="uk-UA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1.Повторити ключові питання теми                                       </a:t>
            </a:r>
            <a:br>
              <a:rPr sz="3200"/>
            </a:br>
            <a:r>
              <a:rPr b="1" lang="uk-UA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  2.Закінчити роботу над картою пам'яті</a:t>
            </a:r>
            <a:br>
              <a:rPr sz="3200"/>
            </a:br>
            <a:r>
              <a:rPr b="1" lang="uk-UA" sz="32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  3. Виконати вправу «Йонний зорепад»</a:t>
            </a:r>
            <a:br>
              <a:rPr sz="3200"/>
            </a:br>
            <a:endParaRPr b="0" lang="uk-UA" sz="32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4" name="Picture 3" descr=""/>
          <p:cNvPicPr/>
          <p:nvPr/>
        </p:nvPicPr>
        <p:blipFill>
          <a:blip r:embed="rId1"/>
          <a:stretch/>
        </p:blipFill>
        <p:spPr>
          <a:xfrm>
            <a:off x="2019960" y="4365360"/>
            <a:ext cx="1944000" cy="1758600"/>
          </a:xfrm>
          <a:prstGeom prst="rect">
            <a:avLst/>
          </a:prstGeom>
          <a:ln w="0">
            <a:noFill/>
          </a:ln>
        </p:spPr>
      </p:pic>
      <p:pic>
        <p:nvPicPr>
          <p:cNvPr id="475" name="Picture 4" descr=""/>
          <p:cNvPicPr/>
          <p:nvPr/>
        </p:nvPicPr>
        <p:blipFill>
          <a:blip r:embed="rId2"/>
          <a:stretch/>
        </p:blipFill>
        <p:spPr>
          <a:xfrm>
            <a:off x="942480" y="999000"/>
            <a:ext cx="1944000" cy="1761480"/>
          </a:xfrm>
          <a:prstGeom prst="rect">
            <a:avLst/>
          </a:prstGeom>
          <a:ln w="0">
            <a:noFill/>
          </a:ln>
        </p:spPr>
      </p:pic>
      <p:pic>
        <p:nvPicPr>
          <p:cNvPr id="476" name="Picture 5" descr=""/>
          <p:cNvPicPr/>
          <p:nvPr/>
        </p:nvPicPr>
        <p:blipFill>
          <a:blip r:embed="rId3"/>
          <a:stretch/>
        </p:blipFill>
        <p:spPr>
          <a:xfrm>
            <a:off x="4395240" y="4120560"/>
            <a:ext cx="1944000" cy="1761480"/>
          </a:xfrm>
          <a:prstGeom prst="rect">
            <a:avLst/>
          </a:prstGeom>
          <a:ln w="0">
            <a:noFill/>
          </a:ln>
        </p:spPr>
      </p:pic>
      <p:pic>
        <p:nvPicPr>
          <p:cNvPr id="477" name="Picture 6" descr=""/>
          <p:cNvPicPr/>
          <p:nvPr/>
        </p:nvPicPr>
        <p:blipFill>
          <a:blip r:embed="rId4"/>
          <a:stretch/>
        </p:blipFill>
        <p:spPr>
          <a:xfrm>
            <a:off x="3089520" y="1333440"/>
            <a:ext cx="1944000" cy="1761480"/>
          </a:xfrm>
          <a:prstGeom prst="rect">
            <a:avLst/>
          </a:prstGeom>
          <a:ln w="0">
            <a:noFill/>
          </a:ln>
        </p:spPr>
      </p:pic>
      <p:pic>
        <p:nvPicPr>
          <p:cNvPr id="478" name="Picture 7" descr=""/>
          <p:cNvPicPr/>
          <p:nvPr/>
        </p:nvPicPr>
        <p:blipFill>
          <a:blip r:embed="rId5"/>
          <a:stretch/>
        </p:blipFill>
        <p:spPr>
          <a:xfrm>
            <a:off x="5367600" y="1217880"/>
            <a:ext cx="1944000" cy="1761480"/>
          </a:xfrm>
          <a:prstGeom prst="rect">
            <a:avLst/>
          </a:prstGeom>
          <a:ln w="0">
            <a:noFill/>
          </a:ln>
        </p:spPr>
      </p:pic>
      <p:pic>
        <p:nvPicPr>
          <p:cNvPr id="479" name="Picture 8" descr=""/>
          <p:cNvPicPr/>
          <p:nvPr/>
        </p:nvPicPr>
        <p:blipFill>
          <a:blip r:embed="rId6"/>
          <a:stretch/>
        </p:blipFill>
        <p:spPr>
          <a:xfrm>
            <a:off x="7312320" y="1570680"/>
            <a:ext cx="1944000" cy="1761480"/>
          </a:xfrm>
          <a:prstGeom prst="rect">
            <a:avLst/>
          </a:prstGeom>
          <a:ln w="0">
            <a:noFill/>
          </a:ln>
        </p:spPr>
      </p:pic>
      <p:pic>
        <p:nvPicPr>
          <p:cNvPr id="480" name="Picture 9" descr=""/>
          <p:cNvPicPr/>
          <p:nvPr/>
        </p:nvPicPr>
        <p:blipFill>
          <a:blip r:embed="rId7"/>
          <a:stretch/>
        </p:blipFill>
        <p:spPr>
          <a:xfrm>
            <a:off x="6257520" y="3146040"/>
            <a:ext cx="1944000" cy="1761480"/>
          </a:xfrm>
          <a:prstGeom prst="rect">
            <a:avLst/>
          </a:prstGeom>
          <a:ln w="0">
            <a:noFill/>
          </a:ln>
        </p:spPr>
      </p:pic>
      <p:pic>
        <p:nvPicPr>
          <p:cNvPr id="481" name="Picture 10" descr=""/>
          <p:cNvPicPr/>
          <p:nvPr/>
        </p:nvPicPr>
        <p:blipFill>
          <a:blip r:embed="rId8"/>
          <a:stretch/>
        </p:blipFill>
        <p:spPr>
          <a:xfrm>
            <a:off x="9650520" y="572040"/>
            <a:ext cx="1944000" cy="1761480"/>
          </a:xfrm>
          <a:prstGeom prst="rect">
            <a:avLst/>
          </a:prstGeom>
          <a:ln w="0">
            <a:noFill/>
          </a:ln>
        </p:spPr>
      </p:pic>
      <p:pic>
        <p:nvPicPr>
          <p:cNvPr id="482" name="Picture 11" descr=""/>
          <p:cNvPicPr/>
          <p:nvPr/>
        </p:nvPicPr>
        <p:blipFill>
          <a:blip r:embed="rId9"/>
          <a:stretch/>
        </p:blipFill>
        <p:spPr>
          <a:xfrm>
            <a:off x="9040320" y="2341080"/>
            <a:ext cx="1944000" cy="1761480"/>
          </a:xfrm>
          <a:prstGeom prst="rect">
            <a:avLst/>
          </a:prstGeom>
          <a:ln w="0">
            <a:noFill/>
          </a:ln>
        </p:spPr>
      </p:pic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400" spc="-1" strike="noStrike">
                <a:solidFill>
                  <a:srgbClr val="ffffff"/>
                </a:solidFill>
                <a:latin typeface="Times New Roman"/>
              </a:rPr>
              <a:t>Вправа «Йонний     зорепад»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84" name="Picture 12" descr=""/>
          <p:cNvPicPr/>
          <p:nvPr/>
        </p:nvPicPr>
        <p:blipFill>
          <a:blip r:embed="rId10"/>
          <a:stretch/>
        </p:blipFill>
        <p:spPr>
          <a:xfrm>
            <a:off x="9532800" y="4026960"/>
            <a:ext cx="1944000" cy="1761480"/>
          </a:xfrm>
          <a:prstGeom prst="rect">
            <a:avLst/>
          </a:prstGeom>
          <a:ln w="0">
            <a:noFill/>
          </a:ln>
        </p:spPr>
      </p:pic>
      <p:pic>
        <p:nvPicPr>
          <p:cNvPr id="485" name="Picture 13" descr=""/>
          <p:cNvPicPr/>
          <p:nvPr/>
        </p:nvPicPr>
        <p:blipFill>
          <a:blip r:embed="rId11"/>
          <a:stretch/>
        </p:blipFill>
        <p:spPr>
          <a:xfrm>
            <a:off x="7420320" y="4362480"/>
            <a:ext cx="1944000" cy="1761480"/>
          </a:xfrm>
          <a:prstGeom prst="rect">
            <a:avLst/>
          </a:prstGeom>
          <a:ln w="0">
            <a:noFill/>
          </a:ln>
        </p:spPr>
      </p:pic>
      <p:pic>
        <p:nvPicPr>
          <p:cNvPr id="486" name="Picture 14" descr=""/>
          <p:cNvPicPr/>
          <p:nvPr/>
        </p:nvPicPr>
        <p:blipFill>
          <a:blip r:embed="rId12"/>
          <a:stretch/>
        </p:blipFill>
        <p:spPr>
          <a:xfrm>
            <a:off x="870840" y="3175920"/>
            <a:ext cx="1944000" cy="1761480"/>
          </a:xfrm>
          <a:prstGeom prst="rect">
            <a:avLst/>
          </a:prstGeom>
          <a:ln w="0">
            <a:noFill/>
          </a:ln>
        </p:spPr>
      </p:pic>
      <p:sp>
        <p:nvSpPr>
          <p:cNvPr id="487" name="TextBox 6"/>
          <p:cNvSpPr/>
          <p:nvPr/>
        </p:nvSpPr>
        <p:spPr>
          <a:xfrm>
            <a:off x="3808800" y="245808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88" name="TextBox 7"/>
          <p:cNvSpPr/>
          <p:nvPr/>
        </p:nvSpPr>
        <p:spPr>
          <a:xfrm>
            <a:off x="7780320" y="2214360"/>
            <a:ext cx="183960" cy="64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1" lang="ru-RU" sz="3600" spc="-1" strike="noStrike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489" name="TextBox 11"/>
          <p:cNvSpPr/>
          <p:nvPr/>
        </p:nvSpPr>
        <p:spPr>
          <a:xfrm>
            <a:off x="8607240" y="5578560"/>
            <a:ext cx="450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90" name="TextBox 12"/>
          <p:cNvSpPr/>
          <p:nvPr/>
        </p:nvSpPr>
        <p:spPr>
          <a:xfrm>
            <a:off x="1501560" y="2264760"/>
            <a:ext cx="108396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91" name="TextBox 13"/>
          <p:cNvSpPr/>
          <p:nvPr/>
        </p:nvSpPr>
        <p:spPr>
          <a:xfrm>
            <a:off x="6044040" y="1880280"/>
            <a:ext cx="673560" cy="7599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1" lang="en-US" sz="44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92" name="TextBox 19"/>
          <p:cNvSpPr/>
          <p:nvPr/>
        </p:nvSpPr>
        <p:spPr>
          <a:xfrm>
            <a:off x="1338120" y="3733920"/>
            <a:ext cx="1152720" cy="64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1" lang="ru-RU" sz="3600" spc="-1" strike="noStrike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493" name="TextBox 20"/>
          <p:cNvSpPr/>
          <p:nvPr/>
        </p:nvSpPr>
        <p:spPr>
          <a:xfrm>
            <a:off x="10200960" y="335592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494" name="Picture 24" descr=""/>
          <p:cNvPicPr/>
          <p:nvPr/>
        </p:nvPicPr>
        <p:blipFill>
          <a:blip r:embed="rId13"/>
          <a:stretch/>
        </p:blipFill>
        <p:spPr>
          <a:xfrm>
            <a:off x="9365040" y="2989080"/>
            <a:ext cx="1256760" cy="743760"/>
          </a:xfrm>
          <a:prstGeom prst="rect">
            <a:avLst/>
          </a:prstGeom>
          <a:ln w="0">
            <a:noFill/>
          </a:ln>
        </p:spPr>
      </p:pic>
      <p:sp>
        <p:nvSpPr>
          <p:cNvPr id="495" name="TextBox 21"/>
          <p:cNvSpPr/>
          <p:nvPr/>
        </p:nvSpPr>
        <p:spPr>
          <a:xfrm>
            <a:off x="9532800" y="2878920"/>
            <a:ext cx="10890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96" name="TextBox 25"/>
          <p:cNvSpPr/>
          <p:nvPr/>
        </p:nvSpPr>
        <p:spPr>
          <a:xfrm>
            <a:off x="9650520" y="3119760"/>
            <a:ext cx="1710720" cy="64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3600" spc="-1" strike="noStrike">
              <a:solidFill>
                <a:srgbClr val="000000"/>
              </a:solidFill>
              <a:latin typeface="Times New Roman"/>
              <a:ea typeface="DejaVu Sans"/>
            </a:endParaRPr>
          </a:p>
        </p:txBody>
      </p:sp>
      <p:sp>
        <p:nvSpPr>
          <p:cNvPr id="497" name="TextBox 27"/>
          <p:cNvSpPr/>
          <p:nvPr/>
        </p:nvSpPr>
        <p:spPr>
          <a:xfrm>
            <a:off x="4781160" y="3785400"/>
            <a:ext cx="18396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498" name="TextBox 29"/>
          <p:cNvSpPr/>
          <p:nvPr/>
        </p:nvSpPr>
        <p:spPr>
          <a:xfrm>
            <a:off x="4873320" y="4858200"/>
            <a:ext cx="104004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499" name="Picture 26" descr=""/>
          <p:cNvPicPr/>
          <p:nvPr/>
        </p:nvPicPr>
        <p:blipFill>
          <a:blip r:embed="rId14"/>
          <a:stretch/>
        </p:blipFill>
        <p:spPr>
          <a:xfrm>
            <a:off x="4637520" y="4727520"/>
            <a:ext cx="1115280" cy="743760"/>
          </a:xfrm>
          <a:prstGeom prst="rect">
            <a:avLst/>
          </a:prstGeom>
          <a:ln w="0">
            <a:noFill/>
          </a:ln>
        </p:spPr>
      </p:pic>
      <p:pic>
        <p:nvPicPr>
          <p:cNvPr id="500" name="Picture 27" descr=""/>
          <p:cNvPicPr/>
          <p:nvPr/>
        </p:nvPicPr>
        <p:blipFill>
          <a:blip r:embed="rId15"/>
          <a:stretch/>
        </p:blipFill>
        <p:spPr>
          <a:xfrm>
            <a:off x="2209680" y="4980960"/>
            <a:ext cx="1474200" cy="743760"/>
          </a:xfrm>
          <a:prstGeom prst="rect">
            <a:avLst/>
          </a:prstGeom>
          <a:ln w="0">
            <a:noFill/>
          </a:ln>
        </p:spPr>
      </p:pic>
      <p:pic>
        <p:nvPicPr>
          <p:cNvPr id="501" name="Picture 28" descr=""/>
          <p:cNvPicPr/>
          <p:nvPr/>
        </p:nvPicPr>
        <p:blipFill>
          <a:blip r:embed="rId16"/>
          <a:stretch/>
        </p:blipFill>
        <p:spPr>
          <a:xfrm>
            <a:off x="7739280" y="4997160"/>
            <a:ext cx="1089720" cy="743760"/>
          </a:xfrm>
          <a:prstGeom prst="rect">
            <a:avLst/>
          </a:prstGeom>
          <a:ln w="0">
            <a:noFill/>
          </a:ln>
        </p:spPr>
      </p:pic>
      <p:pic>
        <p:nvPicPr>
          <p:cNvPr id="502" name="Picture 29" descr=""/>
          <p:cNvPicPr/>
          <p:nvPr/>
        </p:nvPicPr>
        <p:blipFill>
          <a:blip r:embed="rId17"/>
          <a:stretch/>
        </p:blipFill>
        <p:spPr>
          <a:xfrm>
            <a:off x="1119960" y="3785400"/>
            <a:ext cx="1370880" cy="743760"/>
          </a:xfrm>
          <a:prstGeom prst="rect">
            <a:avLst/>
          </a:prstGeom>
          <a:ln w="0">
            <a:noFill/>
          </a:ln>
        </p:spPr>
      </p:pic>
      <p:pic>
        <p:nvPicPr>
          <p:cNvPr id="503" name="Picture 30" descr=""/>
          <p:cNvPicPr/>
          <p:nvPr/>
        </p:nvPicPr>
        <p:blipFill>
          <a:blip r:embed="rId18"/>
          <a:stretch/>
        </p:blipFill>
        <p:spPr>
          <a:xfrm>
            <a:off x="9798120" y="4670640"/>
            <a:ext cx="1078920" cy="743760"/>
          </a:xfrm>
          <a:prstGeom prst="rect">
            <a:avLst/>
          </a:prstGeom>
          <a:ln w="0">
            <a:noFill/>
          </a:ln>
        </p:spPr>
      </p:pic>
      <p:pic>
        <p:nvPicPr>
          <p:cNvPr id="504" name="Picture 31" descr=""/>
          <p:cNvPicPr/>
          <p:nvPr/>
        </p:nvPicPr>
        <p:blipFill>
          <a:blip r:embed="rId19"/>
          <a:stretch/>
        </p:blipFill>
        <p:spPr>
          <a:xfrm>
            <a:off x="1098000" y="1570680"/>
            <a:ext cx="1420200" cy="748440"/>
          </a:xfrm>
          <a:prstGeom prst="rect">
            <a:avLst/>
          </a:prstGeom>
          <a:ln w="0">
            <a:noFill/>
          </a:ln>
        </p:spPr>
      </p:pic>
      <p:pic>
        <p:nvPicPr>
          <p:cNvPr id="505" name="Picture 33" descr=""/>
          <p:cNvPicPr/>
          <p:nvPr/>
        </p:nvPicPr>
        <p:blipFill>
          <a:blip r:embed="rId20"/>
          <a:stretch/>
        </p:blipFill>
        <p:spPr>
          <a:xfrm>
            <a:off x="5517000" y="1782720"/>
            <a:ext cx="1480320" cy="748440"/>
          </a:xfrm>
          <a:prstGeom prst="rect">
            <a:avLst/>
          </a:prstGeom>
          <a:ln w="0">
            <a:noFill/>
          </a:ln>
        </p:spPr>
      </p:pic>
      <p:pic>
        <p:nvPicPr>
          <p:cNvPr id="506" name="Picture 34" descr=""/>
          <p:cNvPicPr/>
          <p:nvPr/>
        </p:nvPicPr>
        <p:blipFill>
          <a:blip r:embed="rId21"/>
          <a:stretch/>
        </p:blipFill>
        <p:spPr>
          <a:xfrm>
            <a:off x="9850680" y="1172520"/>
            <a:ext cx="1328040" cy="748440"/>
          </a:xfrm>
          <a:prstGeom prst="rect">
            <a:avLst/>
          </a:prstGeom>
          <a:ln w="0">
            <a:noFill/>
          </a:ln>
        </p:spPr>
      </p:pic>
      <p:pic>
        <p:nvPicPr>
          <p:cNvPr id="507" name="Picture 35" descr=""/>
          <p:cNvPicPr/>
          <p:nvPr/>
        </p:nvPicPr>
        <p:blipFill>
          <a:blip r:embed="rId22"/>
          <a:stretch/>
        </p:blipFill>
        <p:spPr>
          <a:xfrm>
            <a:off x="7617240" y="2175480"/>
            <a:ext cx="1169280" cy="748440"/>
          </a:xfrm>
          <a:prstGeom prst="rect">
            <a:avLst/>
          </a:prstGeom>
          <a:ln w="0">
            <a:noFill/>
          </a:ln>
        </p:spPr>
      </p:pic>
      <p:pic>
        <p:nvPicPr>
          <p:cNvPr id="508" name="Picture 36" descr=""/>
          <p:cNvPicPr/>
          <p:nvPr/>
        </p:nvPicPr>
        <p:blipFill>
          <a:blip r:embed="rId23"/>
          <a:stretch/>
        </p:blipFill>
        <p:spPr>
          <a:xfrm>
            <a:off x="6589440" y="3771360"/>
            <a:ext cx="1121760" cy="748440"/>
          </a:xfrm>
          <a:prstGeom prst="rect">
            <a:avLst/>
          </a:prstGeom>
          <a:ln w="0">
            <a:noFill/>
          </a:ln>
        </p:spPr>
      </p:pic>
      <p:pic>
        <p:nvPicPr>
          <p:cNvPr id="509" name="Picture 37" descr=""/>
          <p:cNvPicPr/>
          <p:nvPr/>
        </p:nvPicPr>
        <p:blipFill>
          <a:blip r:embed="rId24"/>
          <a:stretch/>
        </p:blipFill>
        <p:spPr>
          <a:xfrm>
            <a:off x="3333600" y="1966320"/>
            <a:ext cx="1261440" cy="748440"/>
          </a:xfrm>
          <a:prstGeom prst="rect">
            <a:avLst/>
          </a:prstGeom>
          <a:ln w="0">
            <a:noFill/>
          </a:ln>
        </p:spPr>
      </p:pic>
      <p:pic>
        <p:nvPicPr>
          <p:cNvPr id="510" name="Picture 39" descr=""/>
          <p:cNvPicPr/>
          <p:nvPr/>
        </p:nvPicPr>
        <p:blipFill>
          <a:blip r:embed="rId25"/>
          <a:stretch/>
        </p:blipFill>
        <p:spPr>
          <a:xfrm>
            <a:off x="3402000" y="3015000"/>
            <a:ext cx="1944000" cy="1761480"/>
          </a:xfrm>
          <a:prstGeom prst="rect">
            <a:avLst/>
          </a:prstGeom>
          <a:ln w="0">
            <a:noFill/>
          </a:ln>
        </p:spPr>
      </p:pic>
      <p:sp>
        <p:nvSpPr>
          <p:cNvPr id="511" name="TextBox 38"/>
          <p:cNvSpPr/>
          <p:nvPr/>
        </p:nvSpPr>
        <p:spPr>
          <a:xfrm>
            <a:off x="3808800" y="3600720"/>
            <a:ext cx="144684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sp>
        <p:nvSpPr>
          <p:cNvPr id="512" name="TextBox 39"/>
          <p:cNvSpPr/>
          <p:nvPr/>
        </p:nvSpPr>
        <p:spPr>
          <a:xfrm>
            <a:off x="4449600" y="3687480"/>
            <a:ext cx="662400" cy="368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endParaRPr b="0" lang="ru-RU" sz="1800" spc="-1" strike="noStrike">
              <a:solidFill>
                <a:srgbClr val="000000"/>
              </a:solidFill>
              <a:latin typeface="Calibri"/>
              <a:ea typeface="DejaVu Sans"/>
            </a:endParaRPr>
          </a:p>
        </p:txBody>
      </p:sp>
      <p:pic>
        <p:nvPicPr>
          <p:cNvPr id="513" name="Picture 40" descr=""/>
          <p:cNvPicPr/>
          <p:nvPr/>
        </p:nvPicPr>
        <p:blipFill>
          <a:blip r:embed="rId26"/>
          <a:stretch/>
        </p:blipFill>
        <p:spPr>
          <a:xfrm>
            <a:off x="3623040" y="3611520"/>
            <a:ext cx="1261440" cy="74844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6600"/>
            </a:gs>
            <a:gs pos="100000">
              <a:srgbClr val="c1d1e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2" name="Рисунок 1" descr=""/>
          <p:cNvPicPr/>
          <p:nvPr/>
        </p:nvPicPr>
        <p:blipFill>
          <a:blip r:embed="rId1"/>
          <a:stretch/>
        </p:blipFill>
        <p:spPr>
          <a:xfrm>
            <a:off x="2442960" y="1873440"/>
            <a:ext cx="6597720" cy="413784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grpSp>
        <p:nvGrpSpPr>
          <p:cNvPr id="343" name="Группа 11"/>
          <p:cNvGrpSpPr/>
          <p:nvPr/>
        </p:nvGrpSpPr>
        <p:grpSpPr>
          <a:xfrm>
            <a:off x="-159840" y="2892600"/>
            <a:ext cx="3317040" cy="2031120"/>
            <a:chOff x="-159840" y="2892600"/>
            <a:chExt cx="3317040" cy="2031120"/>
          </a:xfrm>
        </p:grpSpPr>
        <p:sp>
          <p:nvSpPr>
            <p:cNvPr id="344" name="Пятно 2 9"/>
            <p:cNvSpPr/>
            <p:nvPr/>
          </p:nvSpPr>
          <p:spPr>
            <a:xfrm rot="21209400">
              <a:off x="-74160" y="3065400"/>
              <a:ext cx="3146400" cy="1685160"/>
            </a:xfrm>
            <a:prstGeom prst="irregularSeal2">
              <a:avLst/>
            </a:prstGeom>
            <a:gradFill rotWithShape="0">
              <a:gsLst>
                <a:gs pos="0">
                  <a:srgbClr val="d0d0d0"/>
                </a:gs>
                <a:gs pos="100000">
                  <a:srgbClr val="ededed"/>
                </a:gs>
              </a:gsLst>
              <a:lin ang="16200000"/>
            </a:gradFill>
            <a:ln>
              <a:solidFill>
                <a:srgbClr val="000000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45" name="TextBox 14"/>
            <p:cNvSpPr/>
            <p:nvPr/>
          </p:nvSpPr>
          <p:spPr>
            <a:xfrm rot="20645400">
              <a:off x="150120" y="3742560"/>
              <a:ext cx="24922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КАТАЛІЗАТОРИ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6" name="Группа 12"/>
          <p:cNvGrpSpPr/>
          <p:nvPr/>
        </p:nvGrpSpPr>
        <p:grpSpPr>
          <a:xfrm>
            <a:off x="67680" y="-68040"/>
            <a:ext cx="2228400" cy="1812240"/>
            <a:chOff x="67680" y="-68040"/>
            <a:chExt cx="2228400" cy="1812240"/>
          </a:xfrm>
        </p:grpSpPr>
        <p:sp>
          <p:nvSpPr>
            <p:cNvPr id="347" name="Пятно 2 13"/>
            <p:cNvSpPr/>
            <p:nvPr/>
          </p:nvSpPr>
          <p:spPr>
            <a:xfrm>
              <a:off x="67680" y="-68040"/>
              <a:ext cx="2228400" cy="1812240"/>
            </a:xfrm>
            <a:prstGeom prst="irregularSeal2">
              <a:avLst/>
            </a:prstGeom>
            <a:gradFill rotWithShape="0">
              <a:gsLst>
                <a:gs pos="0">
                  <a:srgbClr val="bfd4fe"/>
                </a:gs>
                <a:gs pos="100000">
                  <a:srgbClr val="e5efff"/>
                </a:gs>
              </a:gsLst>
              <a:lin ang="16200000"/>
            </a:gradFill>
            <a:ln>
              <a:solidFill>
                <a:srgbClr val="4a7ebb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48" name="TextBox 16"/>
            <p:cNvSpPr/>
            <p:nvPr/>
          </p:nvSpPr>
          <p:spPr>
            <a:xfrm rot="20101800">
              <a:off x="375480" y="676800"/>
              <a:ext cx="156816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КАТІОНИ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49" name="Группа 15"/>
          <p:cNvGrpSpPr/>
          <p:nvPr/>
        </p:nvGrpSpPr>
        <p:grpSpPr>
          <a:xfrm>
            <a:off x="2021040" y="-551520"/>
            <a:ext cx="3197160" cy="2679480"/>
            <a:chOff x="2021040" y="-551520"/>
            <a:chExt cx="3197160" cy="2679480"/>
          </a:xfrm>
        </p:grpSpPr>
        <p:sp>
          <p:nvSpPr>
            <p:cNvPr id="350" name="Пятно 2 16"/>
            <p:cNvSpPr/>
            <p:nvPr/>
          </p:nvSpPr>
          <p:spPr>
            <a:xfrm rot="1485600">
              <a:off x="2247480" y="-54360"/>
              <a:ext cx="2743920" cy="1685160"/>
            </a:xfrm>
            <a:prstGeom prst="irregularSeal2">
              <a:avLst/>
            </a:prstGeom>
            <a:gradFill rotWithShape="0">
              <a:gsLst>
                <a:gs pos="0">
                  <a:srgbClr val="d0d0d0"/>
                </a:gs>
                <a:gs pos="100000">
                  <a:srgbClr val="ededed"/>
                </a:gs>
              </a:gsLst>
              <a:lin ang="16200000"/>
            </a:gradFill>
            <a:ln>
              <a:solidFill>
                <a:srgbClr val="000000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51" name="TextBox 17"/>
            <p:cNvSpPr/>
            <p:nvPr/>
          </p:nvSpPr>
          <p:spPr>
            <a:xfrm rot="921600">
              <a:off x="2459520" y="592920"/>
              <a:ext cx="20714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ОКИСНЕННЯ</a:t>
              </a: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	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52" name="Группа 17"/>
          <p:cNvGrpSpPr/>
          <p:nvPr/>
        </p:nvGrpSpPr>
        <p:grpSpPr>
          <a:xfrm>
            <a:off x="8456760" y="2892960"/>
            <a:ext cx="3098160" cy="2989080"/>
            <a:chOff x="8456760" y="2892960"/>
            <a:chExt cx="3098160" cy="2989080"/>
          </a:xfrm>
        </p:grpSpPr>
        <p:sp>
          <p:nvSpPr>
            <p:cNvPr id="353" name="Пятно 2 17"/>
            <p:cNvSpPr/>
            <p:nvPr/>
          </p:nvSpPr>
          <p:spPr>
            <a:xfrm rot="2172600">
              <a:off x="8790840" y="3424680"/>
              <a:ext cx="2430000" cy="1925640"/>
            </a:xfrm>
            <a:prstGeom prst="irregularSeal2">
              <a:avLst/>
            </a:prstGeom>
            <a:gradFill rotWithShape="0">
              <a:gsLst>
                <a:gs pos="0">
                  <a:srgbClr val="d0d0d0"/>
                </a:gs>
                <a:gs pos="100000">
                  <a:srgbClr val="ededed"/>
                </a:gs>
              </a:gsLst>
              <a:lin ang="16200000"/>
            </a:gradFill>
            <a:ln>
              <a:solidFill>
                <a:srgbClr val="000000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54" name="TextBox 18"/>
            <p:cNvSpPr/>
            <p:nvPr/>
          </p:nvSpPr>
          <p:spPr>
            <a:xfrm rot="674400">
              <a:off x="8885520" y="4216680"/>
              <a:ext cx="21272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ЕЛЕКТРОЛІТ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55" name="Группа 18"/>
          <p:cNvGrpSpPr/>
          <p:nvPr/>
        </p:nvGrpSpPr>
        <p:grpSpPr>
          <a:xfrm>
            <a:off x="8936280" y="-430920"/>
            <a:ext cx="3328200" cy="2664720"/>
            <a:chOff x="8936280" y="-430920"/>
            <a:chExt cx="3328200" cy="2664720"/>
          </a:xfrm>
        </p:grpSpPr>
        <p:sp>
          <p:nvSpPr>
            <p:cNvPr id="356" name="Пятно 2 18"/>
            <p:cNvSpPr/>
            <p:nvPr/>
          </p:nvSpPr>
          <p:spPr>
            <a:xfrm rot="1201800">
              <a:off x="9153720" y="10440"/>
              <a:ext cx="2892960" cy="1781640"/>
            </a:xfrm>
            <a:prstGeom prst="irregularSeal2">
              <a:avLst/>
            </a:prstGeom>
            <a:gradFill rotWithShape="0">
              <a:gsLst>
                <a:gs pos="0">
                  <a:srgbClr val="bfd4fe"/>
                </a:gs>
                <a:gs pos="100000">
                  <a:srgbClr val="e5efff"/>
                </a:gs>
              </a:gsLst>
              <a:lin ang="16200000"/>
            </a:gradFill>
            <a:ln>
              <a:solidFill>
                <a:srgbClr val="4a7ebb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57" name="TextBox 22"/>
            <p:cNvSpPr/>
            <p:nvPr/>
          </p:nvSpPr>
          <p:spPr>
            <a:xfrm rot="638400">
              <a:off x="9377640" y="717480"/>
              <a:ext cx="21841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АЛОТРОПІЯ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58" name="Группа 19"/>
          <p:cNvGrpSpPr/>
          <p:nvPr/>
        </p:nvGrpSpPr>
        <p:grpSpPr>
          <a:xfrm>
            <a:off x="3972240" y="-357840"/>
            <a:ext cx="3666240" cy="3070080"/>
            <a:chOff x="3972240" y="-357840"/>
            <a:chExt cx="3666240" cy="3070080"/>
          </a:xfrm>
        </p:grpSpPr>
        <p:sp>
          <p:nvSpPr>
            <p:cNvPr id="359" name="Пятно 2 19"/>
            <p:cNvSpPr/>
            <p:nvPr/>
          </p:nvSpPr>
          <p:spPr>
            <a:xfrm rot="1337400">
              <a:off x="4241160" y="159120"/>
              <a:ext cx="3127680" cy="2035800"/>
            </a:xfrm>
            <a:prstGeom prst="irregularSeal2">
              <a:avLst/>
            </a:prstGeom>
            <a:gradFill rotWithShape="0">
              <a:gsLst>
                <a:gs pos="0">
                  <a:srgbClr val="bfd4fe"/>
                </a:gs>
                <a:gs pos="100000">
                  <a:srgbClr val="e5efff"/>
                </a:gs>
              </a:gsLst>
              <a:lin ang="16200000"/>
            </a:gradFill>
            <a:ln>
              <a:solidFill>
                <a:srgbClr val="4a7ebb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60" name="TextBox 23"/>
            <p:cNvSpPr/>
            <p:nvPr/>
          </p:nvSpPr>
          <p:spPr>
            <a:xfrm rot="21439200">
              <a:off x="4378680" y="1019160"/>
              <a:ext cx="273852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uk-UA" sz="2000" spc="-1" strike="noStrike">
                  <a:solidFill>
                    <a:srgbClr val="000000"/>
                  </a:solidFill>
                  <a:latin typeface="Times New Roman"/>
                </a:rPr>
                <a:t>РОЗЧИНИ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61" name="Группа 20"/>
          <p:cNvGrpSpPr/>
          <p:nvPr/>
        </p:nvGrpSpPr>
        <p:grpSpPr>
          <a:xfrm>
            <a:off x="6372360" y="-551520"/>
            <a:ext cx="3054600" cy="2852280"/>
            <a:chOff x="6372360" y="-551520"/>
            <a:chExt cx="3054600" cy="2852280"/>
          </a:xfrm>
        </p:grpSpPr>
        <p:sp>
          <p:nvSpPr>
            <p:cNvPr id="362" name="Пятно 2 20"/>
            <p:cNvSpPr/>
            <p:nvPr/>
          </p:nvSpPr>
          <p:spPr>
            <a:xfrm rot="1711200">
              <a:off x="6684480" y="-88200"/>
              <a:ext cx="2430000" cy="1925640"/>
            </a:xfrm>
            <a:prstGeom prst="irregularSeal2">
              <a:avLst/>
            </a:prstGeom>
            <a:gradFill rotWithShape="0">
              <a:gsLst>
                <a:gs pos="0">
                  <a:srgbClr val="d0d0d0"/>
                </a:gs>
                <a:gs pos="100000">
                  <a:srgbClr val="ededed"/>
                </a:gs>
              </a:gsLst>
              <a:lin ang="16200000"/>
            </a:gradFill>
            <a:ln>
              <a:solidFill>
                <a:srgbClr val="000000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63" name="TextBox 24"/>
            <p:cNvSpPr/>
            <p:nvPr/>
          </p:nvSpPr>
          <p:spPr>
            <a:xfrm rot="213000">
              <a:off x="6783840" y="711000"/>
              <a:ext cx="21272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ІЗОТОПИ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64" name="Группа 21"/>
          <p:cNvGrpSpPr/>
          <p:nvPr/>
        </p:nvGrpSpPr>
        <p:grpSpPr>
          <a:xfrm>
            <a:off x="-16920" y="1731600"/>
            <a:ext cx="3674880" cy="1995840"/>
            <a:chOff x="-16920" y="1731600"/>
            <a:chExt cx="3674880" cy="1995840"/>
          </a:xfrm>
        </p:grpSpPr>
        <p:sp>
          <p:nvSpPr>
            <p:cNvPr id="365" name="Пятно 2 21"/>
            <p:cNvSpPr/>
            <p:nvPr/>
          </p:nvSpPr>
          <p:spPr>
            <a:xfrm rot="21316200">
              <a:off x="47160" y="1874520"/>
              <a:ext cx="3546000" cy="1709280"/>
            </a:xfrm>
            <a:prstGeom prst="irregularSeal2">
              <a:avLst/>
            </a:prstGeom>
            <a:gradFill rotWithShape="0">
              <a:gsLst>
                <a:gs pos="0">
                  <a:srgbClr val="d9caee"/>
                </a:gs>
                <a:gs pos="100000">
                  <a:srgbClr val="f1eaf8"/>
                </a:gs>
              </a:gsLst>
              <a:lin ang="16200000"/>
            </a:gradFill>
            <a:ln>
              <a:solidFill>
                <a:srgbClr val="7d5fa0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66" name="TextBox 26"/>
            <p:cNvSpPr/>
            <p:nvPr/>
          </p:nvSpPr>
          <p:spPr>
            <a:xfrm rot="20752200">
              <a:off x="413280" y="2633040"/>
              <a:ext cx="267660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НЕЕЛЕКТРОЛІТ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67" name="Группа 22"/>
          <p:cNvGrpSpPr/>
          <p:nvPr/>
        </p:nvGrpSpPr>
        <p:grpSpPr>
          <a:xfrm>
            <a:off x="1000440" y="788760"/>
            <a:ext cx="2820240" cy="1834920"/>
            <a:chOff x="1000440" y="788760"/>
            <a:chExt cx="2820240" cy="1834920"/>
          </a:xfrm>
        </p:grpSpPr>
        <p:sp>
          <p:nvSpPr>
            <p:cNvPr id="368" name="Пятно 2 22"/>
            <p:cNvSpPr/>
            <p:nvPr/>
          </p:nvSpPr>
          <p:spPr>
            <a:xfrm rot="159600">
              <a:off x="1038240" y="851400"/>
              <a:ext cx="2743920" cy="1709280"/>
            </a:xfrm>
            <a:prstGeom prst="irregularSeal2">
              <a:avLst/>
            </a:prstGeom>
            <a:gradFill rotWithShape="0">
              <a:gsLst>
                <a:gs pos="0">
                  <a:srgbClr val="bfecff"/>
                </a:gs>
                <a:gs pos="100000">
                  <a:srgbClr val="e6f7ff"/>
                </a:gs>
              </a:gsLst>
              <a:lin ang="16200000"/>
            </a:gradFill>
            <a:ln>
              <a:solidFill>
                <a:srgbClr val="46aac4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69" name="TextBox 28"/>
            <p:cNvSpPr/>
            <p:nvPr/>
          </p:nvSpPr>
          <p:spPr>
            <a:xfrm rot="21196200">
              <a:off x="1260360" y="1558440"/>
              <a:ext cx="207144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ЕЛЕКТРОНИ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0" name="Группа 23"/>
          <p:cNvGrpSpPr/>
          <p:nvPr/>
        </p:nvGrpSpPr>
        <p:grpSpPr>
          <a:xfrm>
            <a:off x="8224200" y="1770480"/>
            <a:ext cx="4343760" cy="3047760"/>
            <a:chOff x="8224200" y="1770480"/>
            <a:chExt cx="4343760" cy="3047760"/>
          </a:xfrm>
        </p:grpSpPr>
        <p:sp>
          <p:nvSpPr>
            <p:cNvPr id="371" name="Пятно 2 23"/>
            <p:cNvSpPr/>
            <p:nvPr/>
          </p:nvSpPr>
          <p:spPr>
            <a:xfrm rot="1282200">
              <a:off x="8398080" y="2439360"/>
              <a:ext cx="3995640" cy="1709280"/>
            </a:xfrm>
            <a:prstGeom prst="irregularSeal2">
              <a:avLst/>
            </a:prstGeom>
            <a:gradFill rotWithShape="0">
              <a:gsLst>
                <a:gs pos="0">
                  <a:srgbClr val="d9caee"/>
                </a:gs>
                <a:gs pos="100000">
                  <a:srgbClr val="f1eaf8"/>
                </a:gs>
              </a:gsLst>
              <a:lin ang="16200000"/>
            </a:gradFill>
            <a:ln>
              <a:solidFill>
                <a:srgbClr val="7d5fa0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72" name="TextBox 30"/>
            <p:cNvSpPr/>
            <p:nvPr/>
          </p:nvSpPr>
          <p:spPr>
            <a:xfrm rot="718800">
              <a:off x="8686080" y="3026160"/>
              <a:ext cx="324288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ЕЛЕКТРОЛІТИЧНА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ДИСОЦІАЦІЯ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3" name="Группа 24"/>
          <p:cNvGrpSpPr/>
          <p:nvPr/>
        </p:nvGrpSpPr>
        <p:grpSpPr>
          <a:xfrm>
            <a:off x="8319960" y="407520"/>
            <a:ext cx="3960000" cy="3192480"/>
            <a:chOff x="8319960" y="407520"/>
            <a:chExt cx="3960000" cy="3192480"/>
          </a:xfrm>
        </p:grpSpPr>
        <p:sp>
          <p:nvSpPr>
            <p:cNvPr id="374" name="Пятно 2 24"/>
            <p:cNvSpPr/>
            <p:nvPr/>
          </p:nvSpPr>
          <p:spPr>
            <a:xfrm rot="1707000">
              <a:off x="8504280" y="1161000"/>
              <a:ext cx="3591000" cy="1685160"/>
            </a:xfrm>
            <a:prstGeom prst="irregularSeal2">
              <a:avLst/>
            </a:prstGeom>
            <a:gradFill rotWithShape="0">
              <a:gsLst>
                <a:gs pos="0">
                  <a:srgbClr val="bfecff"/>
                </a:gs>
                <a:gs pos="100000">
                  <a:srgbClr val="e6f7ff"/>
                </a:gs>
              </a:gsLst>
              <a:lin ang="16200000"/>
            </a:gradFill>
            <a:ln>
              <a:solidFill>
                <a:srgbClr val="46aac4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75" name="TextBox 31"/>
            <p:cNvSpPr/>
            <p:nvPr/>
          </p:nvSpPr>
          <p:spPr>
            <a:xfrm rot="1143000">
              <a:off x="8689320" y="1803600"/>
              <a:ext cx="318456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РОЗЧИННІСТЬ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6" name="Группа 25"/>
          <p:cNvGrpSpPr/>
          <p:nvPr/>
        </p:nvGrpSpPr>
        <p:grpSpPr>
          <a:xfrm>
            <a:off x="144000" y="4394880"/>
            <a:ext cx="2981160" cy="2081520"/>
            <a:chOff x="144000" y="4394880"/>
            <a:chExt cx="2981160" cy="2081520"/>
          </a:xfrm>
        </p:grpSpPr>
        <p:sp>
          <p:nvSpPr>
            <p:cNvPr id="377" name="Пятно 2 25"/>
            <p:cNvSpPr/>
            <p:nvPr/>
          </p:nvSpPr>
          <p:spPr>
            <a:xfrm rot="159600">
              <a:off x="187560" y="4460760"/>
              <a:ext cx="2894040" cy="1949400"/>
            </a:xfrm>
            <a:prstGeom prst="irregularSeal2">
              <a:avLst/>
            </a:prstGeom>
            <a:gradFill rotWithShape="0">
              <a:gsLst>
                <a:gs pos="0">
                  <a:srgbClr val="bfecff"/>
                </a:gs>
                <a:gs pos="100000">
                  <a:srgbClr val="e6f7ff"/>
                </a:gs>
              </a:gsLst>
              <a:lin ang="16200000"/>
            </a:gradFill>
            <a:ln>
              <a:solidFill>
                <a:srgbClr val="46aac4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78" name="TextBox 32"/>
            <p:cNvSpPr/>
            <p:nvPr/>
          </p:nvSpPr>
          <p:spPr>
            <a:xfrm rot="21196200">
              <a:off x="421200" y="5141880"/>
              <a:ext cx="2184480" cy="699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ЙОННІ РІВНЯННЯ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  <p:grpSp>
        <p:nvGrpSpPr>
          <p:cNvPr id="379" name="Группа 26"/>
          <p:cNvGrpSpPr/>
          <p:nvPr/>
        </p:nvGrpSpPr>
        <p:grpSpPr>
          <a:xfrm>
            <a:off x="9363960" y="4841640"/>
            <a:ext cx="2981160" cy="2081520"/>
            <a:chOff x="9363960" y="4841640"/>
            <a:chExt cx="2981160" cy="2081520"/>
          </a:xfrm>
        </p:grpSpPr>
        <p:sp>
          <p:nvSpPr>
            <p:cNvPr id="380" name="Пятно 2 26"/>
            <p:cNvSpPr/>
            <p:nvPr/>
          </p:nvSpPr>
          <p:spPr>
            <a:xfrm rot="159600">
              <a:off x="9407520" y="4907520"/>
              <a:ext cx="2894040" cy="1949400"/>
            </a:xfrm>
            <a:prstGeom prst="irregularSeal2">
              <a:avLst/>
            </a:prstGeom>
            <a:gradFill rotWithShape="0">
              <a:gsLst>
                <a:gs pos="0">
                  <a:srgbClr val="bfecff"/>
                </a:gs>
                <a:gs pos="100000">
                  <a:srgbClr val="e6f7ff"/>
                </a:gs>
              </a:gsLst>
              <a:lin ang="16200000"/>
            </a:gradFill>
            <a:ln>
              <a:solidFill>
                <a:srgbClr val="46aac4"/>
              </a:solidFill>
              <a:round/>
            </a:ln>
            <a:effectLst>
              <a:outerShdw blurRad="39960" dir="5400000" dist="2016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/>
          </p:style>
          <p:txBody>
            <a:bodyPr lIns="90000" rIns="90000" tIns="45000" bIns="45000" anchor="ctr">
              <a:noAutofit/>
            </a:bodyPr>
            <a:p>
              <a:endParaRPr b="0" lang="ru-RU" sz="1800" spc="-1" strike="noStrike">
                <a:solidFill>
                  <a:schemeClr val="dk1"/>
                </a:solidFill>
                <a:latin typeface="Calibri"/>
              </a:endParaRPr>
            </a:p>
          </p:txBody>
        </p:sp>
        <p:sp>
          <p:nvSpPr>
            <p:cNvPr id="381" name="TextBox 33"/>
            <p:cNvSpPr/>
            <p:nvPr/>
          </p:nvSpPr>
          <p:spPr>
            <a:xfrm rot="21196200">
              <a:off x="9641520" y="5742360"/>
              <a:ext cx="2184480" cy="394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5000" bIns="45000" anchor="t">
              <a:spAutoFit/>
            </a:bodyPr>
            <a:p>
              <a:pPr algn="ctr">
                <a:lnSpc>
                  <a:spcPct val="100000"/>
                </a:lnSpc>
              </a:pPr>
              <a:r>
                <a:rPr b="1" lang="ru-RU" sz="2000" spc="-1" strike="noStrike">
                  <a:solidFill>
                    <a:srgbClr val="000000"/>
                  </a:solidFill>
                  <a:latin typeface="Times New Roman"/>
                </a:rPr>
                <a:t>АНІОНИ</a:t>
              </a:r>
              <a:endParaRPr b="0" lang="uk-UA" sz="2000" spc="-1" strike="noStrike">
                <a:solidFill>
                  <a:srgbClr val="000000"/>
                </a:solidFill>
                <a:latin typeface="Arial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>
              <p:cTn id="2" restart="whenNotActive" nodeType="interactiveSeq" fill="hold">
                <p:stCondLst>
                  <p:cond delay="0" evt="onClick">
                    <p:tgtEl>
                      <p:spTgt spid="346"/>
                    </p:tgtEl>
                  </p:cond>
                </p:stCondLst>
                <p:childTnLst>
                  <p:par>
                    <p:cTn id="3" fill="hold">
                      <p:stCondLst>
                        <p:cond delay="0" evt="onClick">
                          <p:tgtEl>
                            <p:spTgt spid="346"/>
                          </p:tgtEl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4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7" restart="whenNotActive" nodeType="interactiveSeq" fill="hold">
                <p:stCondLst>
                  <p:cond delay="0" evt="onClick">
                    <p:tgtEl>
                      <p:spTgt spid="364"/>
                    </p:tgtEl>
                  </p:cond>
                </p:stCondLst>
                <p:childTnLst>
                  <p:par>
                    <p:cTn id="8" fill="hold">
                      <p:stCondLst>
                        <p:cond delay="0" evt="onClick">
                          <p:tgtEl>
                            <p:spTgt spid="364"/>
                          </p:tgtEl>
                        </p:cond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" dur="2000" fill="hold"/>
                                        <p:tgtEl>
                                          <p:spTgt spid="36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2" restart="whenNotActive" nodeType="interactiveSeq" fill="hold">
                <p:stCondLst>
                  <p:cond delay="0" evt="onClick">
                    <p:tgtEl>
                      <p:spTgt spid="367"/>
                    </p:tgtEl>
                  </p:cond>
                </p:stCondLst>
                <p:childTnLst>
                  <p:par>
                    <p:cTn id="13" fill="hold">
                      <p:stCondLst>
                        <p:cond delay="0" evt="onClick">
                          <p:tgtEl>
                            <p:spTgt spid="367"/>
                          </p:tgtEl>
                        </p:cond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2000" fill="hold"/>
                                        <p:tgtEl>
                                          <p:spTgt spid="36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17" restart="whenNotActive" nodeType="interactiveSeq" fill="hold">
                <p:stCondLst>
                  <p:cond delay="0" evt="onClick">
                    <p:tgtEl>
                      <p:spTgt spid="358"/>
                    </p:tgtEl>
                  </p:cond>
                </p:stCondLst>
                <p:childTnLst>
                  <p:par>
                    <p:cTn id="18" fill="hold">
                      <p:stCondLst>
                        <p:cond delay="0" evt="onClick">
                          <p:tgtEl>
                            <p:spTgt spid="358"/>
                          </p:tgtEl>
                        </p:cond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1" dur="2000" fill="hold"/>
                                        <p:tgtEl>
                                          <p:spTgt spid="35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2" restart="whenNotActive" nodeType="interactiveSeq" fill="hold">
                <p:stCondLst>
                  <p:cond delay="0" evt="onClick">
                    <p:tgtEl>
                      <p:spTgt spid="373"/>
                    </p:tgtEl>
                  </p:cond>
                </p:stCondLst>
                <p:childTnLst>
                  <p:par>
                    <p:cTn id="23" fill="hold">
                      <p:stCondLst>
                        <p:cond delay="0" evt="onClick">
                          <p:tgtEl>
                            <p:spTgt spid="373"/>
                          </p:tgtEl>
                        </p:cond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37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27" restart="whenNotActive" nodeType="interactiveSeq" fill="hold">
                <p:stCondLst>
                  <p:cond delay="0" evt="onClick">
                    <p:tgtEl>
                      <p:spTgt spid="370"/>
                    </p:tgtEl>
                  </p:cond>
                </p:stCondLst>
                <p:childTnLst>
                  <p:par>
                    <p:cTn id="28" fill="hold">
                      <p:stCondLst>
                        <p:cond delay="0" evt="onClick">
                          <p:tgtEl>
                            <p:spTgt spid="370"/>
                          </p:tgtEl>
                        </p:cond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2000" fill="hold"/>
                                        <p:tgtEl>
                                          <p:spTgt spid="37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2" restart="whenNotActive" nodeType="interactiveSeq" fill="hold">
                <p:stCondLst>
                  <p:cond delay="0" evt="onClick">
                    <p:tgtEl>
                      <p:spTgt spid="352"/>
                    </p:tgtEl>
                  </p:cond>
                </p:stCondLst>
                <p:childTnLst>
                  <p:par>
                    <p:cTn id="33" fill="hold">
                      <p:stCondLst>
                        <p:cond delay="0" evt="onClick">
                          <p:tgtEl>
                            <p:spTgt spid="352"/>
                          </p:tgtEl>
                        </p:cond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35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37" restart="whenNotActive" nodeType="interactiveSeq" fill="hold">
                <p:stCondLst>
                  <p:cond delay="0" evt="onClick">
                    <p:tgtEl>
                      <p:spTgt spid="379"/>
                    </p:tgtEl>
                  </p:cond>
                </p:stCondLst>
                <p:childTnLst>
                  <p:par>
                    <p:cTn id="38" fill="hold">
                      <p:stCondLst>
                        <p:cond delay="0" evt="onClick">
                          <p:tgtEl>
                            <p:spTgt spid="379"/>
                          </p:tgtEl>
                        </p:cond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3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2" restart="whenNotActive" nodeType="interactiveSeq" fill="hold">
                <p:stCondLst>
                  <p:cond delay="0" evt="onClick">
                    <p:tgtEl>
                      <p:spTgt spid="376"/>
                    </p:tgtEl>
                  </p:cond>
                </p:stCondLst>
                <p:childTnLst>
                  <p:par>
                    <p:cTn id="43" fill="hold">
                      <p:stCondLst>
                        <p:cond delay="0" evt="onClick">
                          <p:tgtEl>
                            <p:spTgt spid="376"/>
                          </p:tgtEl>
                        </p:cond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6" dur="2000" fill="hold"/>
                                        <p:tgtEl>
                                          <p:spTgt spid="3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47" restart="whenNotActive" nodeType="interactiveSeq" fill="hold">
                <p:stCondLst>
                  <p:cond delay="0" evt="onClick">
                    <p:tgtEl>
                      <p:spTgt spid="343"/>
                    </p:tgtEl>
                  </p:cond>
                </p:stCondLst>
                <p:childTnLst>
                  <p:par>
                    <p:cTn id="48" fill="hold">
                      <p:stCondLst>
                        <p:cond delay="0" evt="onClick">
                          <p:tgtEl>
                            <p:spTgt spid="343"/>
                          </p:tgtEl>
                        </p:cond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1" dur="2000" fill="hold"/>
                                        <p:tgtEl>
                                          <p:spTgt spid="34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52" restart="whenNotActive" nodeType="interactiveSeq" fill="hold">
                <p:stCondLst>
                  <p:cond delay="0" evt="onClick">
                    <p:tgtEl>
                      <p:spTgt spid="349"/>
                    </p:tgtEl>
                  </p:cond>
                </p:stCondLst>
                <p:childTnLst>
                  <p:par>
                    <p:cTn id="53" fill="hold">
                      <p:stCondLst>
                        <p:cond delay="0" evt="onClick">
                          <p:tgtEl>
                            <p:spTgt spid="349"/>
                          </p:tgtEl>
                        </p:cond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6" dur="2000" fill="hold"/>
                                        <p:tgtEl>
                                          <p:spTgt spid="34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57" restart="whenNotActive" nodeType="interactiveSeq" fill="hold">
                <p:stCondLst>
                  <p:cond delay="0" evt="onClick">
                    <p:tgtEl>
                      <p:spTgt spid="361"/>
                    </p:tgtEl>
                  </p:cond>
                </p:stCondLst>
                <p:childTnLst>
                  <p:par>
                    <p:cTn id="58" fill="hold">
                      <p:stCondLst>
                        <p:cond delay="0" evt="onClick">
                          <p:tgtEl>
                            <p:spTgt spid="361"/>
                          </p:tgtEl>
                        </p:cond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6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seq>
              <p:cTn id="62" restart="whenNotActive" nodeType="interactiveSeq" fill="hold">
                <p:stCondLst>
                  <p:cond delay="0" evt="onClick">
                    <p:tgtEl>
                      <p:spTgt spid="355"/>
                    </p:tgtEl>
                  </p:cond>
                </p:stCondLst>
                <p:childTnLst>
                  <p:par>
                    <p:cTn id="63" fill="hold">
                      <p:stCondLst>
                        <p:cond delay="0" evt="onClick">
                          <p:tgtEl>
                            <p:spTgt spid="355"/>
                          </p:tgtEl>
                        </p:cond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nodeType="clickEffect" fill="hold" presetClass="emph" presetID="6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35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2" name="Picture 2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2181240" y="906120"/>
            <a:ext cx="7598160" cy="4982400"/>
          </a:xfrm>
          <a:prstGeom prst="rect">
            <a:avLst/>
          </a:prstGeom>
          <a:ln w="0">
            <a:noFill/>
          </a:ln>
        </p:spPr>
      </p:pic>
      <p:sp>
        <p:nvSpPr>
          <p:cNvPr id="383" name="Прямоугольник 2">
            <a:hlinkClick r:id="rId3"/>
          </p:cNvPr>
          <p:cNvSpPr/>
          <p:nvPr/>
        </p:nvSpPr>
        <p:spPr>
          <a:xfrm>
            <a:off x="6744960" y="4031280"/>
            <a:ext cx="31453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 u="sng">
                <a:solidFill>
                  <a:srgbClr val="ffffff"/>
                </a:solidFill>
                <a:uFillTx/>
                <a:latin typeface="Times New Roman"/>
                <a:ea typeface="DejaVu Sans"/>
                <a:hlinkClick r:id="rId4"/>
              </a:rPr>
              <a:t>ПРАКТИКА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4" name="Прямоугольник 3"/>
          <p:cNvSpPr/>
          <p:nvPr/>
        </p:nvSpPr>
        <p:spPr>
          <a:xfrm>
            <a:off x="2558520" y="2246040"/>
            <a:ext cx="2423520" cy="69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000" spc="-1" strike="noStrike" u="sng">
                <a:solidFill>
                  <a:srgbClr val="ffffff"/>
                </a:solidFill>
                <a:uFillTx/>
                <a:latin typeface="Times New Roman"/>
                <a:ea typeface="DejaVu Sans"/>
                <a:hlinkClick r:id="rId5"/>
              </a:rPr>
              <a:t>ТЕОРІЯ</a:t>
            </a:r>
            <a:endParaRPr b="0" lang="uk-UA" sz="40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5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</a:rPr>
              <a:t>Що  ви знаєте  про  розчини?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6" name="Рисунок 4" descr=""/>
          <p:cNvPicPr/>
          <p:nvPr/>
        </p:nvPicPr>
        <p:blipFill>
          <a:blip r:embed="rId6"/>
          <a:stretch/>
        </p:blipFill>
        <p:spPr>
          <a:xfrm>
            <a:off x="5361120" y="2953800"/>
            <a:ext cx="1099080" cy="109908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629280" y="604800"/>
            <a:ext cx="10972080" cy="971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44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r>
              <a:rPr b="1" lang="uk-UA" sz="4400" spc="-1" strike="noStrike">
                <a:solidFill>
                  <a:srgbClr val="ffffff"/>
                </a:solidFill>
                <a:latin typeface="Times New Roman"/>
              </a:rPr>
              <a:t> </a:t>
            </a: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Вправа  «І хіміки, і лірики»</a:t>
            </a:r>
            <a:br>
              <a:rPr sz="4400"/>
            </a:b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8" name="Прямоугольник 3"/>
          <p:cNvSpPr/>
          <p:nvPr/>
        </p:nvSpPr>
        <p:spPr>
          <a:xfrm>
            <a:off x="377640" y="1728000"/>
            <a:ext cx="11341080" cy="44118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  <a:spcAft>
                <a:spcPts val="1001"/>
              </a:spcAft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«...Хлопці заходилися обідати. Пожадливо їли житній чорний ніздрюватий хліб, що пахнув вітром і хмелем, пили степліле молоко» (Григір Тютюнник. «Вир»)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«Скло в альтанці було кольорове, й вода розсипалася райдугою, аж сироватка замилувався» (Юрій Мушкетик. «Яса»)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«Потім дівчинка кинула проса курям, зварила кисіль з бузини та яблук...» (Олесь Донченко «Лісничиха»)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«У неділю вранці-рано поле вкрилося туманом» (Тарас Шевченко «Наймичка»)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 </a:t>
            </a: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«Хмари густими отарами насуваються із-за обрію - і не знати, чи по небі сунуться ті хмари, чи по горах» (Платон Воронько. «Казка про Чугайстра»)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  <a:p>
            <a:pPr algn="just">
              <a:lnSpc>
                <a:spcPct val="100000"/>
              </a:lnSpc>
              <a:spcAft>
                <a:spcPts val="1001"/>
              </a:spcAft>
            </a:pP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 </a:t>
            </a:r>
            <a:r>
              <a:rPr b="1" lang="ru-RU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«Ніч. Весна. Гримить повінь. І тікають мутні води в невідому даль» (Микола Хвильовий. «Арабески»</a:t>
            </a:r>
            <a:r>
              <a:rPr b="1" lang="uk-UA" sz="2200" spc="-1" strike="noStrike">
                <a:solidFill>
                  <a:srgbClr val="ffffff"/>
                </a:solidFill>
                <a:latin typeface="Times New Roman"/>
                <a:ea typeface="Calibri"/>
              </a:rPr>
              <a:t>)</a:t>
            </a:r>
            <a:endParaRPr b="0" lang="uk-UA" sz="22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89" name="Рисунок 4" descr=""/>
          <p:cNvPicPr/>
          <p:nvPr/>
        </p:nvPicPr>
        <p:blipFill>
          <a:blip r:embed="rId1"/>
          <a:stretch/>
        </p:blipFill>
        <p:spPr>
          <a:xfrm>
            <a:off x="495000" y="452880"/>
            <a:ext cx="2138400" cy="127440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90" name="Рисунок 5" descr=""/>
          <p:cNvPicPr/>
          <p:nvPr/>
        </p:nvPicPr>
        <p:blipFill>
          <a:blip r:embed="rId2"/>
          <a:stretch/>
        </p:blipFill>
        <p:spPr>
          <a:xfrm flipH="1" rot="10800000">
            <a:off x="4647600" y="6001200"/>
            <a:ext cx="862200" cy="7441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  <p:pic>
        <p:nvPicPr>
          <p:cNvPr id="391" name="Рисунок 6" descr=""/>
          <p:cNvPicPr/>
          <p:nvPr/>
        </p:nvPicPr>
        <p:blipFill>
          <a:blip r:embed="rId3"/>
          <a:stretch/>
        </p:blipFill>
        <p:spPr>
          <a:xfrm>
            <a:off x="10011960" y="545400"/>
            <a:ext cx="1156680" cy="12013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592920" y="190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5000" bIns="45000" anchor="ctr">
            <a:normAutofit fontScale="80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Вправа «Ідеальна пара»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3" name="Oval 9"/>
          <p:cNvSpPr/>
          <p:nvPr/>
        </p:nvSpPr>
        <p:spPr>
          <a:xfrm>
            <a:off x="8604720" y="2812320"/>
            <a:ext cx="3027600" cy="179208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С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u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2+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та S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2-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4" name="Oval 7"/>
          <p:cNvSpPr/>
          <p:nvPr/>
        </p:nvSpPr>
        <p:spPr>
          <a:xfrm>
            <a:off x="520200" y="4337280"/>
            <a:ext cx="2935440" cy="182808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Ba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2+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та Cl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5" name="Oval 8"/>
          <p:cNvSpPr/>
          <p:nvPr/>
        </p:nvSpPr>
        <p:spPr>
          <a:xfrm>
            <a:off x="4465800" y="1197720"/>
            <a:ext cx="3044520" cy="1756800"/>
          </a:xfrm>
          <a:prstGeom prst="ellipse">
            <a:avLst/>
          </a:prstGeom>
          <a:solidFill>
            <a:srgbClr val="92d05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Na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+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та OH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6" name="Oval 6"/>
          <p:cNvSpPr/>
          <p:nvPr/>
        </p:nvSpPr>
        <p:spPr>
          <a:xfrm>
            <a:off x="520200" y="1237680"/>
            <a:ext cx="3086280" cy="18572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16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b="0" lang="uk-UA" sz="16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H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+ </a:t>
            </a:r>
            <a:r>
              <a:rPr b="1" lang="uk-UA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та  С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О</a:t>
            </a:r>
            <a:r>
              <a:rPr b="1" lang="en-US" sz="2800" spc="-1" strike="noStrike" baseline="-30000">
                <a:solidFill>
                  <a:srgbClr val="000000"/>
                </a:solidFill>
                <a:latin typeface="Times New Roman"/>
                <a:ea typeface="Calibri"/>
              </a:rPr>
              <a:t>3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2-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7" name="Oval 4"/>
          <p:cNvSpPr/>
          <p:nvPr/>
        </p:nvSpPr>
        <p:spPr>
          <a:xfrm>
            <a:off x="7977960" y="4527720"/>
            <a:ext cx="2930760" cy="177984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ru-RU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Са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2+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та  I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8" name="Oval 5"/>
          <p:cNvSpPr/>
          <p:nvPr/>
        </p:nvSpPr>
        <p:spPr>
          <a:xfrm>
            <a:off x="5206680" y="2955240"/>
            <a:ext cx="2943360" cy="1681920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Ba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2+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та OH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9" name="Oval 3"/>
          <p:cNvSpPr/>
          <p:nvPr/>
        </p:nvSpPr>
        <p:spPr>
          <a:xfrm>
            <a:off x="8081280" y="1162080"/>
            <a:ext cx="3048480" cy="1616400"/>
          </a:xfrm>
          <a:prstGeom prst="ellipse">
            <a:avLst/>
          </a:prstGeom>
          <a:solidFill>
            <a:srgbClr val="ff99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uk-UA" sz="2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Al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3+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та OH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0" name="Oval 1"/>
          <p:cNvSpPr/>
          <p:nvPr/>
        </p:nvSpPr>
        <p:spPr>
          <a:xfrm>
            <a:off x="2063520" y="2812320"/>
            <a:ext cx="3128400" cy="1824840"/>
          </a:xfrm>
          <a:prstGeom prst="ellipse">
            <a:avLst/>
          </a:prstGeom>
          <a:solidFill>
            <a:srgbClr val="ff99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Zn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2+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та SO</a:t>
            </a:r>
            <a:r>
              <a:rPr b="1" lang="en-US" sz="2800" spc="-1" strike="noStrike" baseline="-30000">
                <a:solidFill>
                  <a:srgbClr val="000000"/>
                </a:solidFill>
                <a:latin typeface="Times New Roman"/>
                <a:ea typeface="Calibri"/>
              </a:rPr>
              <a:t>4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2-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1" name="Oval 2"/>
          <p:cNvSpPr/>
          <p:nvPr/>
        </p:nvSpPr>
        <p:spPr>
          <a:xfrm>
            <a:off x="4370760" y="4515480"/>
            <a:ext cx="3002400" cy="1792080"/>
          </a:xfrm>
          <a:prstGeom prst="ellipse">
            <a:avLst/>
          </a:prstGeom>
          <a:solidFill>
            <a:srgbClr val="ff99ff"/>
          </a:solidFill>
          <a:ln w="9525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</a:tabLst>
            </a:pPr>
            <a:endParaRPr b="0" lang="uk-UA" sz="2600" spc="-1" strike="noStrike">
              <a:solidFill>
                <a:srgbClr val="000000"/>
              </a:solidFill>
              <a:latin typeface="Arial"/>
            </a:endParaRPr>
          </a:p>
          <a:p>
            <a:pPr algn="ctr">
              <a:lnSpc>
                <a:spcPct val="100000"/>
              </a:lnSpc>
              <a:tabLst>
                <a:tab algn="l" pos="0"/>
              </a:tabLst>
            </a:pP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H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+</a:t>
            </a:r>
            <a:r>
              <a:rPr b="1" lang="en-US" sz="2800" spc="-1" strike="noStrike">
                <a:solidFill>
                  <a:srgbClr val="000000"/>
                </a:solidFill>
                <a:latin typeface="Times New Roman"/>
                <a:ea typeface="Calibri"/>
              </a:rPr>
              <a:t> та Cl</a:t>
            </a:r>
            <a:r>
              <a:rPr b="1" lang="en-US" sz="2800" spc="-1" strike="noStrike" baseline="30000">
                <a:solidFill>
                  <a:srgbClr val="000000"/>
                </a:solidFill>
                <a:latin typeface="Times New Roman"/>
                <a:ea typeface="Calibri"/>
              </a:rPr>
              <a:t>-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2" name="Rectangle 10"/>
          <p:cNvSpPr/>
          <p:nvPr/>
        </p:nvSpPr>
        <p:spPr>
          <a:xfrm>
            <a:off x="3883680" y="813600"/>
            <a:ext cx="5435640" cy="576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 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3" name="Rectangle 14"/>
          <p:cNvSpPr/>
          <p:nvPr/>
        </p:nvSpPr>
        <p:spPr>
          <a:xfrm>
            <a:off x="5333400" y="47520"/>
            <a:ext cx="200988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№ </a:t>
            </a: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1. </a:t>
            </a: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4" name="Rectangle 18"/>
          <p:cNvSpPr/>
          <p:nvPr/>
        </p:nvSpPr>
        <p:spPr>
          <a:xfrm>
            <a:off x="5333400" y="47520"/>
            <a:ext cx="200988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№ </a:t>
            </a: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2.</a:t>
            </a: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5" name="Rectangle 22"/>
          <p:cNvSpPr/>
          <p:nvPr/>
        </p:nvSpPr>
        <p:spPr>
          <a:xfrm>
            <a:off x="5333400" y="47520"/>
            <a:ext cx="2009880" cy="112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numCol="1" spcCol="0" wrap="none" lIns="90000" rIns="90000" tIns="45000" bIns="45000" anchor="ctr">
            <a:spAutoFit/>
          </a:bodyPr>
          <a:p>
            <a:pPr>
              <a:lnSpc>
                <a:spcPct val="100000"/>
              </a:lnSpc>
              <a:tabLst>
                <a:tab algn="l" pos="0"/>
              </a:tabLst>
            </a:pPr>
            <a:br>
              <a:rPr sz="1800"/>
            </a:b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№ </a:t>
            </a: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3. </a:t>
            </a: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r>
              <a:rPr b="0" lang="uk-UA" sz="1400" spc="-1" strike="noStrike">
                <a:solidFill>
                  <a:srgbClr val="000000"/>
                </a:solidFill>
                <a:latin typeface="Times New Roman"/>
                <a:ea typeface="Calibri"/>
              </a:rPr>
              <a:t>	</a:t>
            </a:r>
            <a:endParaRPr b="0" lang="uk-UA" sz="1400" spc="-1" strike="noStrike">
              <a:solidFill>
                <a:srgbClr val="000000"/>
              </a:solidFill>
              <a:latin typeface="Arial"/>
            </a:endParaRPr>
          </a:p>
          <a:p>
            <a:pPr>
              <a:lnSpc>
                <a:spcPct val="100000"/>
              </a:lnSpc>
              <a:tabLst>
                <a:tab algn="l" pos="0"/>
              </a:tabLst>
            </a:pPr>
            <a:endParaRPr b="0" lang="uk-UA" sz="1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PlaceHolder 1"/>
          <p:cNvSpPr>
            <a:spLocks noGrp="1"/>
          </p:cNvSpPr>
          <p:nvPr>
            <p:ph type="title"/>
          </p:nvPr>
        </p:nvSpPr>
        <p:spPr>
          <a:xfrm>
            <a:off x="601200" y="501120"/>
            <a:ext cx="10972080" cy="80676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41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br>
              <a:rPr sz="4400"/>
            </a:b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Вправа   «Звукорежисер»</a:t>
            </a:r>
            <a:br>
              <a:rPr sz="4400"/>
            </a:b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07" name="Рисунок 2" descr="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1602360" y="1376640"/>
            <a:ext cx="9076320" cy="5056920"/>
          </a:xfrm>
          <a:prstGeom prst="rect">
            <a:avLst/>
          </a:prstGeom>
          <a:ln w="0">
            <a:noFill/>
          </a:ln>
          <a:effectLst>
            <a:softEdge rad="112680"/>
          </a:effectLst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gradFill rotWithShape="0">
          <a:gsLst>
            <a:gs pos="0">
              <a:srgbClr val="006600"/>
            </a:gs>
            <a:gs pos="100000">
              <a:srgbClr val="c1d1ec"/>
            </a:gs>
          </a:gsLst>
          <a:lin ang="5400000"/>
        </a:gra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TextBox 3"/>
          <p:cNvSpPr/>
          <p:nvPr/>
        </p:nvSpPr>
        <p:spPr>
          <a:xfrm>
            <a:off x="186480" y="183240"/>
            <a:ext cx="11850840" cy="92196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4 </a:t>
            </a: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1" lang="ru-RU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Na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</a:t>
            </a:r>
            <a:r>
              <a:rPr b="1" lang="ru-RU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→</a:t>
            </a: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Na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r>
              <a:rPr b="1" lang="ru-RU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CO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 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uk-U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9" name="TextBox 4"/>
          <p:cNvSpPr/>
          <p:nvPr/>
        </p:nvSpPr>
        <p:spPr>
          <a:xfrm>
            <a:off x="124200" y="5410080"/>
            <a:ext cx="11744280" cy="92196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1" lang="en-US" sz="4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+ CO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b="1" lang="en-US" sz="4800" spc="-1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2-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→ CO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↑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 </a:t>
            </a:r>
            <a:endParaRPr b="0" lang="uk-U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0" name="TextBox 6"/>
          <p:cNvSpPr/>
          <p:nvPr/>
        </p:nvSpPr>
        <p:spPr>
          <a:xfrm>
            <a:off x="124200" y="1481400"/>
            <a:ext cx="11850840" cy="92196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 algn="just">
              <a:lnSpc>
                <a:spcPct val="100000"/>
              </a:lnSpc>
            </a:pP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4 </a:t>
            </a: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1" lang="ru-RU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Na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</a:t>
            </a:r>
            <a:r>
              <a:rPr b="1" lang="ru-RU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→</a:t>
            </a:r>
            <a:r>
              <a:rPr b="1" lang="ru-RU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Na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SO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r>
              <a:rPr b="1" lang="ru-RU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 CO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c00000"/>
                </a:solidFill>
                <a:latin typeface="Times New Roman"/>
                <a:ea typeface="DejaVu Sans"/>
              </a:rPr>
              <a:t>↑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1" lang="en-US" sz="4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O </a:t>
            </a:r>
            <a:r>
              <a:rPr b="1" lang="en-US" sz="4800" spc="-1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uk-UA" sz="4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1" name="TextBox 7"/>
          <p:cNvSpPr/>
          <p:nvPr/>
        </p:nvSpPr>
        <p:spPr>
          <a:xfrm>
            <a:off x="16200" y="2947320"/>
            <a:ext cx="12191400" cy="1577880"/>
          </a:xfrm>
          <a:prstGeom prst="rect">
            <a:avLst/>
          </a:prstGeom>
          <a:gradFill rotWithShape="0">
            <a:gsLst>
              <a:gs pos="0">
                <a:srgbClr val="bfecff"/>
              </a:gs>
              <a:gs pos="100000">
                <a:srgbClr val="e6f7ff"/>
              </a:gs>
            </a:gsLst>
            <a:lin ang="16200000"/>
          </a:gradFill>
          <a:ln>
            <a:solidFill>
              <a:srgbClr val="46aac4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SO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2-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Na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CO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2-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→</a:t>
            </a:r>
            <a:r>
              <a:rPr b="0" lang="ru-RU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Na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SO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2-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CO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4400" spc="-100" strike="noStrike">
                <a:solidFill>
                  <a:srgbClr val="c00000"/>
                </a:solidFill>
                <a:latin typeface="Times New Roman"/>
                <a:ea typeface="DejaVu Sans"/>
              </a:rPr>
              <a:t>↑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 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O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2" name="TextBox 8"/>
          <p:cNvSpPr/>
          <p:nvPr/>
        </p:nvSpPr>
        <p:spPr>
          <a:xfrm>
            <a:off x="16200" y="4333680"/>
            <a:ext cx="12191400" cy="1577880"/>
          </a:xfrm>
          <a:prstGeom prst="rect">
            <a:avLst/>
          </a:prstGeom>
          <a:gradFill rotWithShape="0">
            <a:gsLst>
              <a:gs pos="0">
                <a:srgbClr val="d0d0d0"/>
              </a:gs>
              <a:gs pos="100000">
                <a:srgbClr val="ededed"/>
              </a:gs>
            </a:gsLst>
            <a:lin ang="16200000"/>
          </a:gradFill>
          <a:ln>
            <a:solidFill>
              <a:srgbClr val="000000"/>
            </a:solidFill>
            <a:round/>
          </a:ln>
          <a:effectLst>
            <a:outerShdw blurRad="39960" dir="5400000" dist="20160" rotWithShape="0">
              <a:srgbClr val="000000">
                <a:alpha val="38000"/>
              </a:srgbClr>
            </a:outerShdw>
          </a:effectLst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/>
        </p:style>
        <p:txBody>
          <a:bodyPr lIns="90000" rIns="90000" tIns="45000" bIns="45000" anchor="t">
            <a:spAutoFit/>
          </a:bodyPr>
          <a:p>
            <a:pPr>
              <a:lnSpc>
                <a:spcPct val="100000"/>
              </a:lnSpc>
            </a:pPr>
            <a:r>
              <a:rPr b="0" lang="ru-RU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400" spc="-100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SO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2-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ru-RU" sz="4400" spc="-100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</a:t>
            </a:r>
            <a:r>
              <a:rPr b="0" lang="en-US" sz="4400" spc="-100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Na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CO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3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2-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→</a:t>
            </a:r>
            <a:r>
              <a:rPr b="0" lang="ru-RU" sz="4400" spc="-100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2</a:t>
            </a:r>
            <a:r>
              <a:rPr b="0" lang="en-US" sz="4400" spc="-100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Na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400" spc="-100" strike="noStrike" u="sng">
                <a:solidFill>
                  <a:srgbClr val="000000"/>
                </a:solidFill>
                <a:uFillTx/>
                <a:latin typeface="Times New Roman"/>
                <a:ea typeface="DejaVu Sans"/>
              </a:rPr>
              <a:t>SO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4</a:t>
            </a:r>
            <a:r>
              <a:rPr b="0" lang="en-US" sz="40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2-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CO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4400" spc="-100" strike="noStrike">
                <a:solidFill>
                  <a:srgbClr val="c00000"/>
                </a:solidFill>
                <a:latin typeface="Times New Roman"/>
                <a:ea typeface="DejaVu Sans"/>
              </a:rPr>
              <a:t>↑ </a:t>
            </a:r>
            <a:r>
              <a:rPr b="0" lang="en-US" sz="40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+ 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H</a:t>
            </a:r>
            <a:r>
              <a:rPr b="0" lang="en-US" sz="4000" spc="-100" strike="noStrike" baseline="-25000">
                <a:solidFill>
                  <a:srgbClr val="000000"/>
                </a:solidFill>
                <a:latin typeface="Times New Roman"/>
                <a:ea typeface="DejaVu Sans"/>
              </a:rPr>
              <a:t>2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O</a:t>
            </a:r>
            <a:r>
              <a:rPr b="0" lang="en-US" sz="4400" spc="-100" strike="noStrike" baseline="30000">
                <a:solidFill>
                  <a:srgbClr val="000000"/>
                </a:solidFill>
                <a:latin typeface="Times New Roman"/>
                <a:ea typeface="DejaVu Sans"/>
              </a:rPr>
              <a:t>  </a:t>
            </a:r>
            <a:r>
              <a:rPr b="0" lang="en-US" sz="4400" spc="-100" strike="noStrike">
                <a:solidFill>
                  <a:srgbClr val="000000"/>
                </a:solidFill>
                <a:latin typeface="Times New Roman"/>
                <a:ea typeface="DejaVu Sans"/>
              </a:rPr>
              <a:t> 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3" name="TextBox 9"/>
          <p:cNvSpPr/>
          <p:nvPr/>
        </p:nvSpPr>
        <p:spPr>
          <a:xfrm>
            <a:off x="2645640" y="2303280"/>
            <a:ext cx="5627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Молекулярне рівняння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4" name="TextBox 10"/>
          <p:cNvSpPr/>
          <p:nvPr/>
        </p:nvSpPr>
        <p:spPr>
          <a:xfrm>
            <a:off x="2797920" y="3678120"/>
            <a:ext cx="5627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Повне  йонне рівняння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5" name="TextBox 11"/>
          <p:cNvSpPr/>
          <p:nvPr/>
        </p:nvSpPr>
        <p:spPr>
          <a:xfrm>
            <a:off x="2870280" y="6334920"/>
            <a:ext cx="5627880" cy="516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spAutoFit/>
          </a:bodyPr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000000"/>
                </a:solidFill>
                <a:latin typeface="Times New Roman"/>
                <a:ea typeface="DejaVu Sans"/>
              </a:rPr>
              <a:t>Скорочене  йонне рівняння</a:t>
            </a:r>
            <a:endParaRPr b="0" lang="uk-UA" sz="2800" spc="-1" strike="noStrike">
              <a:solidFill>
                <a:srgbClr val="000000"/>
              </a:solidFill>
              <a:latin typeface="Arial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PlaceHolder 1"/>
          <p:cNvSpPr>
            <a:spLocks noGrp="1"/>
          </p:cNvSpPr>
          <p:nvPr>
            <p:ph type="title"/>
          </p:nvPr>
        </p:nvSpPr>
        <p:spPr>
          <a:xfrm>
            <a:off x="634680" y="54324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rmAutofit fontScale="88000"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</a:rPr>
              <a:t>Фізкультхвилинка</a:t>
            </a:r>
            <a:br>
              <a:rPr sz="4400"/>
            </a:b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</a:rPr>
              <a:t>Вправа «Австралійський дощ»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sp>
        <p:nvSpPr>
          <p:cNvPr id="417" name="Рисунок 10"/>
          <p:cNvSpPr/>
          <p:nvPr/>
        </p:nvSpPr>
        <p:spPr>
          <a:xfrm>
            <a:off x="3686040" y="1675080"/>
            <a:ext cx="4967280" cy="4562640"/>
          </a:xfrm>
          <a:prstGeom prst="ellipse">
            <a:avLst/>
          </a:prstGeom>
          <a:blipFill rotWithShape="0">
            <a:blip r:embed="rId1"/>
            <a:srcRect/>
            <a:stretch/>
          </a:blipFill>
          <a:ln w="0">
            <a:noFill/>
          </a:ln>
          <a:effectLst>
            <a:softEdge rad="112680"/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5000" bIns="45000" anchor="t">
            <a:noAutofit/>
          </a:bodyPr>
          <a:p>
            <a:pPr>
              <a:lnSpc>
                <a:spcPct val="100000"/>
              </a:lnSpc>
            </a:pPr>
            <a:endParaRPr b="0" lang="uk-UA" sz="1800" spc="-1" strike="noStrike">
              <a:solidFill>
                <a:srgbClr val="000000"/>
              </a:solidFill>
              <a:latin typeface="Arial"/>
              <a:ea typeface="DejaVu Sans"/>
            </a:endParaRPr>
          </a:p>
        </p:txBody>
      </p:sp>
      <p:pic>
        <p:nvPicPr>
          <p:cNvPr id="418" name="Рисунок 12" descr=""/>
          <p:cNvPicPr/>
          <p:nvPr/>
        </p:nvPicPr>
        <p:blipFill>
          <a:blip r:embed="rId2"/>
          <a:stretch/>
        </p:blipFill>
        <p:spPr>
          <a:xfrm rot="19839600">
            <a:off x="4530240" y="2258640"/>
            <a:ext cx="1383480" cy="9579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" name="PlaceHolder 1"/>
          <p:cNvSpPr>
            <a:spLocks noGrp="1"/>
          </p:cNvSpPr>
          <p:nvPr>
            <p:ph type="title"/>
          </p:nvPr>
        </p:nvSpPr>
        <p:spPr>
          <a:xfrm>
            <a:off x="609480" y="274680"/>
            <a:ext cx="10972080" cy="1142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lnSpc>
                <a:spcPct val="100000"/>
              </a:lnSpc>
              <a:buNone/>
              <a:tabLst>
                <a:tab algn="l" pos="0"/>
              </a:tabLst>
            </a:pPr>
            <a:r>
              <a:rPr b="1" lang="uk-UA" sz="4400" spc="-1" strike="noStrike" u="sng">
                <a:solidFill>
                  <a:srgbClr val="ffffff"/>
                </a:solidFill>
                <a:uFillTx/>
                <a:latin typeface="Times New Roman"/>
                <a:ea typeface="Calibri"/>
              </a:rPr>
              <a:t>Вправа «Five o'clock Tea»</a:t>
            </a:r>
            <a:endParaRPr b="0" lang="uk-UA" sz="4400" spc="-1" strike="noStrike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420" name="" descr=""/>
          <p:cNvPicPr/>
          <p:nvPr/>
        </p:nvPicPr>
        <p:blipFill>
          <a:blip r:embed="rId1"/>
          <a:stretch/>
        </p:blipFill>
        <p:spPr>
          <a:xfrm>
            <a:off x="1020960" y="1743120"/>
            <a:ext cx="5733360" cy="3825000"/>
          </a:xfrm>
          <a:prstGeom prst="rect">
            <a:avLst/>
          </a:prstGeom>
          <a:ln w="0">
            <a:noFill/>
          </a:ln>
        </p:spPr>
      </p:pic>
      <p:pic>
        <p:nvPicPr>
          <p:cNvPr id="421" name="" descr=""/>
          <p:cNvPicPr/>
          <p:nvPr/>
        </p:nvPicPr>
        <p:blipFill>
          <a:blip r:embed="rId2"/>
          <a:stretch/>
        </p:blipFill>
        <p:spPr>
          <a:xfrm>
            <a:off x="6917040" y="2132640"/>
            <a:ext cx="4571280" cy="3031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Тема Office">
  <a:themeElements>
    <a:clrScheme name="Другая 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Тема Office">
  <a:themeElements>
    <a:clrScheme name="Другая 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name="Тема Office">
  <a:themeElements>
    <a:clrScheme name="Другая 1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name="1_Тема Office">
  <a:themeElements>
    <a:clrScheme name="Стандартная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5.xml><?xml version="1.0" encoding="utf-8"?>
<a:theme xmlns:a="http://schemas.openxmlformats.org/drawingml/2006/main" name="1_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6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6350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5167</TotalTime>
  <Application>LibreOffice/7.5.0.3$Windows_X86_64 LibreOffice_project/c21113d003cd3efa8c53188764377a8272d9d6de</Application>
  <AppVersion>15.0000</AppVersion>
  <Words>571</Words>
  <Paragraphs>127</Paragraphs>
  <Company>SPecialiST RePack</Company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2018-04-29T12:46:18Z</dcterms:created>
  <dc:creator>user</dc:creator>
  <dc:description/>
  <dc:language>uk-UA</dc:language>
  <cp:lastModifiedBy/>
  <dcterms:modified xsi:type="dcterms:W3CDTF">2023-06-15T18:35:21Z</dcterms:modified>
  <cp:revision>196</cp:revision>
  <dc:subject/>
  <dc:title>Презентация к уроку обобщения_Растворы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otes">
    <vt:i4>2</vt:i4>
  </property>
  <property fmtid="{D5CDD505-2E9C-101B-9397-08002B2CF9AE}" pid="3" name="PresentationFormat">
    <vt:lpwstr>Произвольный</vt:lpwstr>
  </property>
  <property fmtid="{D5CDD505-2E9C-101B-9397-08002B2CF9AE}" pid="4" name="Slides">
    <vt:i4>19</vt:i4>
  </property>
</Properties>
</file>