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50825" y="260350"/>
            <a:ext cx="8642350" cy="633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3500000" scaled="0"/>
          </a:gradFill>
          <a:ln w="2540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" descr="d87fd06b714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287" y="4652962"/>
            <a:ext cx="1420812" cy="20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0825" y="260350"/>
            <a:ext cx="8642350" cy="633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3500000" scaled="0"/>
          </a:gradFill>
          <a:ln w="2540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3" descr="d87fd06b714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287" y="4652962"/>
            <a:ext cx="1420812" cy="20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0825" y="260350"/>
            <a:ext cx="8642350" cy="633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3500000" scaled="0"/>
          </a:gradFill>
          <a:ln w="2540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5" descr="d87fd06b714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4652962"/>
            <a:ext cx="1420812" cy="20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47812" y="7651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зірочка!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маленька зірочка!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несу людям світло, надію. Віру на все найкраще!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упевнена у своїх силах!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дуже уважна, коли хочу пізнати щось нове!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сяю!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 – працюю!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/>
        </p:nvSpPr>
        <p:spPr>
          <a:xfrm>
            <a:off x="755650" y="1844675"/>
            <a:ext cx="763270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Марійка взяла в бібліотеці книжку. В ній були цікаві каски, загатки. Гарні вірші про зиму, сніх, мороз. </a:t>
            </a:r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4427537" y="4581525"/>
            <a:ext cx="1944687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8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2260600"/>
            <a:ext cx="1414462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775" y="2260600"/>
            <a:ext cx="1511300" cy="17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/>
          <p:nvPr/>
        </p:nvSpPr>
        <p:spPr>
          <a:xfrm>
            <a:off x="577850" y="476250"/>
            <a:ext cx="1871662" cy="1017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33" y="39916"/>
                </a:moveTo>
                <a:cubicBezTo>
                  <a:pt x="10080" y="32380"/>
                  <a:pt x="11836" y="24780"/>
                  <a:pt x="15619" y="19186"/>
                </a:cubicBezTo>
                <a:cubicBezTo>
                  <a:pt x="21597" y="10350"/>
                  <a:pt x="31288" y="8380"/>
                  <a:pt x="38902" y="14450"/>
                </a:cubicBezTo>
                <a:cubicBezTo>
                  <a:pt x="43550" y="2525"/>
                  <a:pt x="55316" y="61"/>
                  <a:pt x="62377" y="9533"/>
                </a:cubicBezTo>
                <a:cubicBezTo>
                  <a:pt x="64158" y="4675"/>
                  <a:pt x="67577" y="1316"/>
                  <a:pt x="71525" y="555"/>
                </a:cubicBezTo>
                <a:cubicBezTo>
                  <a:pt x="75869" y="-283"/>
                  <a:pt x="80208" y="2138"/>
                  <a:pt x="82869" y="6891"/>
                </a:cubicBezTo>
                <a:cubicBezTo>
                  <a:pt x="86708" y="741"/>
                  <a:pt x="93058" y="-1277"/>
                  <a:pt x="98508" y="1916"/>
                </a:cubicBezTo>
                <a:cubicBezTo>
                  <a:pt x="102661" y="4350"/>
                  <a:pt x="105638" y="9444"/>
                  <a:pt x="106438" y="15488"/>
                </a:cubicBezTo>
                <a:cubicBezTo>
                  <a:pt x="111238" y="17272"/>
                  <a:pt x="115061" y="22216"/>
                  <a:pt x="116616" y="28661"/>
                </a:cubicBezTo>
                <a:cubicBezTo>
                  <a:pt x="117747" y="33338"/>
                  <a:pt x="117586" y="38419"/>
                  <a:pt x="116161" y="42944"/>
                </a:cubicBezTo>
                <a:cubicBezTo>
                  <a:pt x="119663" y="49150"/>
                  <a:pt x="120888" y="57194"/>
                  <a:pt x="119488" y="64783"/>
                </a:cubicBezTo>
                <a:cubicBezTo>
                  <a:pt x="117627" y="74872"/>
                  <a:pt x="111466" y="82427"/>
                  <a:pt x="103900" y="83900"/>
                </a:cubicBezTo>
                <a:cubicBezTo>
                  <a:pt x="103863" y="90197"/>
                  <a:pt x="101827" y="96169"/>
                  <a:pt x="98319" y="100280"/>
                </a:cubicBezTo>
                <a:cubicBezTo>
                  <a:pt x="92988" y="106527"/>
                  <a:pt x="85288" y="107330"/>
                  <a:pt x="79319" y="102263"/>
                </a:cubicBezTo>
                <a:cubicBezTo>
                  <a:pt x="77388" y="110966"/>
                  <a:pt x="72219" y="117619"/>
                  <a:pt x="65741" y="119738"/>
                </a:cubicBezTo>
                <a:cubicBezTo>
                  <a:pt x="58108" y="122236"/>
                  <a:pt x="50141" y="117980"/>
                  <a:pt x="45777" y="109072"/>
                </a:cubicBezTo>
                <a:cubicBezTo>
                  <a:pt x="35477" y="117527"/>
                  <a:pt x="22100" y="112775"/>
                  <a:pt x="16122" y="98533"/>
                </a:cubicBezTo>
                <a:cubicBezTo>
                  <a:pt x="10250" y="99469"/>
                  <a:pt x="4736" y="94511"/>
                  <a:pt x="3083" y="86805"/>
                </a:cubicBezTo>
                <a:cubicBezTo>
                  <a:pt x="1886" y="81230"/>
                  <a:pt x="2944" y="75213"/>
                  <a:pt x="5869" y="70975"/>
                </a:cubicBezTo>
                <a:cubicBezTo>
                  <a:pt x="1719" y="67650"/>
                  <a:pt x="-591" y="61269"/>
                  <a:pt x="-13" y="54733"/>
                </a:cubicBezTo>
                <a:cubicBezTo>
                  <a:pt x="663" y="47080"/>
                  <a:pt x="5125" y="41086"/>
                  <a:pt x="10730" y="40297"/>
                </a:cubicBezTo>
                <a:cubicBezTo>
                  <a:pt x="10763" y="40169"/>
                  <a:pt x="10800" y="40044"/>
                  <a:pt x="10833" y="39916"/>
                </a:cubicBezTo>
                <a:close/>
              </a:path>
              <a:path w="120000" h="120000" fill="none" extrusionOk="0">
                <a:moveTo>
                  <a:pt x="13036" y="72713"/>
                </a:moveTo>
                <a:cubicBezTo>
                  <a:pt x="10580" y="72975"/>
                  <a:pt x="8125" y="72202"/>
                  <a:pt x="6000" y="70500"/>
                </a:cubicBezTo>
                <a:moveTo>
                  <a:pt x="19244" y="96941"/>
                </a:moveTo>
                <a:cubicBezTo>
                  <a:pt x="18258" y="97477"/>
                  <a:pt x="17222" y="97833"/>
                  <a:pt x="16166" y="98000"/>
                </a:cubicBezTo>
                <a:moveTo>
                  <a:pt x="45772" y="108583"/>
                </a:moveTo>
                <a:cubicBezTo>
                  <a:pt x="45030" y="107066"/>
                  <a:pt x="44408" y="105447"/>
                  <a:pt x="43916" y="103750"/>
                </a:cubicBezTo>
                <a:moveTo>
                  <a:pt x="80075" y="96530"/>
                </a:moveTo>
                <a:cubicBezTo>
                  <a:pt x="79966" y="98327"/>
                  <a:pt x="79716" y="100105"/>
                  <a:pt x="79333" y="101833"/>
                </a:cubicBezTo>
                <a:moveTo>
                  <a:pt x="94802" y="63761"/>
                </a:moveTo>
                <a:cubicBezTo>
                  <a:pt x="100369" y="67450"/>
                  <a:pt x="103883" y="75161"/>
                  <a:pt x="103833" y="83583"/>
                </a:cubicBezTo>
                <a:moveTo>
                  <a:pt x="116105" y="42650"/>
                </a:moveTo>
                <a:cubicBezTo>
                  <a:pt x="115202" y="45516"/>
                  <a:pt x="113827" y="48061"/>
                  <a:pt x="112083" y="50083"/>
                </a:cubicBezTo>
                <a:moveTo>
                  <a:pt x="106455" y="15072"/>
                </a:moveTo>
                <a:cubicBezTo>
                  <a:pt x="106608" y="16230"/>
                  <a:pt x="106680" y="17405"/>
                  <a:pt x="106666" y="18583"/>
                </a:cubicBezTo>
                <a:moveTo>
                  <a:pt x="80772" y="10977"/>
                </a:moveTo>
                <a:cubicBezTo>
                  <a:pt x="81297" y="9358"/>
                  <a:pt x="81988" y="7850"/>
                  <a:pt x="82833" y="6500"/>
                </a:cubicBezTo>
                <a:moveTo>
                  <a:pt x="61502" y="13111"/>
                </a:moveTo>
                <a:cubicBezTo>
                  <a:pt x="61716" y="11772"/>
                  <a:pt x="62052" y="10475"/>
                  <a:pt x="62500" y="9250"/>
                </a:cubicBezTo>
                <a:moveTo>
                  <a:pt x="38888" y="14422"/>
                </a:moveTo>
                <a:cubicBezTo>
                  <a:pt x="40200" y="15466"/>
                  <a:pt x="41411" y="16725"/>
                  <a:pt x="42500" y="18166"/>
                </a:cubicBezTo>
                <a:moveTo>
                  <a:pt x="11463" y="43858"/>
                </a:moveTo>
                <a:cubicBezTo>
                  <a:pt x="11177" y="42569"/>
                  <a:pt x="10966" y="41252"/>
                  <a:pt x="10833" y="39916"/>
                </a:cubicBezTo>
              </a:path>
            </a:pathLst>
          </a:cu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7650" y="2278062"/>
            <a:ext cx="1408112" cy="173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487" y="2730500"/>
            <a:ext cx="1354137" cy="13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8"/>
          <p:cNvCxnSpPr/>
          <p:nvPr/>
        </p:nvCxnSpPr>
        <p:spPr>
          <a:xfrm>
            <a:off x="4427537" y="3192462"/>
            <a:ext cx="720725" cy="0"/>
          </a:xfrm>
          <a:prstGeom prst="straightConnector1">
            <a:avLst/>
          </a:prstGeom>
          <a:noFill/>
          <a:ln w="57150" cap="flat" cmpd="sng">
            <a:solidFill>
              <a:srgbClr val="4A7EBB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1462" y="2270125"/>
            <a:ext cx="1408112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/>
        </p:nvSpPr>
        <p:spPr>
          <a:xfrm>
            <a:off x="979487" y="1157287"/>
            <a:ext cx="7208837" cy="3322637"/>
          </a:xfrm>
          <a:prstGeom prst="rect">
            <a:avLst/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5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Сні _   -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5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 _ ка    –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5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Зага _ ка –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4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4024312" y="1065212"/>
            <a:ext cx="27908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 sz="5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сні</a:t>
            </a:r>
            <a:r>
              <a:rPr lang="en-US" sz="54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</a:t>
            </a:r>
            <a:r>
              <a:rPr lang="en-US" sz="5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763587" y="5651500"/>
            <a:ext cx="4318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8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</a:t>
            </a:r>
            <a:endParaRPr/>
          </a:p>
        </p:txBody>
      </p:sp>
      <p:sp>
        <p:nvSpPr>
          <p:cNvPr id="56" name="Google Shape;56;p9"/>
          <p:cNvSpPr txBox="1"/>
          <p:nvPr/>
        </p:nvSpPr>
        <p:spPr>
          <a:xfrm>
            <a:off x="4044950" y="1895475"/>
            <a:ext cx="26876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rPr lang="en-US" sz="5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</a:t>
            </a:r>
            <a:r>
              <a:rPr lang="en-US" sz="54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en-US" sz="5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en-US" sz="5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чки</a:t>
            </a:r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4284662" y="2754312"/>
            <a:ext cx="32400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rPr lang="en-US" sz="5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зага</a:t>
            </a:r>
            <a:r>
              <a:rPr lang="en-US" sz="54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</a:t>
            </a:r>
            <a:r>
              <a:rPr lang="en-US" sz="5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en-US" sz="5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ти</a:t>
            </a:r>
            <a:endParaRPr/>
          </a:p>
        </p:txBody>
      </p:sp>
      <p:pic>
        <p:nvPicPr>
          <p:cNvPr id="58" name="Google Shape;58;p9" descr="D:\Svitlana\+\Мои рисунки\bttrfl_14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60000">
            <a:off x="704850" y="5133975"/>
            <a:ext cx="1541462" cy="124301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>
            <a:off x="1763712" y="5559425"/>
            <a:ext cx="4238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5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endParaRPr/>
          </a:p>
        </p:txBody>
      </p:sp>
      <p:sp>
        <p:nvSpPr>
          <p:cNvPr id="60" name="Google Shape;60;p9"/>
          <p:cNvSpPr txBox="1"/>
          <p:nvPr/>
        </p:nvSpPr>
        <p:spPr>
          <a:xfrm flipH="1">
            <a:off x="1042987" y="5229225"/>
            <a:ext cx="4333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5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/>
        </p:nvSpPr>
        <p:spPr>
          <a:xfrm>
            <a:off x="1042987" y="2325687"/>
            <a:ext cx="6481762" cy="3416300"/>
          </a:xfrm>
          <a:prstGeom prst="rect">
            <a:avLst/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5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Легко  -  [лехко]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5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Нігті  -  [н’іхт’і]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5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Кігті – [к’іхт’і]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5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Вогко  - [ вохко]</a:t>
            </a:r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668337"/>
            <a:ext cx="1050925" cy="129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5537" y="588962"/>
            <a:ext cx="1184275" cy="13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3978275" y="1135062"/>
            <a:ext cx="827087" cy="369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5906" y="24720"/>
                </a:moveTo>
                <a:lnTo>
                  <a:pt x="104093" y="24720"/>
                </a:lnTo>
                <a:lnTo>
                  <a:pt x="104093" y="52943"/>
                </a:lnTo>
                <a:lnTo>
                  <a:pt x="15906" y="52943"/>
                </a:lnTo>
                <a:lnTo>
                  <a:pt x="15906" y="24720"/>
                </a:lnTo>
                <a:close/>
                <a:moveTo>
                  <a:pt x="15906" y="67056"/>
                </a:moveTo>
                <a:lnTo>
                  <a:pt x="104093" y="67056"/>
                </a:lnTo>
                <a:lnTo>
                  <a:pt x="104093" y="95279"/>
                </a:lnTo>
                <a:lnTo>
                  <a:pt x="15906" y="95279"/>
                </a:lnTo>
                <a:lnTo>
                  <a:pt x="15906" y="67056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700" y="668337"/>
            <a:ext cx="1184275" cy="13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125" y="668337"/>
            <a:ext cx="1152525" cy="137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782637" y="1049337"/>
            <a:ext cx="6958012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rPr lang="en-US" sz="4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Крислата груша - гілляста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rPr lang="en-US" sz="4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Галузки – гілля </a:t>
            </a:r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097212"/>
            <a:ext cx="3624262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/>
        </p:nvSpPr>
        <p:spPr>
          <a:xfrm>
            <a:off x="611187" y="836612"/>
            <a:ext cx="6913562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Повертався додому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Приємно холодила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Пригостила мене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Тяглися до сонця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Привітно схиляла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Озирнувся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Підбігала до села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Чекала родина</a:t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2138362"/>
            <a:ext cx="3394075" cy="2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Екран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1_Тема Office</vt:lpstr>
      <vt:lpstr>2_Тема Office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1</cp:revision>
  <dcterms:modified xsi:type="dcterms:W3CDTF">2023-06-07T06:37:38Z</dcterms:modified>
</cp:coreProperties>
</file>