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3" r:id="rId2"/>
    <p:sldId id="256" r:id="rId3"/>
    <p:sldId id="258" r:id="rId4"/>
    <p:sldId id="278" r:id="rId5"/>
    <p:sldId id="277" r:id="rId6"/>
    <p:sldId id="279" r:id="rId7"/>
    <p:sldId id="280" r:id="rId8"/>
    <p:sldId id="281" r:id="rId9"/>
    <p:sldId id="282" r:id="rId10"/>
    <p:sldId id="27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52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600" b="1" dirty="0"/>
              <a:t>ПЕРЕВІРКА Д/З</a:t>
            </a:r>
            <a:endParaRPr lang="ru-RU" sz="6600" b="1" dirty="0"/>
          </a:p>
        </p:txBody>
      </p:sp>
      <p:pic>
        <p:nvPicPr>
          <p:cNvPr id="3" name="Picture 7" descr="C:\Users\Дом\Desktop\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2637074"/>
            <a:ext cx="3576960" cy="3874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3996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600" b="1" dirty="0"/>
              <a:t>Домашня робота</a:t>
            </a:r>
            <a:endParaRPr lang="ru-RU" sz="6600" b="1" dirty="0"/>
          </a:p>
        </p:txBody>
      </p:sp>
      <p:pic>
        <p:nvPicPr>
          <p:cNvPr id="4" name="Picture 7" descr="C:\Users\Дом\Desktop\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265" y="4009121"/>
            <a:ext cx="2497137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0165" y="1814561"/>
            <a:ext cx="8229600" cy="4389120"/>
          </a:xfrm>
        </p:spPr>
        <p:txBody>
          <a:bodyPr/>
          <a:lstStyle/>
          <a:p>
            <a:r>
              <a:rPr lang="uk-UA" dirty="0"/>
              <a:t>Написати висловлювання</a:t>
            </a:r>
            <a:br>
              <a:rPr lang="uk-UA" dirty="0"/>
            </a:br>
            <a:br>
              <a:rPr lang="uk-UA" dirty="0"/>
            </a:br>
            <a:br>
              <a:rPr lang="uk-UA" dirty="0"/>
            </a:br>
            <a:endParaRPr lang="uk-UA" dirty="0"/>
          </a:p>
          <a:p>
            <a:endParaRPr lang="uk-UA" b="0" i="0" dirty="0">
              <a:solidFill>
                <a:srgbClr val="5B667F"/>
              </a:solidFill>
              <a:effectLst/>
              <a:latin typeface="Merriweather" panose="020B0604020202020204" pitchFamily="2" charset="-52"/>
            </a:endParaRPr>
          </a:p>
          <a:p>
            <a:endParaRPr lang="uk-UA" dirty="0">
              <a:solidFill>
                <a:srgbClr val="5B667F"/>
              </a:solidFill>
              <a:latin typeface="Merriweather" panose="020B0604020202020204" pitchFamily="2" charset="-52"/>
            </a:endParaRPr>
          </a:p>
          <a:p>
            <a:pPr marL="0" indent="0">
              <a:buNone/>
            </a:pPr>
            <a:endParaRPr lang="uk-UA" dirty="0">
              <a:solidFill>
                <a:srgbClr val="5B667F"/>
              </a:solidFill>
              <a:latin typeface="Merriweather" panose="020B0604020202020204" pitchFamily="2" charset="-52"/>
            </a:endParaRPr>
          </a:p>
          <a:p>
            <a:pPr marL="0" indent="0">
              <a:buNone/>
            </a:pPr>
            <a:r>
              <a:rPr lang="ru-RU" b="0" i="0" dirty="0" err="1">
                <a:solidFill>
                  <a:srgbClr val="5B667F"/>
                </a:solidFill>
                <a:effectLst/>
                <a:latin typeface="Merriweather" panose="020B0604020202020204" pitchFamily="2" charset="-52"/>
              </a:rPr>
              <a:t>Чи</a:t>
            </a:r>
            <a:r>
              <a:rPr lang="ru-RU" b="0" i="0" dirty="0">
                <a:solidFill>
                  <a:srgbClr val="5B667F"/>
                </a:solidFill>
                <a:effectLst/>
                <a:latin typeface="Merriweather" panose="020B0604020202020204" pitchFamily="2" charset="-52"/>
              </a:rPr>
              <a:t> </a:t>
            </a:r>
            <a:r>
              <a:rPr lang="ru-RU" b="0" i="0" dirty="0" err="1">
                <a:solidFill>
                  <a:srgbClr val="5B667F"/>
                </a:solidFill>
                <a:effectLst/>
                <a:latin typeface="Merriweather" panose="020B0604020202020204" pitchFamily="2" charset="-52"/>
              </a:rPr>
              <a:t>має</a:t>
            </a:r>
            <a:r>
              <a:rPr lang="ru-RU" b="0" i="0" dirty="0">
                <a:solidFill>
                  <a:srgbClr val="5B667F"/>
                </a:solidFill>
                <a:effectLst/>
                <a:latin typeface="Merriweather" panose="020B0604020202020204" pitchFamily="2" charset="-52"/>
              </a:rPr>
              <a:t> </a:t>
            </a:r>
            <a:r>
              <a:rPr lang="ru-RU" b="0" i="0" dirty="0" err="1">
                <a:solidFill>
                  <a:srgbClr val="5B667F"/>
                </a:solidFill>
                <a:effectLst/>
                <a:latin typeface="Merriweather" panose="020B0604020202020204" pitchFamily="2" charset="-52"/>
              </a:rPr>
              <a:t>кохання</a:t>
            </a:r>
            <a:r>
              <a:rPr lang="ru-RU" b="0" i="0" dirty="0">
                <a:solidFill>
                  <a:srgbClr val="5B667F"/>
                </a:solidFill>
                <a:effectLst/>
                <a:latin typeface="Merriweather" panose="020B0604020202020204" pitchFamily="2" charset="-52"/>
              </a:rPr>
              <a:t> </a:t>
            </a:r>
            <a:r>
              <a:rPr lang="ru-RU" b="0" i="0" dirty="0" err="1">
                <a:solidFill>
                  <a:srgbClr val="5B667F"/>
                </a:solidFill>
                <a:effectLst/>
                <a:latin typeface="Merriweather" panose="020B0604020202020204" pitchFamily="2" charset="-52"/>
              </a:rPr>
              <a:t>межі</a:t>
            </a:r>
            <a:r>
              <a:rPr lang="ru-RU" b="0" i="0" dirty="0">
                <a:solidFill>
                  <a:srgbClr val="5B667F"/>
                </a:solidFill>
                <a:effectLst/>
                <a:latin typeface="Merriweather" panose="020B0604020202020204" pitchFamily="2" charset="-52"/>
              </a:rPr>
              <a:t> та </a:t>
            </a:r>
            <a:r>
              <a:rPr lang="ru-RU" b="0" i="0" dirty="0" err="1">
                <a:solidFill>
                  <a:srgbClr val="5B667F"/>
                </a:solidFill>
                <a:effectLst/>
                <a:latin typeface="Merriweather" panose="020B0604020202020204" pitchFamily="2" charset="-52"/>
              </a:rPr>
              <a:t>закони</a:t>
            </a:r>
            <a:r>
              <a:rPr lang="ru-RU" b="0" i="0" dirty="0">
                <a:solidFill>
                  <a:srgbClr val="5B667F"/>
                </a:solidFill>
                <a:effectLst/>
                <a:latin typeface="Merriweather" panose="020B0604020202020204" pitchFamily="2" charset="-52"/>
              </a:rPr>
              <a:t>?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8BBED9E-8E4A-F292-85FD-DC30ED8D09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8" t="38800" r="20075" b="27600"/>
          <a:stretch/>
        </p:blipFill>
        <p:spPr>
          <a:xfrm>
            <a:off x="610656" y="2852936"/>
            <a:ext cx="5544616" cy="17281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uk-UA" sz="8800" dirty="0"/>
              <a:t>Написання</a:t>
            </a:r>
            <a:br>
              <a:rPr lang="uk-UA" sz="8800" dirty="0"/>
            </a:br>
            <a:r>
              <a:rPr lang="uk-UA" sz="8800" dirty="0"/>
              <a:t>есе</a:t>
            </a:r>
            <a:endParaRPr lang="ru-RU" sz="6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704850"/>
            <a:ext cx="8858280" cy="1143000"/>
          </a:xfrm>
        </p:spPr>
        <p:txBody>
          <a:bodyPr/>
          <a:lstStyle/>
          <a:p>
            <a:pPr algn="ctr"/>
            <a:r>
              <a:rPr lang="uk-UA" b="1" dirty="0"/>
              <a:t>Що ви знаєте?</a:t>
            </a:r>
            <a:endParaRPr lang="ru-RU" b="1" dirty="0"/>
          </a:p>
        </p:txBody>
      </p:sp>
      <p:sp>
        <p:nvSpPr>
          <p:cNvPr id="4" name="Выноска с четырьмя стрелками 3"/>
          <p:cNvSpPr/>
          <p:nvPr/>
        </p:nvSpPr>
        <p:spPr>
          <a:xfrm>
            <a:off x="2643174" y="2643182"/>
            <a:ext cx="4000528" cy="3214710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ВЛАСНЕ </a:t>
            </a:r>
          </a:p>
          <a:p>
            <a:pPr algn="ctr"/>
            <a:r>
              <a:rPr lang="uk-UA" sz="2400" b="1" dirty="0"/>
              <a:t>ВИСЛОВЮВАННЯ</a:t>
            </a:r>
            <a:endParaRPr lang="ru-RU" sz="2400" b="1" dirty="0"/>
          </a:p>
        </p:txBody>
      </p:sp>
      <p:pic>
        <p:nvPicPr>
          <p:cNvPr id="1026" name="Picture 2" descr="http://im2-tub-ua.yandex.net/i?id=196443662-13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1571612"/>
            <a:ext cx="2071702" cy="2071702"/>
          </a:xfrm>
          <a:prstGeom prst="rect">
            <a:avLst/>
          </a:prstGeom>
          <a:noFill/>
        </p:spPr>
      </p:pic>
      <p:pic>
        <p:nvPicPr>
          <p:cNvPr id="1028" name="Picture 4" descr="http://im2-tub-ua.yandex.net/i?id=107467842-54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4607726"/>
            <a:ext cx="2714612" cy="2035959"/>
          </a:xfrm>
          <a:prstGeom prst="rect">
            <a:avLst/>
          </a:prstGeom>
          <a:noFill/>
        </p:spPr>
      </p:pic>
      <p:pic>
        <p:nvPicPr>
          <p:cNvPr id="1030" name="Picture 6" descr="http://im2-tub-ua.yandex.net/i?id=35461702-39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428736"/>
            <a:ext cx="2000264" cy="2500330"/>
          </a:xfrm>
          <a:prstGeom prst="rect">
            <a:avLst/>
          </a:prstGeom>
          <a:noFill/>
        </p:spPr>
      </p:pic>
      <p:pic>
        <p:nvPicPr>
          <p:cNvPr id="1032" name="Picture 8" descr="http://im0-tub-ua.yandex.net/i?id=215344039-16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714752"/>
            <a:ext cx="2143140" cy="2987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8CDDCCE-7731-FB52-2F7B-C02F0CDBEA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5" t="29429" r="20475" b="19961"/>
          <a:stretch/>
        </p:blipFill>
        <p:spPr>
          <a:xfrm>
            <a:off x="0" y="908720"/>
            <a:ext cx="9052632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5458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7D553BA-24B1-9411-91F2-7BE36535C2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0"/>
          <a:stretch/>
        </p:blipFill>
        <p:spPr>
          <a:xfrm>
            <a:off x="467544" y="960127"/>
            <a:ext cx="7848872" cy="571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731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3D1EBD-D47F-AB9F-8058-97BAB359BA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1" y="836713"/>
            <a:ext cx="9089010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59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0C4AC7-9760-D4AE-5EAD-50D81FA7D2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3" y="908720"/>
            <a:ext cx="9089008" cy="511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419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6CDB75-70BF-9ED1-586A-41F6A05061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3" y="908720"/>
            <a:ext cx="8960994" cy="504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235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0B9735-CA90-09D4-AFD0-C160D07447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0" t="14534" r="12201" b="22000"/>
          <a:stretch/>
        </p:blipFill>
        <p:spPr>
          <a:xfrm>
            <a:off x="179512" y="2060847"/>
            <a:ext cx="8685436" cy="40452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890359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3">
      <a:dk1>
        <a:sysClr val="windowText" lastClr="000000"/>
      </a:dk1>
      <a:lt1>
        <a:sysClr val="window" lastClr="FFFFFF"/>
      </a:lt1>
      <a:dk2>
        <a:srgbClr val="444D26"/>
      </a:dk2>
      <a:lt2>
        <a:srgbClr val="9C85C0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244</TotalTime>
  <Words>27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Calibri</vt:lpstr>
      <vt:lpstr>Constantia</vt:lpstr>
      <vt:lpstr>Merriweather</vt:lpstr>
      <vt:lpstr>Wingdings 2</vt:lpstr>
      <vt:lpstr>Поток</vt:lpstr>
      <vt:lpstr>ПЕРЕВІРКА Д/З</vt:lpstr>
      <vt:lpstr>Написання есе</vt:lpstr>
      <vt:lpstr>Що ви знаєте?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Домашня робота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Словник іншомовних слів</dc:title>
  <cp:lastModifiedBy>Sergey Naidysh</cp:lastModifiedBy>
  <cp:revision>51</cp:revision>
  <dcterms:modified xsi:type="dcterms:W3CDTF">2023-01-25T16:47:37Z</dcterms:modified>
</cp:coreProperties>
</file>