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1" r:id="rId6"/>
    <p:sldId id="260" r:id="rId7"/>
    <p:sldId id="263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C24A-C0C3-43FC-830F-96DED299E5F2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C3A5-4346-4216-82A9-437825CFF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1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C24A-C0C3-43FC-830F-96DED299E5F2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C3A5-4346-4216-82A9-437825CFF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C24A-C0C3-43FC-830F-96DED299E5F2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C3A5-4346-4216-82A9-437825CFF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C24A-C0C3-43FC-830F-96DED299E5F2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C3A5-4346-4216-82A9-437825CFF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3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C24A-C0C3-43FC-830F-96DED299E5F2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C3A5-4346-4216-82A9-437825CFF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8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C24A-C0C3-43FC-830F-96DED299E5F2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C3A5-4346-4216-82A9-437825CFF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4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C24A-C0C3-43FC-830F-96DED299E5F2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C3A5-4346-4216-82A9-437825CFF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4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C24A-C0C3-43FC-830F-96DED299E5F2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C3A5-4346-4216-82A9-437825CFF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9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C24A-C0C3-43FC-830F-96DED299E5F2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C3A5-4346-4216-82A9-437825CFF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2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C24A-C0C3-43FC-830F-96DED299E5F2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C3A5-4346-4216-82A9-437825CFF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4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C24A-C0C3-43FC-830F-96DED299E5F2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C3A5-4346-4216-82A9-437825CFF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BC24A-C0C3-43FC-830F-96DED299E5F2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C3A5-4346-4216-82A9-437825CFF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9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700808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До країни любові…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068960"/>
            <a:ext cx="6256784" cy="3024336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урок-подорож </a:t>
            </a:r>
          </a:p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позакласного читання </a:t>
            </a:r>
          </a:p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за твором В.О.Сухомлинського </a:t>
            </a:r>
          </a:p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«А хто вам казку розповідає, бабусю?»</a:t>
            </a:r>
          </a:p>
          <a:p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uk-UA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Підготувала </a:t>
            </a:r>
            <a:endParaRPr lang="uk-UA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вчитель початкових класів </a:t>
            </a:r>
          </a:p>
          <a:p>
            <a:r>
              <a:rPr lang="uk-UA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Костянтинівської загальноосвітньої </a:t>
            </a:r>
          </a:p>
          <a:p>
            <a:pPr algn="l"/>
            <a:r>
              <a:rPr lang="uk-UA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школи І – ІІІ ступенів № 3</a:t>
            </a:r>
          </a:p>
          <a:p>
            <a:pPr algn="l"/>
            <a:r>
              <a:rPr lang="uk-UA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Купріянова Катерина Вікторівна                                                          </a:t>
            </a: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6384836"/>
            <a:ext cx="177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Купріянова К.В.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55560" y="6465670"/>
            <a:ext cx="648072" cy="2884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ЗАГРУЗКИ\nouve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316210"/>
            <a:ext cx="38100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39552" y="537321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708448" y="537321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915816" y="537321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48691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006846" y="4969265"/>
            <a:ext cx="2872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661248"/>
            <a:ext cx="5783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Бабуся заколисує онука.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7182" y="6371504"/>
            <a:ext cx="177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Купріянова К.В.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55560" y="6465670"/>
            <a:ext cx="648072" cy="2884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93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36" y="4551328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45" y="5974432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73" y="4541844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49" y="4541844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02" y="5283169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33" y="5278288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50" y="5278288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62" y="5974432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39" y="5974432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74432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9" y="5974432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85" y="5283169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805400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05400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37" y="3058224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32" y="3055618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30" y="2321780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57" y="2321780"/>
            <a:ext cx="1547217" cy="7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31" y="1493868"/>
            <a:ext cx="836265" cy="83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60" y="1421891"/>
            <a:ext cx="899889" cy="89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3519" y="570538"/>
            <a:ext cx="2141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92280" y="6341544"/>
            <a:ext cx="177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Купріянова К.В.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Управляющая кнопка: далее 23">
            <a:hlinkClick r:id="rId5" action="ppaction://hlinksldjump" highlightClick="1"/>
          </p:cNvPr>
          <p:cNvSpPr/>
          <p:nvPr/>
        </p:nvSpPr>
        <p:spPr>
          <a:xfrm>
            <a:off x="163928" y="6494680"/>
            <a:ext cx="648072" cy="2884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416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 «Відчини браму»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973837"/>
              </p:ext>
            </p:extLst>
          </p:nvPr>
        </p:nvGraphicFramePr>
        <p:xfrm>
          <a:off x="395536" y="1513766"/>
          <a:ext cx="8219256" cy="485275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12616"/>
              </a:tblGrid>
              <a:tr h="1195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</a:t>
                      </a:r>
                    </a:p>
                  </a:txBody>
                  <a:tcPr/>
                </a:tc>
              </a:tr>
              <a:tr h="89861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54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kumimoji="0" lang="ru-RU" sz="54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sz="5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sz="5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898619"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</a:t>
                      </a:r>
                      <a:endParaRPr lang="ru-RU" sz="5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898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898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</a:t>
                      </a:r>
                      <a:endParaRPr lang="ru-RU" sz="5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34901" y="1513709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53360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02392" y="1513709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08920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3794" y="2708920"/>
            <a:ext cx="817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6199" y="363225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364399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69366" y="4579078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46784" y="4555580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7533" y="5478910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1489" y="6432319"/>
            <a:ext cx="177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Купріянова К.В.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55560" y="6465670"/>
            <a:ext cx="648072" cy="2884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55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ГРУЗКИ\3691489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9" y="217462"/>
            <a:ext cx="8971194" cy="605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9" y="1626766"/>
            <a:ext cx="38164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Людина починається з добра, </a:t>
            </a:r>
          </a:p>
          <a:p>
            <a:pPr algn="ctr"/>
            <a:endParaRPr lang="uk-UA" sz="2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2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із ласки і великої любові </a:t>
            </a:r>
            <a:endParaRPr lang="ru-RU" sz="24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6296" y="6488668"/>
            <a:ext cx="177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Купріянова К.В.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55560" y="6465670"/>
            <a:ext cx="648072" cy="2884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озврат 3">
            <a:hlinkClick r:id="" action="ppaction://hlinkshowjump?jump=firstslide" highlightClick="1"/>
          </p:cNvPr>
          <p:cNvSpPr/>
          <p:nvPr/>
        </p:nvSpPr>
        <p:spPr>
          <a:xfrm>
            <a:off x="1475656" y="6465670"/>
            <a:ext cx="720080" cy="34747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73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ЗАГРУЗКИ\52506239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7055"/>
            <a:ext cx="705678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79512" y="267047"/>
            <a:ext cx="2978144" cy="85129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ДОБРОТА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652120" y="4509120"/>
            <a:ext cx="3289586" cy="85129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ТЕРПІННЯ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0267" y="4365104"/>
            <a:ext cx="3354947" cy="85129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ЩЕДРІСТЬ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137741" y="5733256"/>
            <a:ext cx="6032754" cy="85129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ВЗАЄМОДОПОМОГА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56962" y="2300046"/>
            <a:ext cx="3023243" cy="85129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ЩИРІСТЬ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652120" y="267047"/>
            <a:ext cx="3255272" cy="85129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УСМІШКА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519761" y="2787327"/>
            <a:ext cx="2421945" cy="85129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ЩАСТЯ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52979" y="1556792"/>
            <a:ext cx="700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0393" y="2264029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50437" y="2967335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0362" y="3638624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48834" y="4365104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96913" y="6488668"/>
            <a:ext cx="177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Купріянова К.В.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455560" y="6465670"/>
            <a:ext cx="648072" cy="2884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01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ГРУЗКИ\315750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328150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475656" y="106977"/>
            <a:ext cx="7668344" cy="2553891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Любов – </a:t>
            </a:r>
          </a:p>
          <a:p>
            <a:pPr algn="ctr"/>
            <a:r>
              <a:rPr lang="uk-UA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 почуття глибокої </a:t>
            </a:r>
          </a:p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uk-UA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ердечної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прив'язаності.  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4288" y="6453336"/>
            <a:ext cx="177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Купріянова К.В.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55560" y="6465670"/>
            <a:ext cx="648072" cy="2884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48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" t="5569" r="6468" b="13190"/>
          <a:stretch/>
        </p:blipFill>
        <p:spPr bwMode="auto">
          <a:xfrm>
            <a:off x="3236441" y="4849311"/>
            <a:ext cx="2614808" cy="17456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Василь Олександрович Сухомлинський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" y="2372094"/>
            <a:ext cx="2670153" cy="1931653"/>
          </a:xfr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149080"/>
            <a:ext cx="2902379" cy="217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96408"/>
            <a:ext cx="2627337" cy="197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98" y="1510906"/>
            <a:ext cx="2785861" cy="208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21" y="1464223"/>
            <a:ext cx="1407820" cy="206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49" y="2508923"/>
            <a:ext cx="2763019" cy="21244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99357" y="6455427"/>
            <a:ext cx="177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Купріянова К.В.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251520" y="6508695"/>
            <a:ext cx="648072" cy="2884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51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2" dur="5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«А хто вам казку розповідає, бабусю?»</a:t>
            </a:r>
            <a:endParaRPr lang="ru-RU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26362" y="1340768"/>
            <a:ext cx="8691290" cy="715089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Яке запитання поставив бабусі Микола?</a:t>
            </a:r>
            <a:endParaRPr lang="ru-RU" sz="36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6296" y="6488668"/>
            <a:ext cx="177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Купріянова К.В.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55560" y="6465670"/>
            <a:ext cx="648072" cy="2884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53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ЗАГРУЗКИ\granny-grandson-reading-fairytales-grandmother-aloud-book-fairy-tales-to-her-grandchild-lying-his-bed-55865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5" y="607148"/>
            <a:ext cx="4823098" cy="41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39552" y="48691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537321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35696" y="537321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99992" y="537321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167125" y="537321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55495" y="514137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765561"/>
            <a:ext cx="6403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Бабусина казка заколисує онуків.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74156" y="512118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64288" y="6350336"/>
            <a:ext cx="177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Купріянова К.В.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55560" y="6465670"/>
            <a:ext cx="648072" cy="2884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5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ГРУЗКИ\img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4572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39552" y="48691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39552" y="537321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08448" y="537321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987824" y="537321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91875"/>
            <a:ext cx="592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745950"/>
            <a:ext cx="4870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Бабуся готує снідання.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73684" y="6463329"/>
            <a:ext cx="177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Купріянова К.В.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55560" y="6465670"/>
            <a:ext cx="648072" cy="2884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6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193</Words>
  <Application>Microsoft Office PowerPoint</Application>
  <PresentationFormat>Экран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 країни любові…</vt:lpstr>
      <vt:lpstr>Гра «Відчини браму»</vt:lpstr>
      <vt:lpstr>Презентация PowerPoint</vt:lpstr>
      <vt:lpstr>Презентация PowerPoint</vt:lpstr>
      <vt:lpstr>Презентация PowerPoint</vt:lpstr>
      <vt:lpstr>Василь Олександрович Сухомлинський</vt:lpstr>
      <vt:lpstr>«А хто вам казку розповідає, бабусю?»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 країни любові…</dc:title>
  <dc:creator>Admin</dc:creator>
  <cp:lastModifiedBy>Admin</cp:lastModifiedBy>
  <cp:revision>42</cp:revision>
  <dcterms:created xsi:type="dcterms:W3CDTF">2017-03-18T21:39:29Z</dcterms:created>
  <dcterms:modified xsi:type="dcterms:W3CDTF">2017-04-08T20:24:15Z</dcterms:modified>
</cp:coreProperties>
</file>