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7" r:id="rId4"/>
    <p:sldId id="263" r:id="rId5"/>
    <p:sldId id="264" r:id="rId6"/>
    <p:sldId id="265" r:id="rId7"/>
    <p:sldId id="256" r:id="rId8"/>
    <p:sldId id="257" r:id="rId9"/>
    <p:sldId id="258" r:id="rId10"/>
    <p:sldId id="260" r:id="rId11"/>
    <p:sldId id="259" r:id="rId12"/>
    <p:sldId id="269" r:id="rId13"/>
    <p:sldId id="266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1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6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1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9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5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4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5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5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EF0C-AF10-461D-8BD6-3B43487F6CD7}" type="datetimeFigureOut">
              <a:rPr lang="ru-RU" smtClean="0"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D7F9-A8D9-4D3D-8C4B-9740B43E0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9" t="14920" r="33621" b="9807"/>
          <a:stretch/>
        </p:blipFill>
        <p:spPr bwMode="auto">
          <a:xfrm>
            <a:off x="517601" y="455247"/>
            <a:ext cx="4734473" cy="639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9914" y="1196752"/>
            <a:ext cx="31518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ea typeface="Times New Roman"/>
              </a:rPr>
              <a:t>Виписати особливості твору 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6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скачать малюнків гусей лебеді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188" b="65966"/>
          <a:stretch/>
        </p:blipFill>
        <p:spPr bwMode="auto">
          <a:xfrm>
            <a:off x="755576" y="0"/>
            <a:ext cx="811617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661847"/>
            <a:ext cx="173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Дядько</a:t>
            </a:r>
            <a:r>
              <a:rPr lang="ru-RU" dirty="0" smtClean="0"/>
              <a:t> </a:t>
            </a:r>
            <a:r>
              <a:rPr lang="ru-RU" dirty="0" err="1" smtClean="0"/>
              <a:t>Микола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36915" y="1651538"/>
            <a:ext cx="894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2070100" algn="l"/>
              </a:tabLst>
            </a:pPr>
            <a:r>
              <a:rPr lang="uk-UA" b="1" dirty="0" smtClean="0">
                <a:effectLst/>
                <a:latin typeface="Times New Roman"/>
                <a:ea typeface="Times New Roman"/>
              </a:rPr>
              <a:t>Бабуся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165575"/>
            <a:ext cx="1904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Дядько</a:t>
            </a:r>
            <a:r>
              <a:rPr lang="ru-RU" dirty="0" smtClean="0"/>
              <a:t> </a:t>
            </a:r>
            <a:r>
              <a:rPr lang="ru-RU" dirty="0" err="1" smtClean="0"/>
              <a:t>Себастіян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038511"/>
            <a:ext cx="1641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Ганна </a:t>
            </a:r>
            <a:r>
              <a:rPr lang="ru-RU" dirty="0" err="1" smtClean="0"/>
              <a:t>Іванівна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4972" y="1093386"/>
            <a:ext cx="1765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Юхрим</a:t>
            </a:r>
            <a:r>
              <a:rPr lang="ru-RU" dirty="0" smtClean="0"/>
              <a:t> Бабенко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7827" y="1093386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Люба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76863" y="3719121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C000"/>
                </a:solidFill>
              </a:rPr>
              <a:t>ЖОВТИЙ</a:t>
            </a:r>
            <a:r>
              <a:rPr lang="ru-RU" dirty="0" smtClean="0"/>
              <a:t> </a:t>
            </a:r>
            <a:r>
              <a:rPr lang="ru-RU" dirty="0" err="1" smtClean="0"/>
              <a:t>Дотепний</a:t>
            </a:r>
            <a:r>
              <a:rPr lang="ru-RU" dirty="0" smtClean="0"/>
              <a:t> </a:t>
            </a:r>
            <a:r>
              <a:rPr lang="ru-RU" dirty="0" err="1" smtClean="0"/>
              <a:t>жартівник</a:t>
            </a:r>
            <a:r>
              <a:rPr lang="ru-RU" dirty="0" smtClean="0"/>
              <a:t>, жив </a:t>
            </a:r>
            <a:r>
              <a:rPr lang="ru-RU" dirty="0" err="1" smtClean="0"/>
              <a:t>хоч</a:t>
            </a:r>
            <a:r>
              <a:rPr lang="ru-RU" dirty="0" smtClean="0"/>
              <a:t> і </a:t>
            </a:r>
            <a:r>
              <a:rPr lang="ru-RU" dirty="0" err="1" smtClean="0"/>
              <a:t>бідно</a:t>
            </a:r>
            <a:r>
              <a:rPr lang="ru-RU" dirty="0" smtClean="0"/>
              <a:t>, </a:t>
            </a:r>
            <a:r>
              <a:rPr lang="ru-RU" dirty="0" err="1" smtClean="0"/>
              <a:t>зате</a:t>
            </a:r>
            <a:r>
              <a:rPr lang="ru-RU" dirty="0" smtClean="0"/>
              <a:t> весело.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4391217"/>
            <a:ext cx="655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любить сад, </a:t>
            </a:r>
            <a:r>
              <a:rPr lang="ru-RU" dirty="0" err="1" smtClean="0"/>
              <a:t>доглядає</a:t>
            </a:r>
            <a:r>
              <a:rPr lang="ru-RU" dirty="0" smtClean="0"/>
              <a:t> і </a:t>
            </a:r>
            <a:r>
              <a:rPr lang="ru-RU" dirty="0" err="1" smtClean="0"/>
              <a:t>уболіває</a:t>
            </a:r>
            <a:r>
              <a:rPr lang="ru-RU" dirty="0" smtClean="0"/>
              <a:t> за ним.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5128" y="4727365"/>
            <a:ext cx="545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СИНІЙ  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Людина революційного гарту і щедрої душі.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76863" y="5096697"/>
            <a:ext cx="6374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ЗЕЛЕНИЙ</a:t>
            </a:r>
            <a:r>
              <a:rPr lang="ru-RU" dirty="0" smtClean="0"/>
              <a:t>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захисниця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, </a:t>
            </a:r>
            <a:r>
              <a:rPr lang="ru-RU" dirty="0" err="1" smtClean="0"/>
              <a:t>берегиня</a:t>
            </a:r>
            <a:r>
              <a:rPr lang="ru-RU" dirty="0" smtClean="0"/>
              <a:t>, у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знаходила</a:t>
            </a:r>
            <a:r>
              <a:rPr lang="ru-RU" dirty="0" smtClean="0"/>
              <a:t> свою </a:t>
            </a:r>
            <a:r>
              <a:rPr lang="ru-RU" dirty="0" err="1" smtClean="0"/>
              <a:t>найкращу</a:t>
            </a:r>
            <a:r>
              <a:rPr lang="ru-RU" dirty="0" smtClean="0"/>
              <a:t> </a:t>
            </a:r>
            <a:r>
              <a:rPr lang="ru-RU" dirty="0" err="1" smtClean="0"/>
              <a:t>радість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98296" y="5768322"/>
            <a:ext cx="6442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ГОЛУБИЙ</a:t>
            </a:r>
            <a:r>
              <a:rPr lang="ru-RU" dirty="0" smtClean="0"/>
              <a:t> </a:t>
            </a:r>
            <a:r>
              <a:rPr lang="ru-RU" dirty="0" err="1" smtClean="0"/>
              <a:t>Хотів</a:t>
            </a:r>
            <a:r>
              <a:rPr lang="ru-RU" dirty="0" smtClean="0"/>
              <a:t> у </a:t>
            </a:r>
            <a:r>
              <a:rPr lang="ru-RU" dirty="0" err="1" smtClean="0"/>
              <a:t>Михайлика</a:t>
            </a:r>
            <a:r>
              <a:rPr lang="ru-RU" dirty="0" smtClean="0"/>
              <a:t> </a:t>
            </a:r>
            <a:r>
              <a:rPr lang="ru-RU" dirty="0" err="1" smtClean="0"/>
              <a:t>виміняти</a:t>
            </a:r>
            <a:r>
              <a:rPr lang="ru-RU" dirty="0" smtClean="0"/>
              <a:t> </a:t>
            </a:r>
            <a:r>
              <a:rPr lang="ru-RU" dirty="0" err="1" smtClean="0"/>
              <a:t>гарбузове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 на „</a:t>
            </a:r>
            <a:r>
              <a:rPr lang="ru-RU" dirty="0" err="1" smtClean="0"/>
              <a:t>Пригоди</a:t>
            </a:r>
            <a:r>
              <a:rPr lang="ru-RU" dirty="0" smtClean="0"/>
              <a:t> Тома </a:t>
            </a:r>
            <a:r>
              <a:rPr lang="ru-RU" dirty="0" err="1" smtClean="0"/>
              <a:t>Сойєра</a:t>
            </a:r>
            <a:r>
              <a:rPr lang="ru-RU" dirty="0" smtClean="0"/>
              <a:t>”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4034478"/>
            <a:ext cx="7165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ФІОЛЕТОВИЙ</a:t>
            </a:r>
            <a:r>
              <a:rPr lang="ru-RU" dirty="0" smtClean="0"/>
              <a:t> </a:t>
            </a:r>
            <a:r>
              <a:rPr lang="ru-RU" dirty="0" err="1" smtClean="0"/>
              <a:t>Лісова</a:t>
            </a:r>
            <a:r>
              <a:rPr lang="ru-RU" dirty="0" smtClean="0"/>
              <a:t> </a:t>
            </a:r>
            <a:r>
              <a:rPr lang="ru-RU" dirty="0" err="1" smtClean="0"/>
              <a:t>царівна</a:t>
            </a:r>
            <a:r>
              <a:rPr lang="ru-RU" dirty="0" smtClean="0"/>
              <a:t>, яка </a:t>
            </a:r>
            <a:r>
              <a:rPr lang="ru-RU" dirty="0" err="1" smtClean="0"/>
              <a:t>знає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таємниць</a:t>
            </a:r>
            <a:r>
              <a:rPr lang="ru-RU" dirty="0" smtClean="0"/>
              <a:t>  </a:t>
            </a:r>
            <a:r>
              <a:rPr lang="ru-RU" dirty="0" err="1" smtClean="0"/>
              <a:t>природи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13" y="1"/>
            <a:ext cx="9144000" cy="697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0" b="10876"/>
          <a:stretch/>
        </p:blipFill>
        <p:spPr bwMode="auto">
          <a:xfrm rot="5400000">
            <a:off x="570479" y="389514"/>
            <a:ext cx="5040561" cy="56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3199076">
            <a:off x="1791665" y="2077168"/>
            <a:ext cx="3218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Книга «</a:t>
            </a:r>
            <a:r>
              <a:rPr lang="ru-RU" dirty="0" err="1" smtClean="0"/>
              <a:t>Пригоди</a:t>
            </a:r>
            <a:r>
              <a:rPr lang="ru-RU" dirty="0" smtClean="0"/>
              <a:t> Тома </a:t>
            </a:r>
            <a:r>
              <a:rPr lang="ru-RU" dirty="0" err="1" smtClean="0"/>
              <a:t>Сойєра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9360478">
            <a:off x="1703088" y="4159351"/>
            <a:ext cx="3425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Дві</a:t>
            </a:r>
            <a:r>
              <a:rPr lang="ru-RU" dirty="0" smtClean="0"/>
              <a:t> склянки </a:t>
            </a:r>
            <a:r>
              <a:rPr lang="ru-RU" dirty="0" err="1" smtClean="0"/>
              <a:t>гарбузового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953564">
            <a:off x="1125868" y="2617831"/>
            <a:ext cx="1001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Щавель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8850229">
            <a:off x="1307374" y="4189890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вітряк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17513318">
            <a:off x="1539189" y="3406694"/>
            <a:ext cx="2694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Картина «</a:t>
            </a:r>
            <a:r>
              <a:rPr lang="ru-RU" dirty="0" err="1" smtClean="0"/>
              <a:t>Страшний</a:t>
            </a:r>
            <a:r>
              <a:rPr lang="ru-RU" dirty="0" smtClean="0"/>
              <a:t> суд»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88413" y="4005224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Ранній</a:t>
            </a:r>
            <a:r>
              <a:rPr lang="ru-RU" dirty="0" smtClean="0"/>
              <a:t>» плуг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1188524"/>
            <a:ext cx="2905027" cy="3693319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 ЧЕРВОНИЙ </a:t>
            </a:r>
            <a:r>
              <a:rPr lang="ru-RU" dirty="0" err="1" smtClean="0"/>
              <a:t>голодуючі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ЗЕЛЕНИЙ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Михайлика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СИН</a:t>
            </a:r>
            <a:r>
              <a:rPr lang="uk-UA" b="1" dirty="0" smtClean="0">
                <a:solidFill>
                  <a:srgbClr val="002060"/>
                </a:solidFill>
              </a:rPr>
              <a:t>ІЙ </a:t>
            </a:r>
            <a:r>
              <a:rPr lang="ru-RU" dirty="0" err="1" smtClean="0"/>
              <a:t>Юхрим</a:t>
            </a:r>
            <a:r>
              <a:rPr lang="ru-RU" dirty="0" smtClean="0"/>
              <a:t> Бабенко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ФІОЛЕТОВИЙ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Михайлика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ЧОРНИЙ</a:t>
            </a:r>
            <a:r>
              <a:rPr lang="ru-RU" dirty="0" smtClean="0"/>
              <a:t> </a:t>
            </a:r>
            <a:r>
              <a:rPr lang="ru-RU" dirty="0" err="1" smtClean="0"/>
              <a:t>дід</a:t>
            </a:r>
            <a:r>
              <a:rPr lang="ru-RU" dirty="0" smtClean="0"/>
              <a:t> </a:t>
            </a:r>
            <a:r>
              <a:rPr lang="ru-RU" dirty="0" err="1" smtClean="0"/>
              <a:t>Михайлика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 ГОЛУБИЙ </a:t>
            </a:r>
            <a:r>
              <a:rPr lang="ru-RU" dirty="0" smtClean="0"/>
              <a:t>бабуся </a:t>
            </a:r>
            <a:r>
              <a:rPr lang="ru-RU" dirty="0" err="1" smtClean="0"/>
              <a:t>Михайлика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9475" r="27931" b="21294"/>
          <a:stretch/>
        </p:blipFill>
        <p:spPr bwMode="auto">
          <a:xfrm>
            <a:off x="1" y="435467"/>
            <a:ext cx="5148064" cy="50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813189"/>
            <a:ext cx="3776820" cy="42473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1.Ім'я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Михайлика</a:t>
            </a:r>
            <a:endParaRPr lang="ru-RU" dirty="0" smtClean="0"/>
          </a:p>
          <a:p>
            <a:r>
              <a:rPr lang="ru-RU" dirty="0" smtClean="0"/>
              <a:t>2.Яке </a:t>
            </a:r>
            <a:r>
              <a:rPr lang="ru-RU" dirty="0" err="1" smtClean="0"/>
              <a:t>насіння</a:t>
            </a:r>
            <a:r>
              <a:rPr lang="ru-RU" dirty="0" smtClean="0"/>
              <a:t> любив </a:t>
            </a:r>
            <a:r>
              <a:rPr lang="ru-RU" dirty="0" err="1" smtClean="0"/>
              <a:t>Юхрим</a:t>
            </a:r>
            <a:r>
              <a:rPr lang="ru-RU" dirty="0" smtClean="0"/>
              <a:t>?</a:t>
            </a:r>
          </a:p>
          <a:p>
            <a:r>
              <a:rPr lang="ru-RU" dirty="0" smtClean="0"/>
              <a:t>3.Ім'я батька</a:t>
            </a:r>
          </a:p>
          <a:p>
            <a:r>
              <a:rPr lang="ru-RU" dirty="0" smtClean="0"/>
              <a:t>4.Ім'я парубка,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книжки</a:t>
            </a:r>
          </a:p>
          <a:p>
            <a:r>
              <a:rPr lang="ru-RU" dirty="0" smtClean="0"/>
              <a:t>5.Подружка </a:t>
            </a:r>
            <a:r>
              <a:rPr lang="ru-RU" dirty="0" err="1" smtClean="0"/>
              <a:t>Михайлика</a:t>
            </a:r>
            <a:endParaRPr lang="ru-RU" dirty="0" smtClean="0"/>
          </a:p>
          <a:p>
            <a:r>
              <a:rPr lang="ru-RU" dirty="0" smtClean="0"/>
              <a:t>6.Прізвище парубка</a:t>
            </a:r>
          </a:p>
          <a:p>
            <a:r>
              <a:rPr lang="ru-RU" dirty="0" smtClean="0"/>
              <a:t> 7.Ім'я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комнезаму</a:t>
            </a:r>
            <a:endParaRPr lang="ru-RU" dirty="0" smtClean="0"/>
          </a:p>
          <a:p>
            <a:r>
              <a:rPr lang="ru-RU" dirty="0" smtClean="0"/>
              <a:t> 8.Працівник в </a:t>
            </a:r>
            <a:r>
              <a:rPr lang="ru-RU" dirty="0" err="1" smtClean="0"/>
              <a:t>театрі</a:t>
            </a:r>
            <a:endParaRPr lang="ru-RU" dirty="0" smtClean="0"/>
          </a:p>
          <a:p>
            <a:r>
              <a:rPr lang="ru-RU" dirty="0" smtClean="0"/>
              <a:t>9.Кого </a:t>
            </a:r>
            <a:r>
              <a:rPr lang="ru-RU" dirty="0" err="1" smtClean="0"/>
              <a:t>найбільше</a:t>
            </a:r>
            <a:r>
              <a:rPr lang="ru-RU" dirty="0" smtClean="0"/>
              <a:t> любив </a:t>
            </a:r>
            <a:r>
              <a:rPr lang="ru-RU" dirty="0" err="1" smtClean="0"/>
              <a:t>Михайлик</a:t>
            </a:r>
            <a:r>
              <a:rPr lang="ru-RU" dirty="0" smtClean="0"/>
              <a:t>?</a:t>
            </a:r>
          </a:p>
          <a:p>
            <a:r>
              <a:rPr lang="ru-RU" dirty="0" smtClean="0"/>
              <a:t>10.Як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театр?</a:t>
            </a:r>
          </a:p>
          <a:p>
            <a:r>
              <a:rPr lang="ru-RU" dirty="0" smtClean="0"/>
              <a:t>11.Ім'я головного героя </a:t>
            </a:r>
            <a:r>
              <a:rPr lang="ru-RU" dirty="0" err="1" smtClean="0"/>
              <a:t>твору</a:t>
            </a:r>
            <a:endParaRPr lang="ru-RU" dirty="0" smtClean="0"/>
          </a:p>
          <a:p>
            <a:r>
              <a:rPr lang="ru-RU" dirty="0" smtClean="0"/>
              <a:t>12.Ім'я </a:t>
            </a:r>
            <a:r>
              <a:rPr lang="ru-RU" dirty="0" err="1" smtClean="0"/>
              <a:t>діда</a:t>
            </a:r>
            <a:r>
              <a:rPr lang="ru-RU" dirty="0" smtClean="0"/>
              <a:t> </a:t>
            </a:r>
            <a:r>
              <a:rPr lang="ru-RU" dirty="0" err="1" smtClean="0"/>
              <a:t>Михайлика</a:t>
            </a:r>
            <a:endParaRPr lang="ru-RU" dirty="0" smtClean="0"/>
          </a:p>
          <a:p>
            <a:r>
              <a:rPr lang="ru-RU" dirty="0" smtClean="0"/>
              <a:t> 13.Як звали </a:t>
            </a:r>
            <a:r>
              <a:rPr lang="ru-RU" dirty="0" err="1" smtClean="0"/>
              <a:t>вчительку</a:t>
            </a:r>
            <a:r>
              <a:rPr lang="ru-RU" dirty="0" smtClean="0"/>
              <a:t>?</a:t>
            </a:r>
          </a:p>
          <a:p>
            <a:r>
              <a:rPr lang="ru-RU" dirty="0" smtClean="0"/>
              <a:t> 14.Наймичка </a:t>
            </a:r>
            <a:r>
              <a:rPr lang="ru-RU" dirty="0" err="1" smtClean="0"/>
              <a:t>попаді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1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51180"/>
            <a:ext cx="4572000" cy="655564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ГРА  „ПІЗНАЙ  ПЕРСОНАЖІВ”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   На переносній дошці або великій картці записуються імена персонажів повісті М.Стельмаха </a:t>
            </a:r>
            <a:r>
              <a:rPr lang="uk-UA" dirty="0" err="1" smtClean="0">
                <a:effectLst/>
                <a:latin typeface="Times New Roman"/>
                <a:ea typeface="Times New Roman"/>
              </a:rPr>
              <a:t>„Гуси-лебеді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летять”.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effectLst/>
                <a:latin typeface="Times New Roman"/>
                <a:ea typeface="Times New Roman"/>
              </a:rPr>
              <a:t>Михайлик, батько, мати, дідусь, голодуюча жінка, дядько Микола, Люба...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Від кожної команди викликають по 2 учні, які стають спинами до дошки. В цей час ведучий ставить переносну дошку і, вказуючи на одного з персонажів, написаних на дошці, ставить запитання до класу: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/>
              <a:buChar char="-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Чим подобається вам цей персонаж?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/>
              <a:buChar char="-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Чим саме?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/>
              <a:buChar char="-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В яких умовах він діяв?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400"/>
              <a:buFont typeface="Times New Roman"/>
              <a:buChar char="-"/>
              <a:tabLst>
                <a:tab pos="457200" algn="l"/>
              </a:tabLst>
            </a:pPr>
            <a:r>
              <a:rPr lang="uk-UA" dirty="0" smtClean="0">
                <a:effectLst/>
                <a:latin typeface="Times New Roman"/>
                <a:ea typeface="Times New Roman"/>
              </a:rPr>
              <a:t>Які взаємостосунки з іншими персонажами?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Учні дають відповіді. Представники від команд обертаються обличчям до дошки і вказують на персонаж про якого йшла мова.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86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4717" r="27908" b="10485"/>
          <a:stretch/>
        </p:blipFill>
        <p:spPr bwMode="auto">
          <a:xfrm>
            <a:off x="3347864" y="453884"/>
            <a:ext cx="5657737" cy="595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752346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Р</a:t>
            </a:r>
            <a:r>
              <a:rPr lang="ru-RU" sz="2800" b="1" dirty="0" err="1" smtClean="0">
                <a:solidFill>
                  <a:srgbClr val="FF0000"/>
                </a:solidFill>
              </a:rPr>
              <a:t>озподіл</a:t>
            </a:r>
            <a:r>
              <a:rPr lang="uk-UA" sz="2800" b="1" dirty="0" err="1" smtClean="0">
                <a:solidFill>
                  <a:srgbClr val="FF0000"/>
                </a:solidFill>
              </a:rPr>
              <a:t>іть</a:t>
            </a:r>
            <a:r>
              <a:rPr lang="uk-UA" sz="2800" b="1" dirty="0" smtClean="0">
                <a:solidFill>
                  <a:srgbClr val="FF0000"/>
                </a:solidFill>
              </a:rPr>
              <a:t> героїв твору за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олюсами добра та полюсами  зла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2" t="25201" r="1043" b="15323"/>
          <a:stretch/>
        </p:blipFill>
        <p:spPr bwMode="auto">
          <a:xfrm>
            <a:off x="735293" y="1994268"/>
            <a:ext cx="7686767" cy="47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39942"/>
            <a:ext cx="6700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означає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прізвище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исьменника?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89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27584" y="3501007"/>
            <a:ext cx="606241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Розгадування кросворду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„Сторінками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життя М.Стельмаха.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горизонталі: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 кого Михайлик писав: „В її устах і душі насіння було святим словом”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Михайлик повсякчас мріяв про те, щоб у нього були...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героя, в якого Михайлик за чотири склянки гарбузового насіння хотів отримати книгу для читання.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Книга, якою ще малим захоплювався письменник.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Опис природи.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Найулюбленіший письменник Михайлика.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Область, де народився М.Стельмах.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Жанр твору М.Стельмаха про кмітливу дівчинку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„Маленька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Оленка”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вертикалі: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звали головного героя твору М.Стельмаха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„Гуси-лебеді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летять”?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209786"/>
              </p:ext>
            </p:extLst>
          </p:nvPr>
        </p:nvGraphicFramePr>
        <p:xfrm>
          <a:off x="1115616" y="260648"/>
          <a:ext cx="6102350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Документ" r:id="rId4" imgW="6101886" imgH="1867829" progId="Word.Document.12">
                  <p:embed/>
                </p:oleObj>
              </mc:Choice>
              <mc:Fallback>
                <p:oleObj name="Документ" r:id="rId4" imgW="6101886" imgH="1867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260648"/>
                        <a:ext cx="6102350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7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260648"/>
            <a:ext cx="342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Завдання для уважного читача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651477"/>
            <a:ext cx="5940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Знайди правильне закінчення речень</a:t>
            </a:r>
            <a:endParaRPr lang="ru-RU" sz="2400" b="1" dirty="0" smtClean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effectLst/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4" t="21574" r="24395" b="12096"/>
          <a:stretch/>
        </p:blipFill>
        <p:spPr bwMode="auto">
          <a:xfrm>
            <a:off x="1301306" y="1390141"/>
            <a:ext cx="6474542" cy="521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2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езультат пошуку зображень за запитом &quot;скачать малюнків гусей лебеді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11263" r="5627" b="10551"/>
          <a:stretch/>
        </p:blipFill>
        <p:spPr bwMode="auto">
          <a:xfrm>
            <a:off x="0" y="0"/>
            <a:ext cx="9144000" cy="69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83908"/>
            <a:ext cx="5886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1.Ганна </a:t>
            </a:r>
            <a:r>
              <a:rPr lang="ru-RU" dirty="0" err="1" smtClean="0">
                <a:solidFill>
                  <a:srgbClr val="FFFF00"/>
                </a:solidFill>
              </a:rPr>
              <a:t>Іванівна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полюбляла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читати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Біблію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намагалася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прищепити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неї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інтерес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Михайлику</a:t>
            </a:r>
            <a:r>
              <a:rPr lang="ru-RU" dirty="0" smtClean="0">
                <a:solidFill>
                  <a:srgbClr val="FFFF00"/>
                </a:solidFill>
              </a:rPr>
              <a:t>. ( </a:t>
            </a:r>
            <a:r>
              <a:rPr lang="ru-RU" dirty="0" err="1" smtClean="0">
                <a:solidFill>
                  <a:srgbClr val="FFFF00"/>
                </a:solidFill>
              </a:rPr>
              <a:t>Ні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2. </a:t>
            </a:r>
            <a:r>
              <a:rPr lang="ru-RU" dirty="0" err="1" smtClean="0">
                <a:solidFill>
                  <a:srgbClr val="FFFF00"/>
                </a:solidFill>
              </a:rPr>
              <a:t>Дідусь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Дем’ян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зробив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свого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онука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вітряк</a:t>
            </a:r>
            <a:r>
              <a:rPr lang="ru-RU" dirty="0" smtClean="0">
                <a:solidFill>
                  <a:srgbClr val="FFFF00"/>
                </a:solidFill>
              </a:rPr>
              <a:t>. ( Так)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3.М.Стельмах </a:t>
            </a:r>
            <a:r>
              <a:rPr lang="ru-RU" dirty="0" err="1" smtClean="0">
                <a:solidFill>
                  <a:srgbClr val="FFFF00"/>
                </a:solidFill>
              </a:rPr>
              <a:t>присвятив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автобіографічну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повість</a:t>
            </a:r>
            <a:r>
              <a:rPr lang="ru-RU" dirty="0" smtClean="0">
                <a:solidFill>
                  <a:srgbClr val="FFFF00"/>
                </a:solidFill>
              </a:rPr>
              <a:t> дядьку </a:t>
            </a:r>
            <a:r>
              <a:rPr lang="ru-RU" dirty="0" err="1" smtClean="0">
                <a:solidFill>
                  <a:srgbClr val="FFFF00"/>
                </a:solidFill>
              </a:rPr>
              <a:t>Себастіяну</a:t>
            </a:r>
            <a:r>
              <a:rPr lang="ru-RU" dirty="0" smtClean="0">
                <a:solidFill>
                  <a:srgbClr val="FFFF00"/>
                </a:solidFill>
              </a:rPr>
              <a:t>. (</a:t>
            </a:r>
            <a:r>
              <a:rPr lang="ru-RU" dirty="0" err="1" smtClean="0">
                <a:solidFill>
                  <a:srgbClr val="FFFF00"/>
                </a:solidFill>
              </a:rPr>
              <a:t>Ні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4.На думку </a:t>
            </a:r>
            <a:r>
              <a:rPr lang="ru-RU" dirty="0" err="1" smtClean="0">
                <a:solidFill>
                  <a:srgbClr val="FFFF00"/>
                </a:solidFill>
              </a:rPr>
              <a:t>діда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Дем’яна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найдорожчим</a:t>
            </a:r>
            <a:r>
              <a:rPr lang="ru-RU" dirty="0" smtClean="0">
                <a:solidFill>
                  <a:srgbClr val="FFFF00"/>
                </a:solidFill>
              </a:rPr>
              <a:t> для </a:t>
            </a:r>
            <a:r>
              <a:rPr lang="ru-RU" dirty="0" err="1" smtClean="0">
                <a:solidFill>
                  <a:srgbClr val="FFFF00"/>
                </a:solidFill>
              </a:rPr>
              <a:t>бідного</a:t>
            </a:r>
            <a:r>
              <a:rPr lang="ru-RU" dirty="0" smtClean="0">
                <a:solidFill>
                  <a:srgbClr val="FFFF00"/>
                </a:solidFill>
              </a:rPr>
              <a:t> селянина є земля, </a:t>
            </a:r>
            <a:r>
              <a:rPr lang="ru-RU" dirty="0" err="1" smtClean="0">
                <a:solidFill>
                  <a:srgbClr val="FFFF00"/>
                </a:solidFill>
              </a:rPr>
              <a:t>подружня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вірність</a:t>
            </a:r>
            <a:r>
              <a:rPr lang="ru-RU" dirty="0" smtClean="0">
                <a:solidFill>
                  <a:srgbClr val="FFFF00"/>
                </a:solidFill>
              </a:rPr>
              <a:t> і </a:t>
            </a:r>
            <a:r>
              <a:rPr lang="ru-RU" dirty="0" err="1" smtClean="0">
                <a:solidFill>
                  <a:srgbClr val="FFFF00"/>
                </a:solidFill>
              </a:rPr>
              <a:t>пісня</a:t>
            </a:r>
            <a:r>
              <a:rPr lang="ru-RU" dirty="0" smtClean="0">
                <a:solidFill>
                  <a:srgbClr val="FFFF00"/>
                </a:solidFill>
              </a:rPr>
              <a:t>. (Так)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5.Дядько </a:t>
            </a:r>
            <a:r>
              <a:rPr lang="ru-RU" dirty="0" err="1" smtClean="0">
                <a:solidFill>
                  <a:srgbClr val="FFFF00"/>
                </a:solidFill>
              </a:rPr>
              <a:t>Себастіян</a:t>
            </a:r>
            <a:r>
              <a:rPr lang="ru-RU" dirty="0" smtClean="0">
                <a:solidFill>
                  <a:srgbClr val="FFFF00"/>
                </a:solidFill>
              </a:rPr>
              <a:t> не дозволив </a:t>
            </a:r>
            <a:r>
              <a:rPr lang="ru-RU" dirty="0" err="1" smtClean="0">
                <a:solidFill>
                  <a:srgbClr val="FFFF00"/>
                </a:solidFill>
              </a:rPr>
              <a:t>Михайлику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потрапити</a:t>
            </a:r>
            <a:r>
              <a:rPr lang="ru-RU" dirty="0" smtClean="0">
                <a:solidFill>
                  <a:srgbClr val="FFFF00"/>
                </a:solidFill>
              </a:rPr>
              <a:t> на спектакль, </a:t>
            </a:r>
            <a:r>
              <a:rPr lang="ru-RU" dirty="0" err="1" smtClean="0">
                <a:solidFill>
                  <a:srgbClr val="FFFF00"/>
                </a:solidFill>
              </a:rPr>
              <a:t>оскільки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хлопець</a:t>
            </a:r>
            <a:r>
              <a:rPr lang="ru-RU" dirty="0" smtClean="0">
                <a:solidFill>
                  <a:srgbClr val="FFFF00"/>
                </a:solidFill>
              </a:rPr>
              <a:t> не </a:t>
            </a:r>
            <a:r>
              <a:rPr lang="ru-RU" dirty="0" err="1" smtClean="0">
                <a:solidFill>
                  <a:srgbClr val="FFFF00"/>
                </a:solidFill>
              </a:rPr>
              <a:t>мав</a:t>
            </a:r>
            <a:r>
              <a:rPr lang="ru-RU" dirty="0" smtClean="0">
                <a:solidFill>
                  <a:srgbClr val="FFFF00"/>
                </a:solidFill>
              </a:rPr>
              <a:t> грошей . (</a:t>
            </a:r>
            <a:r>
              <a:rPr lang="ru-RU" dirty="0" err="1" smtClean="0">
                <a:solidFill>
                  <a:srgbClr val="FFFF00"/>
                </a:solidFill>
              </a:rPr>
              <a:t>Ні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6.Навчаючись у </a:t>
            </a:r>
            <a:r>
              <a:rPr lang="ru-RU" dirty="0" err="1" smtClean="0">
                <a:solidFill>
                  <a:srgbClr val="FFFF00"/>
                </a:solidFill>
              </a:rPr>
              <a:t>школі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Михайлик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починає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писати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п’єси</a:t>
            </a:r>
            <a:r>
              <a:rPr lang="ru-RU" dirty="0" smtClean="0">
                <a:solidFill>
                  <a:srgbClr val="FFFF00"/>
                </a:solidFill>
              </a:rPr>
              <a:t>. (Так)</a:t>
            </a:r>
          </a:p>
          <a:p>
            <a:r>
              <a:rPr lang="ru-RU" b="1" dirty="0" smtClean="0"/>
              <a:t>7.Люба </a:t>
            </a:r>
            <a:r>
              <a:rPr lang="ru-RU" b="1" dirty="0" err="1" smtClean="0"/>
              <a:t>поважає</a:t>
            </a:r>
            <a:r>
              <a:rPr lang="ru-RU" b="1" dirty="0" smtClean="0"/>
              <a:t> </a:t>
            </a:r>
            <a:r>
              <a:rPr lang="ru-RU" b="1" dirty="0" err="1" smtClean="0"/>
              <a:t>Михайлика</a:t>
            </a:r>
            <a:r>
              <a:rPr lang="ru-RU" b="1" dirty="0" smtClean="0"/>
              <a:t>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допомагає</a:t>
            </a:r>
            <a:r>
              <a:rPr lang="ru-RU" b="1" dirty="0" smtClean="0"/>
              <a:t> </a:t>
            </a:r>
            <a:r>
              <a:rPr lang="ru-RU" b="1" dirty="0" err="1" smtClean="0"/>
              <a:t>їй</a:t>
            </a:r>
            <a:r>
              <a:rPr lang="ru-RU" b="1" dirty="0" smtClean="0"/>
              <a:t> </a:t>
            </a:r>
            <a:r>
              <a:rPr lang="ru-RU" b="1" dirty="0" err="1" smtClean="0"/>
              <a:t>збирати</a:t>
            </a:r>
            <a:r>
              <a:rPr lang="ru-RU" b="1" dirty="0" smtClean="0"/>
              <a:t> у </a:t>
            </a:r>
            <a:r>
              <a:rPr lang="ru-RU" b="1" dirty="0" err="1" smtClean="0"/>
              <a:t>лісі</a:t>
            </a:r>
            <a:r>
              <a:rPr lang="ru-RU" b="1" dirty="0" smtClean="0"/>
              <a:t> </a:t>
            </a:r>
            <a:r>
              <a:rPr lang="ru-RU" b="1" dirty="0" err="1" smtClean="0"/>
              <a:t>гриби</a:t>
            </a:r>
            <a:r>
              <a:rPr lang="ru-RU" b="1" dirty="0" smtClean="0"/>
              <a:t>, </a:t>
            </a:r>
            <a:r>
              <a:rPr lang="ru-RU" b="1" dirty="0" err="1" smtClean="0"/>
              <a:t>ягоди</a:t>
            </a:r>
            <a:r>
              <a:rPr lang="ru-RU" b="1" dirty="0" smtClean="0"/>
              <a:t>, </a:t>
            </a:r>
            <a:r>
              <a:rPr lang="ru-RU" b="1" dirty="0" err="1" smtClean="0"/>
              <a:t>горіхи</a:t>
            </a:r>
            <a:r>
              <a:rPr lang="ru-RU" b="1" dirty="0" smtClean="0"/>
              <a:t>. (</a:t>
            </a:r>
            <a:r>
              <a:rPr lang="ru-RU" b="1" dirty="0" err="1" smtClean="0"/>
              <a:t>Ні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8.Оскільки </a:t>
            </a:r>
            <a:r>
              <a:rPr lang="ru-RU" b="1" dirty="0" err="1" smtClean="0"/>
              <a:t>Михайлик</a:t>
            </a:r>
            <a:r>
              <a:rPr lang="ru-RU" b="1" dirty="0" smtClean="0"/>
              <a:t> не </a:t>
            </a:r>
            <a:r>
              <a:rPr lang="ru-RU" b="1" dirty="0" err="1" smtClean="0"/>
              <a:t>мав</a:t>
            </a:r>
            <a:r>
              <a:rPr lang="ru-RU" b="1" dirty="0" smtClean="0"/>
              <a:t> </a:t>
            </a:r>
            <a:r>
              <a:rPr lang="ru-RU" b="1" dirty="0" err="1" smtClean="0"/>
              <a:t>чобіт</a:t>
            </a:r>
            <a:r>
              <a:rPr lang="ru-RU" b="1" dirty="0" smtClean="0"/>
              <a:t>, то </a:t>
            </a:r>
            <a:r>
              <a:rPr lang="ru-RU" b="1" dirty="0" err="1" smtClean="0"/>
              <a:t>батько</a:t>
            </a:r>
            <a:r>
              <a:rPr lang="ru-RU" b="1" dirty="0" smtClean="0"/>
              <a:t> </a:t>
            </a:r>
            <a:r>
              <a:rPr lang="ru-RU" b="1" dirty="0" err="1" smtClean="0"/>
              <a:t>взимку</a:t>
            </a:r>
            <a:r>
              <a:rPr lang="ru-RU" b="1" dirty="0" smtClean="0"/>
              <a:t> носив </a:t>
            </a:r>
            <a:r>
              <a:rPr lang="ru-RU" b="1" dirty="0" err="1" smtClean="0"/>
              <a:t>його</a:t>
            </a:r>
            <a:r>
              <a:rPr lang="ru-RU" b="1" dirty="0" smtClean="0"/>
              <a:t> до </a:t>
            </a:r>
            <a:r>
              <a:rPr lang="ru-RU" b="1" dirty="0" err="1" smtClean="0"/>
              <a:t>школи</a:t>
            </a:r>
            <a:r>
              <a:rPr lang="ru-RU" b="1" dirty="0" smtClean="0"/>
              <a:t> на руках, замотавши у </a:t>
            </a:r>
            <a:r>
              <a:rPr lang="ru-RU" b="1" dirty="0" err="1" smtClean="0"/>
              <a:t>кирею</a:t>
            </a:r>
            <a:r>
              <a:rPr lang="ru-RU" b="1" dirty="0" smtClean="0"/>
              <a:t>. (Так)</a:t>
            </a:r>
          </a:p>
          <a:p>
            <a:r>
              <a:rPr lang="ru-RU" b="1" dirty="0" smtClean="0"/>
              <a:t>9.Панас </a:t>
            </a:r>
            <a:r>
              <a:rPr lang="ru-RU" b="1" dirty="0" err="1" smtClean="0"/>
              <a:t>Дем’янович</a:t>
            </a:r>
            <a:r>
              <a:rPr lang="ru-RU" b="1" dirty="0" smtClean="0"/>
              <a:t> на </a:t>
            </a:r>
            <a:r>
              <a:rPr lang="ru-RU" b="1" dirty="0" err="1" smtClean="0"/>
              <a:t>селі</a:t>
            </a:r>
            <a:r>
              <a:rPr lang="ru-RU" b="1" dirty="0" smtClean="0"/>
              <a:t> </a:t>
            </a:r>
            <a:r>
              <a:rPr lang="ru-RU" b="1" dirty="0" err="1" smtClean="0"/>
              <a:t>бкв</a:t>
            </a:r>
            <a:r>
              <a:rPr lang="ru-RU" b="1" dirty="0" smtClean="0"/>
              <a:t> </a:t>
            </a:r>
            <a:r>
              <a:rPr lang="ru-RU" b="1" dirty="0" err="1" smtClean="0"/>
              <a:t>гарним</a:t>
            </a:r>
            <a:r>
              <a:rPr lang="ru-RU" b="1" dirty="0" smtClean="0"/>
              <a:t> ковалем і </a:t>
            </a:r>
            <a:r>
              <a:rPr lang="ru-RU" b="1" dirty="0" err="1" smtClean="0"/>
              <a:t>майстром</a:t>
            </a:r>
            <a:r>
              <a:rPr lang="ru-RU" b="1" dirty="0" smtClean="0"/>
              <a:t> з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вітряків</a:t>
            </a:r>
            <a:r>
              <a:rPr lang="ru-RU" b="1" dirty="0" smtClean="0"/>
              <a:t>. (</a:t>
            </a:r>
            <a:r>
              <a:rPr lang="ru-RU" b="1" dirty="0" err="1" smtClean="0"/>
              <a:t>Ні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10.Для </a:t>
            </a:r>
            <a:r>
              <a:rPr lang="ru-RU" b="1" dirty="0" err="1" smtClean="0"/>
              <a:t>Ганни</a:t>
            </a:r>
            <a:r>
              <a:rPr lang="ru-RU" b="1" dirty="0" smtClean="0"/>
              <a:t> </a:t>
            </a:r>
            <a:r>
              <a:rPr lang="ru-RU" b="1" dirty="0" err="1" smtClean="0"/>
              <a:t>Іванівни</a:t>
            </a:r>
            <a:r>
              <a:rPr lang="ru-RU" b="1" dirty="0" smtClean="0"/>
              <a:t> книги – </a:t>
            </a:r>
            <a:r>
              <a:rPr lang="ru-RU" b="1" dirty="0" err="1" smtClean="0"/>
              <a:t>це</a:t>
            </a:r>
            <a:r>
              <a:rPr lang="ru-RU" b="1" dirty="0" smtClean="0"/>
              <a:t> поле і </a:t>
            </a:r>
            <a:r>
              <a:rPr lang="ru-RU" b="1" dirty="0" err="1" smtClean="0"/>
              <a:t>хліб</a:t>
            </a:r>
            <a:r>
              <a:rPr lang="ru-RU" b="1" dirty="0" smtClean="0"/>
              <a:t>, </a:t>
            </a:r>
            <a:r>
              <a:rPr lang="ru-RU" b="1" dirty="0" err="1" smtClean="0"/>
              <a:t>квіти</a:t>
            </a:r>
            <a:r>
              <a:rPr lang="ru-RU" b="1" dirty="0" smtClean="0"/>
              <a:t> і трава, сад і город.</a:t>
            </a:r>
          </a:p>
          <a:p>
            <a:r>
              <a:rPr lang="ru-RU" b="1" dirty="0" smtClean="0"/>
              <a:t>     ( Так)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11.Дядько </a:t>
            </a:r>
            <a:r>
              <a:rPr lang="ru-RU" dirty="0" err="1" smtClean="0">
                <a:solidFill>
                  <a:srgbClr val="FFFF00"/>
                </a:solidFill>
              </a:rPr>
              <a:t>Себастіян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воював</a:t>
            </a:r>
            <a:r>
              <a:rPr lang="ru-RU" dirty="0" smtClean="0">
                <a:solidFill>
                  <a:srgbClr val="FFFF00"/>
                </a:solidFill>
              </a:rPr>
              <a:t> з нечистою силою. (</a:t>
            </a:r>
            <a:r>
              <a:rPr lang="ru-RU" dirty="0" err="1" smtClean="0">
                <a:solidFill>
                  <a:srgbClr val="FFFF00"/>
                </a:solidFill>
              </a:rPr>
              <a:t>Ні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12.Михайлик не </a:t>
            </a:r>
            <a:r>
              <a:rPr lang="ru-RU" dirty="0" err="1" smtClean="0">
                <a:solidFill>
                  <a:srgbClr val="FFFF00"/>
                </a:solidFill>
              </a:rPr>
              <a:t>виявляв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бажання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вчитися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вважав</a:t>
            </a:r>
            <a:r>
              <a:rPr lang="ru-RU" dirty="0" smtClean="0">
                <a:solidFill>
                  <a:srgbClr val="FFFF00"/>
                </a:solidFill>
              </a:rPr>
              <a:t> науку нудною, </a:t>
            </a:r>
            <a:r>
              <a:rPr lang="ru-RU" dirty="0" err="1" smtClean="0">
                <a:solidFill>
                  <a:srgbClr val="FFFF00"/>
                </a:solidFill>
              </a:rPr>
              <a:t>нікчемною</a:t>
            </a:r>
            <a:r>
              <a:rPr lang="ru-RU" dirty="0" smtClean="0">
                <a:solidFill>
                  <a:srgbClr val="FFFF00"/>
                </a:solidFill>
              </a:rPr>
              <a:t> справою. (</a:t>
            </a:r>
            <a:r>
              <a:rPr lang="ru-RU" dirty="0" err="1" smtClean="0">
                <a:solidFill>
                  <a:srgbClr val="FFFF00"/>
                </a:solidFill>
              </a:rPr>
              <a:t>Ні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-1627075" y="2683874"/>
            <a:ext cx="5544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Так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Ні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9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скачать малюнків гусей лебеді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659" r="10156" b="68546"/>
          <a:stretch/>
        </p:blipFill>
        <p:spPr bwMode="auto">
          <a:xfrm>
            <a:off x="353086" y="332655"/>
            <a:ext cx="5247249" cy="416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895972">
            <a:off x="1899893" y="222837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Автобіографія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00335" y="366324"/>
            <a:ext cx="32201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B0F0"/>
                </a:solidFill>
              </a:rPr>
              <a:t>Голубий</a:t>
            </a:r>
            <a:r>
              <a:rPr lang="ru-RU" sz="2400" b="1" dirty="0" smtClean="0">
                <a:solidFill>
                  <a:srgbClr val="00B0F0"/>
                </a:solidFill>
              </a:rPr>
              <a:t>(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грец</a:t>
            </a:r>
            <a:r>
              <a:rPr lang="ru-RU" dirty="0" smtClean="0"/>
              <a:t>. сам, </a:t>
            </a:r>
            <a:r>
              <a:rPr lang="ru-RU" dirty="0" err="1" smtClean="0"/>
              <a:t>життя</a:t>
            </a:r>
            <a:r>
              <a:rPr lang="ru-RU" dirty="0" smtClean="0"/>
              <a:t>, пишу)- </a:t>
            </a:r>
            <a:r>
              <a:rPr lang="ru-RU" dirty="0" err="1" smtClean="0"/>
              <a:t>опис</a:t>
            </a:r>
            <a:r>
              <a:rPr lang="ru-RU" dirty="0" smtClean="0"/>
              <a:t> автором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;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життєпис</a:t>
            </a:r>
            <a:r>
              <a:rPr lang="ru-RU" dirty="0" smtClean="0"/>
              <a:t>.</a:t>
            </a:r>
          </a:p>
          <a:p>
            <a:r>
              <a:rPr lang="uk-UA" sz="2800" b="1" dirty="0" err="1" smtClean="0">
                <a:solidFill>
                  <a:srgbClr val="002060"/>
                </a:solidFill>
              </a:rPr>
              <a:t>Синій-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/>
              <a:t>я</a:t>
            </a:r>
            <a:r>
              <a:rPr lang="ru-RU" sz="1600" b="1" dirty="0" err="1" smtClean="0"/>
              <a:t>кщо</a:t>
            </a:r>
            <a:r>
              <a:rPr lang="ru-RU" sz="1600" b="1" dirty="0" smtClean="0"/>
              <a:t> у </a:t>
            </a:r>
            <a:r>
              <a:rPr lang="ru-RU" sz="1600" b="1" dirty="0" err="1" smtClean="0"/>
              <a:t>художньому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творі</a:t>
            </a:r>
            <a:r>
              <a:rPr lang="ru-RU" sz="1600" b="1" dirty="0" smtClean="0"/>
              <a:t> автор </a:t>
            </a:r>
            <a:r>
              <a:rPr lang="ru-RU" sz="1600" b="1" dirty="0" err="1" smtClean="0"/>
              <a:t>використовував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події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свого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особистого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життя</a:t>
            </a:r>
            <a:r>
              <a:rPr lang="ru-RU" sz="1600" b="1" dirty="0" smtClean="0"/>
              <a:t> як </a:t>
            </a:r>
            <a:r>
              <a:rPr lang="ru-RU" sz="1600" b="1" dirty="0" err="1" smtClean="0"/>
              <a:t>вихідний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матеріал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опрацьований</a:t>
            </a:r>
            <a:r>
              <a:rPr lang="ru-RU" sz="1600" b="1" dirty="0" smtClean="0"/>
              <a:t> ним, </a:t>
            </a:r>
            <a:r>
              <a:rPr lang="ru-RU" sz="1600" b="1" dirty="0" err="1" smtClean="0"/>
              <a:t>такий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твір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називається</a:t>
            </a:r>
            <a:r>
              <a:rPr lang="ru-RU" sz="1600" b="1" dirty="0" smtClean="0"/>
              <a:t>…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Фіолетовий</a:t>
            </a:r>
            <a:r>
              <a:rPr lang="ru-RU" sz="2400" b="1" dirty="0" smtClean="0">
                <a:solidFill>
                  <a:srgbClr val="7030A0"/>
                </a:solidFill>
              </a:rPr>
              <a:t> -  </a:t>
            </a:r>
            <a:r>
              <a:rPr lang="ru-RU" sz="1600" b="1" dirty="0" smtClean="0">
                <a:solidFill>
                  <a:srgbClr val="002060"/>
                </a:solidFill>
              </a:rPr>
              <a:t>предмет </a:t>
            </a:r>
            <a:r>
              <a:rPr lang="ru-RU" sz="1600" b="1" dirty="0" err="1" smtClean="0">
                <a:solidFill>
                  <a:srgbClr val="002060"/>
                </a:solidFill>
              </a:rPr>
              <a:t>або</a:t>
            </a:r>
            <a:r>
              <a:rPr lang="ru-RU" sz="1600" b="1" dirty="0" smtClean="0">
                <a:solidFill>
                  <a:srgbClr val="002060"/>
                </a:solidFill>
              </a:rPr>
              <a:t> слово, яке </a:t>
            </a:r>
            <a:r>
              <a:rPr lang="ru-RU" sz="1600" b="1" dirty="0" err="1" smtClean="0">
                <a:solidFill>
                  <a:srgbClr val="002060"/>
                </a:solidFill>
              </a:rPr>
              <a:t>умовно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виражає</a:t>
            </a:r>
            <a:r>
              <a:rPr lang="ru-RU" sz="1600" b="1" dirty="0" smtClean="0">
                <a:solidFill>
                  <a:srgbClr val="002060"/>
                </a:solidFill>
              </a:rPr>
              <a:t> суть </a:t>
            </a:r>
            <a:r>
              <a:rPr lang="ru-RU" sz="1600" b="1" dirty="0" err="1" smtClean="0">
                <a:solidFill>
                  <a:srgbClr val="002060"/>
                </a:solidFill>
              </a:rPr>
              <a:t>певного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явища</a:t>
            </a:r>
            <a:r>
              <a:rPr lang="ru-RU" sz="1600" b="1" dirty="0" smtClean="0">
                <a:solidFill>
                  <a:srgbClr val="002060"/>
                </a:solidFill>
              </a:rPr>
              <a:t> ( </a:t>
            </a:r>
            <a:r>
              <a:rPr lang="ru-RU" sz="1600" b="1" dirty="0" err="1" smtClean="0">
                <a:solidFill>
                  <a:srgbClr val="002060"/>
                </a:solidFill>
              </a:rPr>
              <a:t>скажімо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err="1" smtClean="0">
                <a:solidFill>
                  <a:srgbClr val="002060"/>
                </a:solidFill>
              </a:rPr>
              <a:t>хліб-сіль</a:t>
            </a:r>
            <a:r>
              <a:rPr lang="ru-RU" sz="1600" b="1" dirty="0" smtClean="0">
                <a:solidFill>
                  <a:srgbClr val="002060"/>
                </a:solidFill>
              </a:rPr>
              <a:t> – символ </a:t>
            </a:r>
            <a:r>
              <a:rPr lang="ru-RU" sz="1600" b="1" dirty="0" err="1" smtClean="0">
                <a:solidFill>
                  <a:srgbClr val="002060"/>
                </a:solidFill>
              </a:rPr>
              <a:t>гостинності</a:t>
            </a:r>
            <a:r>
              <a:rPr lang="ru-RU" sz="1600" b="1" dirty="0" smtClean="0">
                <a:solidFill>
                  <a:srgbClr val="002060"/>
                </a:solidFill>
              </a:rPr>
              <a:t>). 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Червоний</a:t>
            </a:r>
            <a:r>
              <a:rPr lang="ru-RU" sz="1600" b="1" dirty="0" smtClean="0">
                <a:solidFill>
                  <a:srgbClr val="002060"/>
                </a:solidFill>
              </a:rPr>
              <a:t> -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поєднання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двох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літературних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або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драматичних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творів</a:t>
            </a:r>
            <a:r>
              <a:rPr lang="ru-RU" sz="1600" b="1" dirty="0" smtClean="0"/>
              <a:t>, </a:t>
            </a:r>
            <a:r>
              <a:rPr lang="ru-RU" sz="1600" b="1" dirty="0" err="1" smtClean="0"/>
              <a:t>пов'язаних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між</a:t>
            </a:r>
            <a:r>
              <a:rPr lang="ru-RU" sz="1600" b="1" dirty="0" smtClean="0"/>
              <a:t> собою </a:t>
            </a:r>
            <a:r>
              <a:rPr lang="ru-RU" sz="1600" b="1" dirty="0" err="1" smtClean="0"/>
              <a:t>спільністю</a:t>
            </a:r>
            <a:r>
              <a:rPr lang="ru-RU" sz="1600" b="1" dirty="0" smtClean="0"/>
              <a:t> сюжету, </a:t>
            </a:r>
            <a:r>
              <a:rPr lang="ru-RU" sz="1600" b="1" dirty="0" err="1" smtClean="0"/>
              <a:t>дійових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осіб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тощо</a:t>
            </a:r>
            <a:r>
              <a:rPr lang="ru-RU" sz="1600" b="1" dirty="0" smtClean="0"/>
              <a:t>. </a:t>
            </a:r>
            <a:endParaRPr lang="ru-RU" sz="1600" b="1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9068731">
            <a:off x="1700651" y="956400"/>
            <a:ext cx="200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автобіографічним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2129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Символ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137385">
            <a:off x="3640070" y="1580145"/>
            <a:ext cx="107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дилогія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10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скачать малюнків гусей лебеді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5925" r="40878" b="65528"/>
          <a:stretch/>
        </p:blipFill>
        <p:spPr bwMode="auto">
          <a:xfrm>
            <a:off x="283642" y="362994"/>
            <a:ext cx="4965897" cy="52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162" y="16689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1729" y="3338377"/>
            <a:ext cx="64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Ідея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37072" y="1128020"/>
            <a:ext cx="97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жанр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46447" y="332656"/>
            <a:ext cx="37738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Синій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 </a:t>
            </a:r>
            <a:r>
              <a:rPr lang="ru-RU" dirty="0" err="1" smtClean="0"/>
              <a:t>життєвої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села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ХХ </a:t>
            </a:r>
            <a:r>
              <a:rPr lang="ru-RU" dirty="0" err="1" smtClean="0"/>
              <a:t>століття</a:t>
            </a:r>
            <a:r>
              <a:rPr lang="ru-RU" dirty="0" smtClean="0"/>
              <a:t>, </a:t>
            </a:r>
            <a:r>
              <a:rPr lang="ru-RU" dirty="0" err="1" smtClean="0"/>
              <a:t>епізодів</a:t>
            </a:r>
            <a:r>
              <a:rPr lang="ru-RU" dirty="0" smtClean="0"/>
              <a:t> з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7457" y="1768717"/>
            <a:ext cx="3168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ФІОЛЕТОВИЙ</a:t>
            </a:r>
            <a:r>
              <a:rPr lang="ru-RU" dirty="0" smtClean="0"/>
              <a:t> автор </a:t>
            </a:r>
            <a:r>
              <a:rPr lang="ru-RU" dirty="0" err="1" smtClean="0"/>
              <a:t>закликає</a:t>
            </a:r>
            <a:r>
              <a:rPr lang="ru-RU" dirty="0" smtClean="0"/>
              <a:t> </a:t>
            </a:r>
            <a:r>
              <a:rPr lang="ru-RU" dirty="0" err="1" smtClean="0"/>
              <a:t>уміти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красу, </a:t>
            </a:r>
            <a:r>
              <a:rPr lang="ru-RU" dirty="0" err="1" smtClean="0"/>
              <a:t>любити</a:t>
            </a:r>
            <a:r>
              <a:rPr lang="ru-RU" dirty="0" smtClean="0"/>
              <a:t> </a:t>
            </a:r>
            <a:r>
              <a:rPr lang="ru-RU" dirty="0" err="1" smtClean="0"/>
              <a:t>рідну</a:t>
            </a:r>
            <a:r>
              <a:rPr lang="ru-RU" dirty="0" smtClean="0"/>
              <a:t> землю, „</a:t>
            </a:r>
            <a:r>
              <a:rPr lang="ru-RU" dirty="0" err="1" smtClean="0"/>
              <a:t>щоб</a:t>
            </a:r>
            <a:r>
              <a:rPr lang="ru-RU" dirty="0" smtClean="0"/>
              <a:t> люди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людяність</a:t>
            </a:r>
            <a:r>
              <a:rPr lang="ru-RU" dirty="0" smtClean="0"/>
              <a:t> у </a:t>
            </a:r>
            <a:r>
              <a:rPr lang="ru-RU" dirty="0" err="1" smtClean="0"/>
              <a:t>серці</a:t>
            </a:r>
            <a:r>
              <a:rPr lang="ru-RU" dirty="0" smtClean="0"/>
              <a:t>, </a:t>
            </a:r>
            <a:r>
              <a:rPr lang="ru-RU" dirty="0" err="1" smtClean="0"/>
              <a:t>хліб</a:t>
            </a:r>
            <a:r>
              <a:rPr lang="ru-RU" dirty="0" smtClean="0"/>
              <a:t> на </a:t>
            </a:r>
            <a:r>
              <a:rPr lang="ru-RU" dirty="0" err="1" smtClean="0"/>
              <a:t>столі</a:t>
            </a:r>
            <a:r>
              <a:rPr lang="ru-RU" dirty="0" smtClean="0"/>
              <a:t> і не журились”.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9407" y="21620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Основна думка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352304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ЧЕРВОНИЙ  </a:t>
            </a:r>
            <a:r>
              <a:rPr lang="uk-UA" sz="1600" b="1" dirty="0" smtClean="0"/>
              <a:t>повість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4221088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ЗЕЛЕНИЙ </a:t>
            </a:r>
            <a:r>
              <a:rPr lang="ru-RU" sz="1600" b="1" dirty="0" err="1" smtClean="0"/>
              <a:t>дитинство</a:t>
            </a:r>
            <a:r>
              <a:rPr lang="ru-RU" sz="1600" b="1" dirty="0" smtClean="0"/>
              <a:t> — </a:t>
            </a:r>
            <a:r>
              <a:rPr lang="ru-RU" sz="1600" b="1" dirty="0" err="1" smtClean="0"/>
              <a:t>вік</a:t>
            </a:r>
            <a:r>
              <a:rPr lang="ru-RU" sz="1600" b="1" dirty="0" smtClean="0"/>
              <a:t>, коли </a:t>
            </a:r>
            <a:r>
              <a:rPr lang="ru-RU" sz="1600" b="1" dirty="0" err="1" smtClean="0"/>
              <a:t>формується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майбутня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людина</a:t>
            </a:r>
            <a:r>
              <a:rPr lang="ru-RU" sz="1600" b="1" dirty="0" smtClean="0"/>
              <a:t>, і тому так </a:t>
            </a:r>
            <a:r>
              <a:rPr lang="ru-RU" sz="1600" b="1" dirty="0" err="1" smtClean="0"/>
              <a:t>важливо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навчити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її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любити</a:t>
            </a:r>
            <a:r>
              <a:rPr lang="ru-RU" sz="1600" b="1" dirty="0" smtClean="0"/>
              <a:t>,  </a:t>
            </a:r>
            <a:r>
              <a:rPr lang="ru-RU" sz="1600" b="1" dirty="0" err="1" smtClean="0"/>
              <a:t>розуміти</a:t>
            </a:r>
            <a:r>
              <a:rPr lang="ru-RU" sz="1600" b="1" dirty="0" smtClean="0"/>
              <a:t> та </a:t>
            </a:r>
            <a:r>
              <a:rPr lang="ru-RU" sz="1600" b="1" dirty="0" err="1" smtClean="0"/>
              <a:t>цінувати</a:t>
            </a:r>
            <a:r>
              <a:rPr lang="ru-RU" sz="1600" b="1" dirty="0" smtClean="0"/>
              <a:t> природу.</a:t>
            </a:r>
            <a:r>
              <a:rPr lang="uk-UA" sz="1600" b="1" dirty="0" smtClean="0"/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411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47196" r="65449" b="9982"/>
          <a:stretch/>
        </p:blipFill>
        <p:spPr bwMode="auto">
          <a:xfrm>
            <a:off x="496211" y="260648"/>
            <a:ext cx="3960440" cy="603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2936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i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Розфарбувати</a:t>
            </a:r>
            <a:r>
              <a:rPr lang="uk-UA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фразеологізм ( за повістю М.Стельмаха </a:t>
            </a:r>
            <a:r>
              <a:rPr lang="uk-UA" sz="2800" b="1" i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„Гуси-лебеді</a:t>
            </a:r>
            <a:r>
              <a:rPr lang="uk-UA" sz="2800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летять”)</a:t>
            </a:r>
            <a:endParaRPr lang="ru-RU" sz="28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7405209">
            <a:off x="2195736" y="5211151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перець</a:t>
            </a:r>
            <a:r>
              <a:rPr lang="ru-RU" dirty="0" smtClean="0"/>
              <a:t> на </a:t>
            </a:r>
            <a:r>
              <a:rPr lang="ru-RU" dirty="0" err="1" smtClean="0"/>
              <a:t>язиці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725646">
            <a:off x="403458" y="2878190"/>
            <a:ext cx="1405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кум королю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0733325">
            <a:off x="775958" y="3684438"/>
            <a:ext cx="209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ламати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голову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8851722">
            <a:off x="2523773" y="3127556"/>
            <a:ext cx="2003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як мак на четверо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20360934">
            <a:off x="1508228" y="4330367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 варить </a:t>
            </a:r>
            <a:r>
              <a:rPr lang="ru-RU" dirty="0" err="1" smtClean="0"/>
              <a:t>баняк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6453000">
            <a:off x="1679835" y="2388983"/>
            <a:ext cx="1453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ятрити</a:t>
            </a:r>
            <a:r>
              <a:rPr lang="ru-RU" dirty="0" smtClean="0"/>
              <a:t> душу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997838"/>
            <a:ext cx="32325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бідний</a:t>
            </a:r>
            <a:endParaRPr lang="ru-RU" dirty="0"/>
          </a:p>
          <a:p>
            <a:r>
              <a:rPr lang="ru-RU" b="1" dirty="0" smtClean="0">
                <a:solidFill>
                  <a:srgbClr val="00B050"/>
                </a:solidFill>
              </a:rPr>
              <a:t>ЗЕЛЕНИЙ</a:t>
            </a:r>
            <a:r>
              <a:rPr lang="ru-RU" dirty="0" smtClean="0"/>
              <a:t> </a:t>
            </a:r>
            <a:r>
              <a:rPr lang="ru-RU" dirty="0" err="1" smtClean="0"/>
              <a:t>посилювати</a:t>
            </a:r>
            <a:r>
              <a:rPr lang="ru-RU" dirty="0" smtClean="0"/>
              <a:t> </a:t>
            </a:r>
            <a:r>
              <a:rPr lang="ru-RU" dirty="0" err="1" smtClean="0"/>
              <a:t>переживання</a:t>
            </a:r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СИНІЙ</a:t>
            </a:r>
            <a:r>
              <a:rPr lang="ru-RU" dirty="0" smtClean="0"/>
              <a:t> не </a:t>
            </a:r>
            <a:r>
              <a:rPr lang="ru-RU" dirty="0" err="1" smtClean="0"/>
              <a:t>розбиратися</a:t>
            </a:r>
            <a:r>
              <a:rPr lang="ru-RU" dirty="0" smtClean="0"/>
              <a:t> в </a:t>
            </a:r>
            <a:r>
              <a:rPr lang="ru-RU" dirty="0" err="1" smtClean="0"/>
              <a:t>чомусь</a:t>
            </a:r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ФІОЛЕТОВИЙ</a:t>
            </a:r>
            <a:r>
              <a:rPr lang="ru-RU" dirty="0" smtClean="0"/>
              <a:t> напружено </a:t>
            </a:r>
            <a:r>
              <a:rPr lang="ru-RU" dirty="0" err="1" smtClean="0"/>
              <a:t>думати</a:t>
            </a:r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ЖОВТИЙ</a:t>
            </a:r>
            <a:r>
              <a:rPr lang="ru-RU" dirty="0" smtClean="0"/>
              <a:t> бути у </a:t>
            </a:r>
            <a:r>
              <a:rPr lang="ru-RU" dirty="0" err="1" smtClean="0"/>
              <a:t>виграшному</a:t>
            </a:r>
            <a:r>
              <a:rPr lang="ru-RU" dirty="0" smtClean="0"/>
              <a:t> </a:t>
            </a:r>
            <a:r>
              <a:rPr lang="ru-RU" dirty="0" err="1" smtClean="0"/>
              <a:t>становищі</a:t>
            </a:r>
            <a:endParaRPr lang="ru-RU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ГОЛУБИЙ</a:t>
            </a:r>
            <a:r>
              <a:rPr lang="ru-RU" dirty="0" smtClean="0"/>
              <a:t> </a:t>
            </a:r>
            <a:r>
              <a:rPr lang="ru-RU" dirty="0" err="1" smtClean="0"/>
              <a:t>дотепно</a:t>
            </a:r>
            <a:r>
              <a:rPr lang="ru-RU" dirty="0" smtClean="0"/>
              <a:t> й </a:t>
            </a:r>
            <a:r>
              <a:rPr lang="ru-RU" dirty="0" err="1" smtClean="0"/>
              <a:t>влучно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2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712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17</cp:revision>
  <cp:lastPrinted>2019-12-07T16:48:08Z</cp:lastPrinted>
  <dcterms:created xsi:type="dcterms:W3CDTF">2019-12-07T10:25:05Z</dcterms:created>
  <dcterms:modified xsi:type="dcterms:W3CDTF">2019-12-07T17:00:48Z</dcterms:modified>
</cp:coreProperties>
</file>