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054"/>
    <a:srgbClr val="FFA827"/>
    <a:srgbClr val="01019B"/>
    <a:srgbClr val="00009C"/>
    <a:srgbClr val="000098"/>
    <a:srgbClr val="F7D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C819-BF2F-44B4-99B5-C9F34141AEC3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04314-3FD4-4F11-9C76-0A2BFE62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04314-3FD4-4F11-9C76-0A2BFE6206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3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04314-3FD4-4F11-9C76-0A2BFE6206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04314-3FD4-4F11-9C76-0A2BFE6206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04314-3FD4-4F11-9C76-0A2BFE6206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9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9D09F-EA12-4F2F-BEF5-7EC4E351F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6FECC7-B194-4FE6-A2CD-62DD682C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9F3E51-C089-4026-B81B-63ADD9A0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68810-8D39-4479-A9D2-8626A897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5C20-4288-43C2-9124-5C9ABD5D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8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BE123-486B-4A9B-A6C3-31330A7B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554E22-F791-4A99-B520-D817E15FF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4BA078-BDD7-4DF2-8204-9713CB24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002FC-A15C-4EFC-9FFA-2A52E65D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60D625-F428-4E1F-9E1B-39AB8674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3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58B3E2-061A-4425-83F9-220FF72CA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7CEAF-78FA-4079-9639-39A779D2D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42DDD-445F-43D1-B1F5-57B22BE5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4C0D55-46B5-4491-888C-877EDAA4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BF1E2-3C85-4E35-B5F6-5F693D5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3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F2402-52C9-47FA-9E43-555B07A1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40A69-0630-45AF-93E0-82F17BC8C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FA0E8-B3D4-4FC3-936C-20F0A849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28F27-4C17-4CB5-B93C-DAD1920B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29542-A0C9-470A-81B4-BA43785F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513CE-2671-482C-8188-63AF80E2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A2B60-BC0E-488A-8D67-1BEF0546B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FA4FC-83C9-4ABB-856B-E0E4696D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72B61-11CD-41A6-8AE3-C4BCC6BB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AA3A2-A60B-4536-A5A7-4E3B8D17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54541-B505-444A-A528-7D1ECC93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1D072-AC71-489B-AB5D-D0CC18234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60BB5A-0364-408F-A74B-095F3DD08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4DE21A-B25E-4227-B2C6-F795B99D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F44689-DFCB-439E-B5A7-B15C4E06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67F53C-9C91-4510-8D80-6A2310B3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7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FE861-588F-4A56-807F-397954B4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0F39E6-9F92-4D0D-BA8C-88BC11C82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3777B3-892A-4122-B051-326042A83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070F55-CDE4-4F80-B561-B573C00C6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3FB89C-ABA5-44CC-97F0-850A718E6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23FC16-73BE-4D48-97F2-11DA17B7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E3FF36-0F73-4DD9-90DA-79953840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FC1B1B-C833-404B-9752-04470823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4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27BA0-E3AC-4A1D-BA67-5C210372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6CEF9E-AAA9-47B5-9CB8-7028C6F9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19EB58-F9C0-4516-AFAA-A77AFDCB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ADFF3F-11AE-4EA3-A4FD-F95E0D3C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4EC27A-B350-4018-807C-B4F1C52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32EBE-649D-4E78-BD4D-F13145C1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56DB9D-7364-4F43-BB60-CACF1F1E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0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B97E4-545C-40CF-9C0B-C87BE8AD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8EAAB-366D-45DB-B4CB-DAFC6AE9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D2A1F0-4B93-4D05-8D20-1DDB6005A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87720B-B0D7-473B-B392-C9771B17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1FDDF-60F4-44EE-9A16-50E25CA1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0E4EA0-7DD0-468D-8BFC-CF50CEF9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8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00D89-0C4E-4DCB-A729-A7B40387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F9A2B3-B2DE-4072-AE29-C5B3A52A7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4B4DD0-1590-4F26-A52C-F6CD86EA5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906E4-99F0-4119-AD1A-282CC87C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64983-6F46-4A76-B667-043BE1C8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117684-6EEF-4DC9-93AC-79786E2E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1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DCA58-80B3-4C00-A117-1CE704BF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198E47-32D3-401E-94DF-9F402519B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9EA5E-A037-4E73-8D1E-55EA8DDCB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120A-306F-4BE9-9452-F408D919DD69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291BB-A2A2-4108-9F03-BA25F194A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4FCC3-AA1C-4685-9956-5F9BAB4B9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7C7C-C95E-44E5-AE33-21A30C5F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8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0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A5A2B9-56A1-4AE8-A813-FD1FB71FB0D5}"/>
              </a:ext>
            </a:extLst>
          </p:cNvPr>
          <p:cNvSpPr/>
          <p:nvPr/>
        </p:nvSpPr>
        <p:spPr>
          <a:xfrm>
            <a:off x="0" y="0"/>
            <a:ext cx="12192000" cy="2418735"/>
          </a:xfrm>
          <a:prstGeom prst="rect">
            <a:avLst/>
          </a:prstGeom>
          <a:solidFill>
            <a:srgbClr val="FFA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B1EFC1-700C-4363-A444-32B838982F4A}"/>
              </a:ext>
            </a:extLst>
          </p:cNvPr>
          <p:cNvSpPr/>
          <p:nvPr/>
        </p:nvSpPr>
        <p:spPr>
          <a:xfrm>
            <a:off x="4094991" y="722455"/>
            <a:ext cx="7457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>
                <a:ln w="38100">
                  <a:solidFill>
                    <a:srgbClr val="0101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ЗАПАМ</a:t>
            </a:r>
            <a:r>
              <a:rPr lang="uk-UA" sz="7200" b="1" i="1" dirty="0">
                <a:ln w="38100">
                  <a:solidFill>
                    <a:srgbClr val="01019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’ТАЙКИ</a:t>
            </a:r>
            <a:endParaRPr lang="ru-RU" sz="7200" b="1" i="1" dirty="0">
              <a:ln w="38100">
                <a:solidFill>
                  <a:srgbClr val="01019B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6063A-F063-47B9-95F1-C2B82B08D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9" y="585966"/>
            <a:ext cx="3010161" cy="36655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572EE-2171-457E-BE7F-BF90AB418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2" t="16126" r="39860" b="14592"/>
          <a:stretch/>
        </p:blipFill>
        <p:spPr>
          <a:xfrm rot="19746659">
            <a:off x="10771278" y="1514530"/>
            <a:ext cx="560439" cy="22614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0093DB-1008-4BFE-BE37-4C8175D53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237">
            <a:off x="8146098" y="2799751"/>
            <a:ext cx="1104794" cy="13791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9C092-3002-4617-81DE-8A613E27A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211">
            <a:off x="3953407" y="2845908"/>
            <a:ext cx="1117152" cy="13643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14B6C4-C91B-4706-9364-897E4CE2D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88" y="5026302"/>
            <a:ext cx="1245674" cy="12234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16C077-7D60-4458-97CC-962F003BE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33218">
            <a:off x="9571834" y="2710058"/>
            <a:ext cx="1317415" cy="13630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240AC3-6DB8-4D23-85EE-1660A607C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8" y="5067240"/>
            <a:ext cx="497711" cy="12356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C1DA41-80AB-4BCC-B2F8-588B6ACF3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116">
            <a:off x="3352006" y="5015691"/>
            <a:ext cx="1104794" cy="13791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A5D832-E135-47AF-B960-4B5B3595D2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29" y="2793095"/>
            <a:ext cx="1222963" cy="14467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BD9ACA-9D09-49A5-8FD6-98191F83A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80" y="2776591"/>
            <a:ext cx="1241614" cy="14254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31C24D-4C52-47FF-B73B-E8AE1E99D3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70" y="4849481"/>
            <a:ext cx="1190990" cy="14894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2F5E1D-7586-4EF9-8238-B35D37AE41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15" y="4936179"/>
            <a:ext cx="1198983" cy="14760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B4D3F7-27B5-4D07-81F2-F514085EC6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72" y="5098708"/>
            <a:ext cx="1537363" cy="115102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3DD4173-B5C6-4857-BC34-16F9C9D65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3" y="4972333"/>
            <a:ext cx="1241614" cy="14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1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150"/>
    </mc:Choice>
    <mc:Fallback>
      <p:transition spd="slow" advTm="981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1054723" y="301930"/>
            <a:ext cx="50291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сестрички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невеличкі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Одягли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спіднички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Узялись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міцніш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за руки –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І гулять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мерщій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луки.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Біжимо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 не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доженеш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сестричок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 букву «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1054723" y="3965919"/>
            <a:ext cx="50291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», 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немов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драбинка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Палки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перетинка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Чи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буква,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драбина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 –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Дивувалася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Ну,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один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щабель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звичайно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 буква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234" y="4187735"/>
            <a:ext cx="1829034" cy="2137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351" y="657998"/>
            <a:ext cx="2214800" cy="1936911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3628" y="231716"/>
            <a:ext cx="2609523" cy="2609523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/>
        </p:blipFill>
        <p:spPr>
          <a:xfrm>
            <a:off x="2245185" y="4104266"/>
            <a:ext cx="2241132" cy="22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-от кругла,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бачив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подивись: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Наче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наче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бублик,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обручик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котись!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букви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торік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Змайстрував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собі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турнік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Підтягаюсь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сто я,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Маю силу 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здоров’я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4466" y="4298470"/>
            <a:ext cx="2132447" cy="24331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825" y="339489"/>
            <a:ext cx="2273847" cy="2242204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825" y="199384"/>
            <a:ext cx="2815680" cy="2522380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2786" y="4298470"/>
            <a:ext cx="2192072" cy="26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Виліз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равлик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стеблинку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Зупинився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завмер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собі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несе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хатинку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вона - як 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місяць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небі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Як маленький серпик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полі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окраєць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хліба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теплий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Кавуна шматок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солодкий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954" y="4255023"/>
            <a:ext cx="2132447" cy="23708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941" y="254558"/>
            <a:ext cx="1939087" cy="2424944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8555" y="157122"/>
            <a:ext cx="1844193" cy="2522380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400" y="4255023"/>
            <a:ext cx="2450599" cy="24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Тук-тук-тук, ток-ток-ток –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Вибиває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молоток.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Ним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цвяхи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заб’єте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Схожий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 букву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Сказав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горобчик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Букву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боюсь 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татку.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Татусь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питає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«А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 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схожа на рогатку!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7242" y="4334737"/>
            <a:ext cx="2065107" cy="23708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0559" y="427078"/>
            <a:ext cx="1939087" cy="2239332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869" y="427078"/>
            <a:ext cx="2239332" cy="2239332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600" y="4255023"/>
            <a:ext cx="1583172" cy="24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підскоки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ж у кого руки в боки?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 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довгій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ніжці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Пострибала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доріжці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Плоскогубці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розійшлися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Розсміялись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ха-ха-ха!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веселі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плоскогубці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Схожі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літерою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»!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219" y="4154063"/>
            <a:ext cx="1925808" cy="23708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5927" y="378898"/>
            <a:ext cx="2198047" cy="2238011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9437" y="370817"/>
            <a:ext cx="1182117" cy="2239332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537" y="4255023"/>
            <a:ext cx="1583172" cy="22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Цв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ркун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вмостився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печ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 вдень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цв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рчить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н, 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вноч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Цв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ркун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"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знає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льки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букву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Чапля часу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втрачала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болотi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полювала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Жодна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жабка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втече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Вiд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птаха на букву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724" y="4285672"/>
            <a:ext cx="1925808" cy="22109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219" y="430544"/>
            <a:ext cx="2082473" cy="2238011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2391" y="313326"/>
            <a:ext cx="2292301" cy="2533595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219" y="4483624"/>
            <a:ext cx="2808891" cy="20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Шимпанзе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старався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вчився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Геть, б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днесенький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зморився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нарешт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л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жко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! –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Ув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вивчати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Щука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схуднула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тiнь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–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Зуби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ниють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чистить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лiнь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Тож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покликала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ляща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Вiд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ляща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лишилось...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113" y="4498524"/>
            <a:ext cx="2277162" cy="16420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608" y="571687"/>
            <a:ext cx="2462409" cy="1843605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974" y="344990"/>
            <a:ext cx="2292301" cy="2292301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3454" y="4115628"/>
            <a:ext cx="2451450" cy="20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Юрта – хата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степова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Зручна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переносна.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 про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заспіваю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Букву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запам`ятаю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Як нам яка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упiзнати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Вiн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кремезний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кострубатий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Бик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гiрський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i, як-не-як,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Букву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принiс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нам Як.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520" y="4511036"/>
            <a:ext cx="1416664" cy="18436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767" y="584200"/>
            <a:ext cx="2211517" cy="1843605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8374" y="664490"/>
            <a:ext cx="2292301" cy="1636775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520" y="4401787"/>
            <a:ext cx="1816289" cy="20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A5A2B9-56A1-4AE8-A813-FD1FB71FB0D5}"/>
              </a:ext>
            </a:extLst>
          </p:cNvPr>
          <p:cNvSpPr/>
          <p:nvPr/>
        </p:nvSpPr>
        <p:spPr>
          <a:xfrm>
            <a:off x="0" y="0"/>
            <a:ext cx="12192000" cy="2418735"/>
          </a:xfrm>
          <a:prstGeom prst="rect">
            <a:avLst/>
          </a:prstGeom>
          <a:solidFill>
            <a:srgbClr val="FFA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6063A-F063-47B9-95F1-C2B82B08D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61" y="3472789"/>
            <a:ext cx="3010161" cy="36655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0468AF-DA35-4A63-8DDB-D83531620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93" y="1792121"/>
            <a:ext cx="1285946" cy="14586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FFC72B-C024-405E-A441-FF5EF1A30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59" y="1498795"/>
            <a:ext cx="1203690" cy="15573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73AE9F-A1A1-4D88-85C6-2B950CB52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11" y="1474036"/>
            <a:ext cx="1327074" cy="14120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673A481-21AF-4D8A-89DE-7701DC681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2" y="1637261"/>
            <a:ext cx="1464169" cy="128046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FB0B65-124E-49EB-8137-F8D9D2EE03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78" y="1517917"/>
            <a:ext cx="1583082" cy="15610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A3DD90E-86F4-4500-923F-B9D15A42DC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71" y="1860378"/>
            <a:ext cx="1466818" cy="157637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350CD6C-3F7F-45AB-BDD1-4861973521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11" y="1474036"/>
            <a:ext cx="1236592" cy="15162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FA49853-B773-409E-9A4E-9C84E9AEF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09" y="1792121"/>
            <a:ext cx="1379170" cy="135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150"/>
    </mc:Choice>
    <mc:Fallback>
      <p:transition spd="slow" advTm="981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Цю букву </a:t>
            </a:r>
            <a:r>
              <a:rPr lang="ru-RU" sz="3200" dirty="0" err="1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знають</a:t>
            </a: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Вона </a:t>
            </a:r>
            <a:r>
              <a:rPr lang="ru-RU" sz="3200" dirty="0" err="1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найперша</a:t>
            </a: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алфавіті</a:t>
            </a: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Весела, </a:t>
            </a:r>
            <a:r>
              <a:rPr lang="ru-RU" sz="3200" dirty="0" err="1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гарна</a:t>
            </a: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3200" dirty="0" err="1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голосна</a:t>
            </a: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3200" dirty="0" err="1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найскромніша</a:t>
            </a:r>
            <a:r>
              <a:rPr lang="ru-RU" sz="3200" dirty="0">
                <a:solidFill>
                  <a:srgbClr val="101F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3522" y="351660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Букву «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ru-RU" sz="320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»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 у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слові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мають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ru-RU" sz="3200" dirty="0"/>
            </a:b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А тому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її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вітають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 –</a:t>
            </a:r>
            <a:br>
              <a:rPr lang="ru-RU" sz="3200" dirty="0"/>
            </a:b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Балерина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 балету,</a:t>
            </a:r>
            <a:br>
              <a:rPr lang="ru-RU" sz="3200" dirty="0"/>
            </a:b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Близнюки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несуть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букети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ru-RU" sz="3200" dirty="0"/>
            </a:b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Білочка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свого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горішка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ru-RU" sz="3200" dirty="0"/>
            </a:b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Ну, а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бджілка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 – меду </a:t>
            </a:r>
            <a:r>
              <a:rPr lang="ru-RU" sz="3200" b="0" i="0" dirty="0" err="1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трішки</a:t>
            </a:r>
            <a:r>
              <a:rPr lang="ru-RU" sz="3200" b="0" i="0" dirty="0">
                <a:solidFill>
                  <a:srgbClr val="101F0B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64403" y="26426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64403" y="31105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50" y="3955986"/>
            <a:ext cx="2063478" cy="25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99" y="213035"/>
            <a:ext cx="2565819" cy="2520000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163" y="457201"/>
            <a:ext cx="2714413" cy="2156989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879" y="3353860"/>
            <a:ext cx="3504140" cy="35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9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78"/>
    </mc:Choice>
    <mc:Fallback>
      <p:transition spd="slow" advTm="5767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Привітались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шосе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Буква І та буква 3.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 ж вони? Ну й дива: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з’явилася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одна.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дали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Ім’я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— буква «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762499" y="4048512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Гуси в нас паслись на ганку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годували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Доки травку для них стригли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Букву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ми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вивчить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встигли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939" y="3992880"/>
            <a:ext cx="1831945" cy="25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0078" y="412936"/>
            <a:ext cx="2018709" cy="2520000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8871" y="397657"/>
            <a:ext cx="3660753" cy="2609523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8328" y="3726029"/>
            <a:ext cx="2507360" cy="29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ріжком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вгорі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Посміхнулась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дітворі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дзвінкішу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чули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прийшла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абетку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знову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762499" y="4048512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лаві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Ніжка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зліва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ніжка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справа.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нагадує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дім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 нам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затишно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усім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048" y="4022153"/>
            <a:ext cx="2314878" cy="26258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922" y="19398"/>
            <a:ext cx="1904736" cy="3000677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2011" y="407379"/>
            <a:ext cx="3024879" cy="2609523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037" y="4173820"/>
            <a:ext cx="2507360" cy="24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майструє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хлопчина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стовпця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аж три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жердини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Відгадайте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!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зове.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Відгадали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? – 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3567500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Зажурилась буква «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все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є.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букву «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Небагато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є.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Тож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потіште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букву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цю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назвіть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слівцю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139852" y="2605378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139852" y="3073259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933" y="3780791"/>
            <a:ext cx="2681177" cy="27408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402" y="238981"/>
            <a:ext cx="1828959" cy="2366397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3243" y="286103"/>
            <a:ext cx="2793215" cy="2609523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313" y="4004828"/>
            <a:ext cx="2067073" cy="24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Буква «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неначе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жук,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потрапив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нам до рук.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листочків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кінцівок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Збоку,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знизу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згори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Схожа «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на цифру три.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Є три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зуби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 буки «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Ними все вона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гризе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215" y="4103356"/>
            <a:ext cx="2268873" cy="26258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2914" y="566507"/>
            <a:ext cx="2866167" cy="2242204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707" y="215496"/>
            <a:ext cx="2815680" cy="2609523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8188" y="4209327"/>
            <a:ext cx="2433177" cy="24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—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великої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— слова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починає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Виплив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кит на середину,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Хвилям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кит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підставив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спину.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»,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неначе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свічка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ясним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вогником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вгорі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погасне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чорний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гнотик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Стане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крапкою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над «І».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201" y="4275390"/>
            <a:ext cx="855088" cy="21228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161" y="412895"/>
            <a:ext cx="2167169" cy="2242204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799" y="159041"/>
            <a:ext cx="2799010" cy="2609523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3801" y="4022153"/>
            <a:ext cx="1751887" cy="24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49523" y="50294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«І» без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не ступить кроку,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Поміж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ними  свар нема,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«І» до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моргає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оком,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«Ї»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двома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49523" y="425502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Чи то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дощик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ллє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довкола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лютує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завірюха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ніде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ніколи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скидає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капелюха.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52828" y="3086390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52828" y="3554271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5228" y="4022153"/>
            <a:ext cx="1829034" cy="24232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9557" y="308366"/>
            <a:ext cx="1140378" cy="2564996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4984" y="179360"/>
            <a:ext cx="2609523" cy="2609523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t="8574" r="13763" b="17427"/>
          <a:stretch/>
        </p:blipFill>
        <p:spPr>
          <a:xfrm>
            <a:off x="2206621" y="4095825"/>
            <a:ext cx="2241132" cy="22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id="{DAD24C26-171B-4C39-9BA4-E0E09927D638}"/>
              </a:ext>
            </a:extLst>
          </p:cNvPr>
          <p:cNvSpPr txBox="1"/>
          <p:nvPr/>
        </p:nvSpPr>
        <p:spPr>
          <a:xfrm>
            <a:off x="832885" y="341081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», буква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Ой, яка вона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швидка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Наче хлопчик,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Знявши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руку,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Витинає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гопака.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764EB7-EE62-4689-8191-1C4B0B5E4BFD}"/>
              </a:ext>
            </a:extLst>
          </p:cNvPr>
          <p:cNvGrpSpPr/>
          <p:nvPr/>
        </p:nvGrpSpPr>
        <p:grpSpPr>
          <a:xfrm>
            <a:off x="7162800" y="0"/>
            <a:ext cx="5029199" cy="6858000"/>
            <a:chOff x="7162800" y="0"/>
            <a:chExt cx="5029199" cy="685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DB0480-C6B8-4403-BE62-2A04BA91EBAC}"/>
                </a:ext>
              </a:extLst>
            </p:cNvPr>
            <p:cNvSpPr/>
            <p:nvPr/>
          </p:nvSpPr>
          <p:spPr>
            <a:xfrm>
              <a:off x="7162800" y="0"/>
              <a:ext cx="5029199" cy="6858000"/>
            </a:xfrm>
            <a:custGeom>
              <a:avLst/>
              <a:gdLst/>
              <a:ahLst/>
              <a:cxnLst/>
              <a:rect l="l" t="t" r="r" b="b"/>
              <a:pathLst>
                <a:path w="4816592" h="872519">
                  <a:moveTo>
                    <a:pt x="0" y="0"/>
                  </a:moveTo>
                  <a:lnTo>
                    <a:pt x="4816592" y="0"/>
                  </a:lnTo>
                  <a:lnTo>
                    <a:pt x="4816592" y="872519"/>
                  </a:lnTo>
                  <a:lnTo>
                    <a:pt x="0" y="872519"/>
                  </a:lnTo>
                  <a:close/>
                </a:path>
              </a:pathLst>
            </a:custGeom>
            <a:solidFill>
              <a:srgbClr val="FFA827"/>
            </a:solidFill>
          </p:spPr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543934-404B-4E0C-A928-A17FD92D5056}"/>
                </a:ext>
              </a:extLst>
            </p:cNvPr>
            <p:cNvSpPr/>
            <p:nvPr/>
          </p:nvSpPr>
          <p:spPr>
            <a:xfrm>
              <a:off x="8077200" y="584200"/>
              <a:ext cx="3880884" cy="1320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48C7555-F62E-4F33-927F-497B2DC1A41F}"/>
                </a:ext>
              </a:extLst>
            </p:cNvPr>
            <p:cNvSpPr/>
            <p:nvPr/>
          </p:nvSpPr>
          <p:spPr>
            <a:xfrm>
              <a:off x="7642645" y="859793"/>
              <a:ext cx="3664466" cy="800219"/>
            </a:xfrm>
            <a:prstGeom prst="rect">
              <a:avLst/>
            </a:prstGeom>
            <a:solidFill>
              <a:srgbClr val="FFA827"/>
            </a:solidFill>
          </p:spPr>
          <p:txBody>
            <a:bodyPr wrap="none" lIns="60960" tIns="30480" rIns="60960" bIns="3048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 БУКВУ</a:t>
              </a:r>
            </a:p>
          </p:txBody>
        </p:sp>
      </p:grpSp>
      <p:pic>
        <p:nvPicPr>
          <p:cNvPr id="4" name="Хомяк цветок">
            <a:extLst>
              <a:ext uri="{FF2B5EF4-FFF2-40B4-BE49-F238E27FC236}">
                <a16:creationId xmlns:a16="http://schemas.microsoft.com/office/drawing/2014/main" id="{47DC2A00-8ADA-408E-B2DC-017B98E2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95626"/>
            <a:ext cx="2647329" cy="3412572"/>
          </a:xfrm>
          <a:prstGeom prst="rect">
            <a:avLst/>
          </a:prstGeom>
        </p:spPr>
      </p:pic>
      <p:pic>
        <p:nvPicPr>
          <p:cNvPr id="12" name="Хомяк семечка">
            <a:extLst>
              <a:ext uri="{FF2B5EF4-FFF2-40B4-BE49-F238E27FC236}">
                <a16:creationId xmlns:a16="http://schemas.microsoft.com/office/drawing/2014/main" id="{E17C7446-4FC4-4105-BEBF-53D99BEC6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04" y="3882364"/>
            <a:ext cx="2647329" cy="3140326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3C67BAD7-4E6E-47AC-8C12-CC9CD051B780}"/>
              </a:ext>
            </a:extLst>
          </p:cNvPr>
          <p:cNvSpPr txBox="1"/>
          <p:nvPr/>
        </p:nvSpPr>
        <p:spPr>
          <a:xfrm>
            <a:off x="832885" y="3539495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Лев,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і орел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люблять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букву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букви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 для цирку         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Змайстрували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гірку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катались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звірі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І жили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мирі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а вверх">
            <a:extLst>
              <a:ext uri="{FF2B5EF4-FFF2-40B4-BE49-F238E27FC236}">
                <a16:creationId xmlns:a16="http://schemas.microsoft.com/office/drawing/2014/main" id="{D206C6A9-6514-4AC3-8973-5084264F167C}"/>
              </a:ext>
            </a:extLst>
          </p:cNvPr>
          <p:cNvSpPr/>
          <p:nvPr/>
        </p:nvSpPr>
        <p:spPr>
          <a:xfrm>
            <a:off x="3036190" y="2807212"/>
            <a:ext cx="633837" cy="43938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а вниз">
            <a:extLst>
              <a:ext uri="{FF2B5EF4-FFF2-40B4-BE49-F238E27FC236}">
                <a16:creationId xmlns:a16="http://schemas.microsoft.com/office/drawing/2014/main" id="{9412895F-7CF9-4350-8D9E-C4A7F3872066}"/>
              </a:ext>
            </a:extLst>
          </p:cNvPr>
          <p:cNvSpPr/>
          <p:nvPr/>
        </p:nvSpPr>
        <p:spPr>
          <a:xfrm rot="10800000">
            <a:off x="3036190" y="3275093"/>
            <a:ext cx="633837" cy="439381"/>
          </a:xfrm>
          <a:prstGeom prst="triangle">
            <a:avLst/>
          </a:prstGeom>
          <a:solidFill>
            <a:srgbClr val="E82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37C0DE-0B48-446E-BCF3-EF48F99A5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292" y="4245476"/>
            <a:ext cx="1829034" cy="19461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8969D0-05FB-4C61-9CCB-817B17C9E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243" y="670508"/>
            <a:ext cx="1829033" cy="2163757"/>
          </a:xfrm>
          <a:prstGeom prst="rect">
            <a:avLst/>
          </a:prstGeom>
        </p:spPr>
      </p:pic>
      <p:pic>
        <p:nvPicPr>
          <p:cNvPr id="25" name="Апельсин">
            <a:extLst>
              <a:ext uri="{FF2B5EF4-FFF2-40B4-BE49-F238E27FC236}">
                <a16:creationId xmlns:a16="http://schemas.microsoft.com/office/drawing/2014/main" id="{89A54F5C-5EFB-4F4A-8566-3281D2AC8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292" y="286103"/>
            <a:ext cx="2439904" cy="2609523"/>
          </a:xfrm>
          <a:prstGeom prst="rect">
            <a:avLst/>
          </a:prstGeom>
        </p:spPr>
      </p:pic>
      <p:pic>
        <p:nvPicPr>
          <p:cNvPr id="27" name="Банан">
            <a:extLst>
              <a:ext uri="{FF2B5EF4-FFF2-40B4-BE49-F238E27FC236}">
                <a16:creationId xmlns:a16="http://schemas.microsoft.com/office/drawing/2014/main" id="{14A4A03D-D6E5-41E8-8F0F-2E80CC49E9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t="221" r="2779" b="-1691"/>
          <a:stretch/>
        </p:blipFill>
        <p:spPr>
          <a:xfrm>
            <a:off x="2464274" y="3679308"/>
            <a:ext cx="2199190" cy="29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915</Words>
  <Application>Microsoft Office PowerPoint</Application>
  <PresentationFormat>Широкоэкранный</PresentationFormat>
  <Paragraphs>53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21</cp:revision>
  <dcterms:created xsi:type="dcterms:W3CDTF">2023-05-31T11:57:17Z</dcterms:created>
  <dcterms:modified xsi:type="dcterms:W3CDTF">2023-07-10T14:32:28Z</dcterms:modified>
</cp:coreProperties>
</file>