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0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96CC-7802-4BBC-B77E-BFF2FA1243D4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6200-39C6-4752-930A-CB714FF82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yzd27m2n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ш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912768" cy="2160239"/>
          </a:xfrm>
        </p:spPr>
        <p:txBody>
          <a:bodyPr>
            <a:normAutofit fontScale="90000"/>
          </a:bodyPr>
          <a:lstStyle/>
          <a:p>
            <a:b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Складання </a:t>
            </a:r>
            <a:br>
              <a:rPr lang="uk-UA" sz="7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тексту – опису «Їжачок»</a:t>
            </a:r>
            <a:endParaRPr lang="en-US" sz="7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2780928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Презентацію підготувала вчитель початкових класів</a:t>
            </a:r>
          </a:p>
          <a:p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Балаклеївської філії №2 </a:t>
            </a:r>
          </a:p>
          <a:p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ОЗО «Балаклеївський ліцей імені Євгенії Гуглі»</a:t>
            </a:r>
            <a:b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b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Шелудько Тетяна Іванівна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/>
        </p:nvSpPr>
        <p:spPr bwMode="auto">
          <a:xfrm>
            <a:off x="684213" y="-29319"/>
            <a:ext cx="7920037" cy="15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b="1" dirty="0">
                <a:solidFill>
                  <a:schemeClr val="tx2"/>
                </a:solidFill>
                <a:latin typeface="Arial" panose="020B0604020202020204" pitchFamily="34" charset="0"/>
              </a:rPr>
              <a:t>“ Асоціативний кущ “</a:t>
            </a:r>
            <a:endParaRPr lang="ru-RU" altLang="ru-RU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35375" y="2869186"/>
            <a:ext cx="1943100" cy="20688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6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012891"/>
            <a:ext cx="1999396" cy="18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541442" y="1930171"/>
            <a:ext cx="2087562" cy="10937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колюча </a:t>
            </a:r>
          </a:p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шубка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35033" y="3449869"/>
            <a:ext cx="1927585" cy="13318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гострий</a:t>
            </a:r>
          </a:p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писок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24074" y="5373215"/>
            <a:ext cx="1871862" cy="10330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звір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3528" y="3789039"/>
            <a:ext cx="1871985" cy="12257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круглі</a:t>
            </a:r>
          </a:p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оченята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03249" y="5509407"/>
            <a:ext cx="1921079" cy="10076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любить </a:t>
            </a:r>
          </a:p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яблука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4234" y="2083260"/>
            <a:ext cx="2017543" cy="10584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живе у </a:t>
            </a:r>
          </a:p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лісі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708400" y="1204142"/>
            <a:ext cx="2087736" cy="10249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uk-UA" altLang="ru-RU" b="1" dirty="0">
                <a:solidFill>
                  <a:srgbClr val="F0EA00"/>
                </a:solidFill>
              </a:rPr>
              <a:t>тваринка</a:t>
            </a:r>
            <a:endParaRPr lang="ru-RU" altLang="ru-RU" b="1" dirty="0">
              <a:solidFill>
                <a:srgbClr val="F0EA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3563938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3890276" y="4940613"/>
            <a:ext cx="773958" cy="8306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316035" y="4955477"/>
            <a:ext cx="574427" cy="760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2678113" y="2869187"/>
            <a:ext cx="955674" cy="272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2124074" y="4008332"/>
            <a:ext cx="1439863" cy="68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V="1">
            <a:off x="4615072" y="2262301"/>
            <a:ext cx="99806" cy="60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5555726" y="4077350"/>
            <a:ext cx="1008062" cy="76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V="1">
            <a:off x="5578476" y="2540832"/>
            <a:ext cx="985312" cy="600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4542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 робота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(опорні слова )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вкрите голками.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Вушка маленькі.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 – намистинки.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 короткі, тонкі.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 маленький.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Рильце довге.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Живіт 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Ніс блискучий.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авда, мы будем всегда - Картинка 13553/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3271"/>
            <a:ext cx="3779912" cy="32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1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0119" y="-18614"/>
            <a:ext cx="9624119" cy="7029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слів для зв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 слів у реченні:</a:t>
            </a:r>
          </a:p>
          <a:p>
            <a:pPr marL="0" indent="0" algn="ctr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офиль ЛИНА-ЛИНОЧКА - Персональная страница пользователя LiveInterne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87" y="2114502"/>
            <a:ext cx="2331764" cy="28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E2F13070-1A9D-0360-8C45-042F56CD27F5}"/>
              </a:ext>
            </a:extLst>
          </p:cNvPr>
          <p:cNvSpPr/>
          <p:nvPr/>
        </p:nvSpPr>
        <p:spPr>
          <a:xfrm>
            <a:off x="7068190" y="2114502"/>
            <a:ext cx="1814051" cy="11532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їжак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025339-D6CC-7291-F804-E898391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F1F5BA-83D8-1F80-F88D-2862442F67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683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’єкт оболонки Пакувальника" showAsIcon="1" r:id="rId3" imgW="965436" imgH="626553" progId="Package">
                  <p:embed/>
                </p:oleObj>
              </mc:Choice>
              <mc:Fallback>
                <p:oleObj name="Об’єкт оболонки Пакувальника" showAsIcon="1" r:id="rId3" imgW="965436" imgH="626553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837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EF8829B6-CD97-AF31-260C-9A744461A710}"/>
              </a:ext>
            </a:extLst>
          </p:cNvPr>
          <p:cNvSpPr/>
          <p:nvPr/>
        </p:nvSpPr>
        <p:spPr>
          <a:xfrm>
            <a:off x="2043465" y="1394971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їжачок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63DC7437-ABC7-30A6-473B-2EA785E736A1}"/>
              </a:ext>
            </a:extLst>
          </p:cNvPr>
          <p:cNvSpPr/>
          <p:nvPr/>
        </p:nvSpPr>
        <p:spPr>
          <a:xfrm>
            <a:off x="321228" y="2948605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звірятко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0C0C5865-9815-5B28-80F8-AD3641314BB6}"/>
              </a:ext>
            </a:extLst>
          </p:cNvPr>
          <p:cNvSpPr/>
          <p:nvPr/>
        </p:nvSpPr>
        <p:spPr>
          <a:xfrm>
            <a:off x="3370683" y="5263210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id="{C630C683-52E4-7362-94A5-359E3F1DBBB9}"/>
              </a:ext>
            </a:extLst>
          </p:cNvPr>
          <p:cNvSpPr/>
          <p:nvPr/>
        </p:nvSpPr>
        <p:spPr>
          <a:xfrm>
            <a:off x="-33247" y="1160003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</a:p>
        </p:txBody>
      </p: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8F7A1D48-18EE-5BE0-0C16-D05F158952A5}"/>
              </a:ext>
            </a:extLst>
          </p:cNvPr>
          <p:cNvSpPr/>
          <p:nvPr/>
        </p:nvSpPr>
        <p:spPr>
          <a:xfrm>
            <a:off x="5411239" y="3101902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лачко с текстом: овальное 19">
            <a:extLst>
              <a:ext uri="{FF2B5EF4-FFF2-40B4-BE49-F238E27FC236}">
                <a16:creationId xmlns:a16="http://schemas.microsoft.com/office/drawing/2014/main" id="{D4B80825-CE1B-F5B5-2458-BF4B75110965}"/>
              </a:ext>
            </a:extLst>
          </p:cNvPr>
          <p:cNvSpPr/>
          <p:nvPr/>
        </p:nvSpPr>
        <p:spPr>
          <a:xfrm>
            <a:off x="5209981" y="1151821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Лісова тваринка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лачко с текстом: овальное 20">
            <a:extLst>
              <a:ext uri="{FF2B5EF4-FFF2-40B4-BE49-F238E27FC236}">
                <a16:creationId xmlns:a16="http://schemas.microsoft.com/office/drawing/2014/main" id="{AE3AE10C-63F0-5139-8FE9-BCF64622A0D3}"/>
              </a:ext>
            </a:extLst>
          </p:cNvPr>
          <p:cNvSpPr/>
          <p:nvPr/>
        </p:nvSpPr>
        <p:spPr>
          <a:xfrm>
            <a:off x="6235357" y="5017272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клубочок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лачко с текстом: овальное 22">
            <a:extLst>
              <a:ext uri="{FF2B5EF4-FFF2-40B4-BE49-F238E27FC236}">
                <a16:creationId xmlns:a16="http://schemas.microsoft.com/office/drawing/2014/main" id="{198249D6-E005-0516-B237-1717173C8A35}"/>
              </a:ext>
            </a:extLst>
          </p:cNvPr>
          <p:cNvSpPr/>
          <p:nvPr/>
        </p:nvSpPr>
        <p:spPr>
          <a:xfrm>
            <a:off x="955107" y="4615139"/>
            <a:ext cx="1922512" cy="12961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групи «Сонечка»)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живе їжачок?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свійська чи дика тварина?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вкрите тіло їжачка?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у нього мордочка? А вушка?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носик? Очі?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у їжачка лапки?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корисний їжак?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93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Опорні картки </a:t>
            </a:r>
          </a:p>
          <a:p>
            <a:pPr marL="0" indent="0" algn="ctr">
              <a:buNone/>
            </a:pPr>
            <a:r>
              <a:rPr lang="uk-UA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групи «Промінчики»)</a:t>
            </a:r>
            <a:endParaRPr lang="ru-RU" sz="5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Їжачок – невелика лісова тваринка.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у нього 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Голочки _____________________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Мордочка ____________________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Вушка _______________________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Ніс _________, схожий 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Оченята, немов 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 _________________________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Їжак полює на мишей.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4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4533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0688"/>
            <a:ext cx="770485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8" name="Picture 4" descr="Темы для Nokia C2-05, тема Sadoch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960440" cy="40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4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pPr algn="ctr">
              <a:buNone/>
            </a:pPr>
            <a:endParaRPr lang="uk-UA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Типова освітня програма, розроблена під керівництвом Шияна Р.Б.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https://mon.gov.ua/storage/app/media/zagalna%20serednya/programy-1-4-  klas/2020/11/20/Shiyana.pdf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>
              <a:buNone/>
            </a:pPr>
            <a:endParaRPr lang="uk-UA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7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8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Гостроносий і малий.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Сірий , тихий і незлий.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Вдень ховається. Вночі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 шукать собі харчі.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із тонких голочок.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він зветься 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0_8c15f_a148fcc0_XL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77072"/>
            <a:ext cx="2448271" cy="24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Чем кормить ежа? фото, Чем кормить ежа? фото обои рабочий стол Чем кормить ежика? еж, фото еж фотографии ежи насекомоядные живо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416824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3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8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Їжачок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688" y="569815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Пригадаймо!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Що називається текстом ?</a:t>
            </a:r>
          </a:p>
          <a:p>
            <a:pPr marL="0" indent="0">
              <a:buNone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З яких частин складається текст ?</a:t>
            </a:r>
          </a:p>
          <a:p>
            <a:pPr marL="0" indent="0">
              <a:buNone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Чи можна до тексту дібрати заголовок?</a:t>
            </a:r>
          </a:p>
          <a:p>
            <a:pPr marL="0" indent="0">
              <a:buNone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Які види текстів ви знаєте?</a:t>
            </a:r>
          </a:p>
          <a:p>
            <a:pPr>
              <a:buNone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Поговорим о том, о сем, поговорим, как мы с тобой живем / Свободная тема /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52" y="5229200"/>
            <a:ext cx="22495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9451"/>
            <a:ext cx="9115208" cy="331236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>
                <a:solidFill>
                  <a:srgbClr val="7030A0"/>
                </a:solidFill>
              </a:rPr>
              <a:t>            Текст – розповідь -</a:t>
            </a:r>
          </a:p>
          <a:p>
            <a:pPr>
              <a:buNone/>
            </a:pPr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це текст, у якому йдеться, про події повя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зані між собою, про дії героїв(персонажів) розповіді. Його мета – розповісти – як це було.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аксаганський район. КДНЗ 234 - Зимові розв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17032"/>
            <a:ext cx="612068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136339"/>
            <a:ext cx="9036496" cy="398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Їжак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Восени дбайливий їжак влаштував собі тепле зимів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 Натягав у нору під старим пеньком сухого запашного листя та м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 лісового моху. Добре йому взимку спати у теплому кублі.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ёжики фото / VFL.Ru это, фотохостинг без регистрации, и быстрый хостинг изображени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"/>
            <a:ext cx="4536504" cy="27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Без Надпис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909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551837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Їжак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 їжачок. Сам він сірий. Має гострі колючки. У нього маленькі лапки і гостра мордочка. Цікава тваринка.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13314"/>
            <a:ext cx="9828584" cy="71713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опис –</a:t>
            </a:r>
          </a:p>
          <a:p>
            <a:pPr marL="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словесне зображення предмета, </a:t>
            </a:r>
          </a:p>
          <a:p>
            <a:pPr marL="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істоти, явища, місцевості, приміщень.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Голос лисы лисицы mp3 голос крики Лисица обыкновенная (Vulpes vulpes) слушать скачать онлайн бесплатно голоса хищников звуки хи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6857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ти Бога - Просмотр фот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6857"/>
            <a:ext cx="4211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Текст–опис складається з таких частин:</a:t>
            </a:r>
          </a:p>
          <a:p>
            <a:pPr marL="0" indent="0" algn="ctr">
              <a:buNone/>
            </a:pP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047" y="3444954"/>
            <a:ext cx="27363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122925" y="1498953"/>
            <a:ext cx="5832648" cy="1396010"/>
          </a:xfrm>
          <a:prstGeom prst="wedgeRectCallout">
            <a:avLst>
              <a:gd name="adj1" fmla="val -56340"/>
              <a:gd name="adj2" fmla="val 877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, в якій передається загальне враження про предмет.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067944" y="3245697"/>
            <a:ext cx="4806445" cy="1349288"/>
          </a:xfrm>
          <a:prstGeom prst="wedgeRectCallout">
            <a:avLst>
              <a:gd name="adj1" fmla="val -72120"/>
              <a:gd name="adj2" fmla="val 264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, в якій розкриваються ознаки предмета.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049097" y="5369058"/>
            <a:ext cx="4680520" cy="1298744"/>
          </a:xfrm>
          <a:prstGeom prst="wedgeRectCallout">
            <a:avLst>
              <a:gd name="adj1" fmla="val -71944"/>
              <a:gd name="adj2" fmla="val -97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(але може і не бути).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Фееричные бабочки - растровый клипарт &quot; NIFIGA-SEBE.RU - фот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5146">
            <a:off x="435861" y="1492484"/>
            <a:ext cx="2410676" cy="18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77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438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Об’єкт оболонки Пакувальника</vt:lpstr>
      <vt:lpstr> Складання  тексту – опису «Їжачок»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- опис</dc:title>
  <dc:creator>даша</dc:creator>
  <cp:lastModifiedBy>tanaseludko93@gmail.com</cp:lastModifiedBy>
  <cp:revision>33</cp:revision>
  <dcterms:created xsi:type="dcterms:W3CDTF">2015-01-07T16:30:31Z</dcterms:created>
  <dcterms:modified xsi:type="dcterms:W3CDTF">2023-07-22T11:50:21Z</dcterms:modified>
</cp:coreProperties>
</file>