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orizon" charset="1" panose="02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12" Target="slides/slide2.xml" Type="http://schemas.openxmlformats.org/officeDocument/2006/relationships/slide"/><Relationship Id="rId13" Target="slides/slide3.xml" Type="http://schemas.openxmlformats.org/officeDocument/2006/relationships/slide"/><Relationship Id="rId14" Target="slides/slide4.xml" Type="http://schemas.openxmlformats.org/officeDocument/2006/relationships/slide"/><Relationship Id="rId15" Target="slides/slide5.xml" Type="http://schemas.openxmlformats.org/officeDocument/2006/relationships/slide"/><Relationship Id="rId16" Target="slides/slide6.xml" Type="http://schemas.openxmlformats.org/officeDocument/2006/relationships/slide"/><Relationship Id="rId17" Target="slides/slide7.xml" Type="http://schemas.openxmlformats.org/officeDocument/2006/relationships/slide"/><Relationship Id="rId18" Target="slides/slide8.xml" Type="http://schemas.openxmlformats.org/officeDocument/2006/relationships/slide"/><Relationship Id="rId19" Target="slides/slide9.xml" Type="http://schemas.openxmlformats.org/officeDocument/2006/relationships/slide"/><Relationship Id="rId2" Target="presProps.xml" Type="http://schemas.openxmlformats.org/officeDocument/2006/relationships/presProps"/><Relationship Id="rId20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24.png" Type="http://schemas.openxmlformats.org/officeDocument/2006/relationships/image"/><Relationship Id="rId15" Target="../media/image27.png" Type="http://schemas.openxmlformats.org/officeDocument/2006/relationships/image"/><Relationship Id="rId16" Target="../media/image3.png" Type="http://schemas.openxmlformats.org/officeDocument/2006/relationships/image"/><Relationship Id="rId17" Target="../media/image4.svg" Type="http://schemas.openxmlformats.org/officeDocument/2006/relationships/image"/><Relationship Id="rId18" Target="../media/image29.png" Type="http://schemas.openxmlformats.org/officeDocument/2006/relationships/image"/><Relationship Id="rId19" Target="../media/image30.svg" Type="http://schemas.openxmlformats.org/officeDocument/2006/relationships/image"/><Relationship Id="rId2" Target="../media/image1.png" Type="http://schemas.openxmlformats.org/officeDocument/2006/relationships/image"/><Relationship Id="rId20" Target="../media/image16.png" Type="http://schemas.openxmlformats.org/officeDocument/2006/relationships/image"/><Relationship Id="rId21" Target="../media/image17.svg" Type="http://schemas.openxmlformats.org/officeDocument/2006/relationships/image"/><Relationship Id="rId22" Target="../media/image31.png" Type="http://schemas.openxmlformats.org/officeDocument/2006/relationships/image"/><Relationship Id="rId23" Target="../media/image32.sv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18.png" Type="http://schemas.openxmlformats.org/officeDocument/2006/relationships/image"/><Relationship Id="rId16" Target="../media/image19.svg" Type="http://schemas.openxmlformats.org/officeDocument/2006/relationships/image"/><Relationship Id="rId17" Target="../media/image20.png" Type="http://schemas.openxmlformats.org/officeDocument/2006/relationships/image"/><Relationship Id="rId18" Target="../media/image21.svg" Type="http://schemas.openxmlformats.org/officeDocument/2006/relationships/image"/><Relationship Id="rId19" Target="../media/image22.png" Type="http://schemas.openxmlformats.org/officeDocument/2006/relationships/image"/><Relationship Id="rId2" Target="../media/image1.png" Type="http://schemas.openxmlformats.org/officeDocument/2006/relationships/image"/><Relationship Id="rId20" Target="../media/image23.svg" Type="http://schemas.openxmlformats.org/officeDocument/2006/relationships/image"/><Relationship Id="rId21" Target="../media/image24.png" Type="http://schemas.openxmlformats.org/officeDocument/2006/relationships/image"/><Relationship Id="rId22" Target="../media/image25.png" Type="http://schemas.openxmlformats.org/officeDocument/2006/relationships/image"/><Relationship Id="rId23" Target="../media/image26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18.png" Type="http://schemas.openxmlformats.org/officeDocument/2006/relationships/image"/><Relationship Id="rId16" Target="../media/image19.svg" Type="http://schemas.openxmlformats.org/officeDocument/2006/relationships/image"/><Relationship Id="rId17" Target="../media/image20.png" Type="http://schemas.openxmlformats.org/officeDocument/2006/relationships/image"/><Relationship Id="rId18" Target="../media/image21.svg" Type="http://schemas.openxmlformats.org/officeDocument/2006/relationships/image"/><Relationship Id="rId19" Target="../media/image22.png" Type="http://schemas.openxmlformats.org/officeDocument/2006/relationships/image"/><Relationship Id="rId2" Target="../media/image1.png" Type="http://schemas.openxmlformats.org/officeDocument/2006/relationships/image"/><Relationship Id="rId20" Target="../media/image23.svg" Type="http://schemas.openxmlformats.org/officeDocument/2006/relationships/image"/><Relationship Id="rId21" Target="../media/image24.png" Type="http://schemas.openxmlformats.org/officeDocument/2006/relationships/image"/><Relationship Id="rId22" Target="../media/image27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18.png" Type="http://schemas.openxmlformats.org/officeDocument/2006/relationships/image"/><Relationship Id="rId13" Target="../media/image19.svg" Type="http://schemas.openxmlformats.org/officeDocument/2006/relationships/image"/><Relationship Id="rId14" Target="../media/image20.png" Type="http://schemas.openxmlformats.org/officeDocument/2006/relationships/image"/><Relationship Id="rId15" Target="../media/image21.svg" Type="http://schemas.openxmlformats.org/officeDocument/2006/relationships/image"/><Relationship Id="rId16" Target="../media/image22.png" Type="http://schemas.openxmlformats.org/officeDocument/2006/relationships/image"/><Relationship Id="rId17" Target="../media/image23.svg" Type="http://schemas.openxmlformats.org/officeDocument/2006/relationships/image"/><Relationship Id="rId18" Target="../media/image24.png" Type="http://schemas.openxmlformats.org/officeDocument/2006/relationships/image"/><Relationship Id="rId19" Target="../media/image27.png" Type="http://schemas.openxmlformats.org/officeDocument/2006/relationships/image"/><Relationship Id="rId2" Target="../media/image1.png" Type="http://schemas.openxmlformats.org/officeDocument/2006/relationships/image"/><Relationship Id="rId20" Target="../media/image28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18.png" Type="http://schemas.openxmlformats.org/officeDocument/2006/relationships/image"/><Relationship Id="rId13" Target="../media/image19.svg" Type="http://schemas.openxmlformats.org/officeDocument/2006/relationships/image"/><Relationship Id="rId14" Target="../media/image22.png" Type="http://schemas.openxmlformats.org/officeDocument/2006/relationships/image"/><Relationship Id="rId15" Target="../media/image23.svg" Type="http://schemas.openxmlformats.org/officeDocument/2006/relationships/image"/><Relationship Id="rId16" Target="../media/image24.png" Type="http://schemas.openxmlformats.org/officeDocument/2006/relationships/image"/><Relationship Id="rId17" Target="../media/image27.png" Type="http://schemas.openxmlformats.org/officeDocument/2006/relationships/image"/><Relationship Id="rId18" Target="../media/image28.png" Type="http://schemas.openxmlformats.org/officeDocument/2006/relationships/image"/><Relationship Id="rId19" Target="../media/image20.png" Type="http://schemas.openxmlformats.org/officeDocument/2006/relationships/image"/><Relationship Id="rId2" Target="../media/image1.png" Type="http://schemas.openxmlformats.org/officeDocument/2006/relationships/image"/><Relationship Id="rId20" Target="../media/image21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18.png" Type="http://schemas.openxmlformats.org/officeDocument/2006/relationships/image"/><Relationship Id="rId13" Target="../media/image19.svg" Type="http://schemas.openxmlformats.org/officeDocument/2006/relationships/image"/><Relationship Id="rId14" Target="../media/image20.png" Type="http://schemas.openxmlformats.org/officeDocument/2006/relationships/image"/><Relationship Id="rId15" Target="../media/image21.svg" Type="http://schemas.openxmlformats.org/officeDocument/2006/relationships/image"/><Relationship Id="rId16" Target="../media/image22.png" Type="http://schemas.openxmlformats.org/officeDocument/2006/relationships/image"/><Relationship Id="rId17" Target="../media/image23.svg" Type="http://schemas.openxmlformats.org/officeDocument/2006/relationships/image"/><Relationship Id="rId18" Target="../media/image24.png" Type="http://schemas.openxmlformats.org/officeDocument/2006/relationships/image"/><Relationship Id="rId19" Target="../media/image27.png" Type="http://schemas.openxmlformats.org/officeDocument/2006/relationships/image"/><Relationship Id="rId2" Target="../media/image1.png" Type="http://schemas.openxmlformats.org/officeDocument/2006/relationships/image"/><Relationship Id="rId20" Target="../media/image29.png" Type="http://schemas.openxmlformats.org/officeDocument/2006/relationships/image"/><Relationship Id="rId21" Target="../media/image30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20.png" Type="http://schemas.openxmlformats.org/officeDocument/2006/relationships/image"/><Relationship Id="rId13" Target="../media/image21.svg" Type="http://schemas.openxmlformats.org/officeDocument/2006/relationships/image"/><Relationship Id="rId14" Target="../media/image22.png" Type="http://schemas.openxmlformats.org/officeDocument/2006/relationships/image"/><Relationship Id="rId15" Target="../media/image23.svg" Type="http://schemas.openxmlformats.org/officeDocument/2006/relationships/image"/><Relationship Id="rId16" Target="../media/image24.png" Type="http://schemas.openxmlformats.org/officeDocument/2006/relationships/image"/><Relationship Id="rId17" Target="../media/image27.png" Type="http://schemas.openxmlformats.org/officeDocument/2006/relationships/image"/><Relationship Id="rId18" Target="../media/image3.png" Type="http://schemas.openxmlformats.org/officeDocument/2006/relationships/image"/><Relationship Id="rId19" Target="../media/image4.svg" Type="http://schemas.openxmlformats.org/officeDocument/2006/relationships/image"/><Relationship Id="rId2" Target="../media/image1.png" Type="http://schemas.openxmlformats.org/officeDocument/2006/relationships/image"/><Relationship Id="rId20" Target="../media/image29.png" Type="http://schemas.openxmlformats.org/officeDocument/2006/relationships/image"/><Relationship Id="rId21" Target="../media/image30.sv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20.png" Type="http://schemas.openxmlformats.org/officeDocument/2006/relationships/image"/><Relationship Id="rId13" Target="../media/image21.svg" Type="http://schemas.openxmlformats.org/officeDocument/2006/relationships/image"/><Relationship Id="rId14" Target="../media/image22.png" Type="http://schemas.openxmlformats.org/officeDocument/2006/relationships/image"/><Relationship Id="rId15" Target="../media/image23.svg" Type="http://schemas.openxmlformats.org/officeDocument/2006/relationships/image"/><Relationship Id="rId16" Target="../media/image24.png" Type="http://schemas.openxmlformats.org/officeDocument/2006/relationships/image"/><Relationship Id="rId17" Target="../media/image27.png" Type="http://schemas.openxmlformats.org/officeDocument/2006/relationships/image"/><Relationship Id="rId18" Target="../media/image3.png" Type="http://schemas.openxmlformats.org/officeDocument/2006/relationships/image"/><Relationship Id="rId19" Target="../media/image4.svg" Type="http://schemas.openxmlformats.org/officeDocument/2006/relationships/image"/><Relationship Id="rId2" Target="../media/image1.png" Type="http://schemas.openxmlformats.org/officeDocument/2006/relationships/image"/><Relationship Id="rId20" Target="../media/image29.png" Type="http://schemas.openxmlformats.org/officeDocument/2006/relationships/image"/><Relationship Id="rId21" Target="../media/image30.sv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F57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28764" y="2363513"/>
            <a:ext cx="7915236" cy="7750833"/>
            <a:chOff x="0" y="0"/>
            <a:chExt cx="83004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434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384886" y="2010858"/>
            <a:ext cx="8564878" cy="8361615"/>
            <a:chOff x="0" y="0"/>
            <a:chExt cx="832558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169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955749" y="602493"/>
            <a:ext cx="13484344" cy="176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382"/>
              </a:lnSpc>
            </a:pPr>
            <a:r>
              <a:rPr lang="en-US" sz="14228">
                <a:solidFill>
                  <a:srgbClr val="CFFF00"/>
                </a:solidFill>
                <a:latin typeface="Horizon Bold"/>
              </a:rPr>
              <a:t>DOOBLES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97521" y="4046876"/>
            <a:ext cx="13042572" cy="3683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21"/>
              </a:lnSpc>
            </a:pPr>
            <a:r>
              <a:rPr lang="en-US" sz="10515">
                <a:solidFill>
                  <a:srgbClr val="CFFF00"/>
                </a:solidFill>
                <a:latin typeface="Arimo"/>
              </a:rPr>
              <a:t>Find and name</a:t>
            </a:r>
          </a:p>
          <a:p>
            <a:pPr algn="ctr">
              <a:lnSpc>
                <a:spcPts val="14721"/>
              </a:lnSpc>
              <a:spcBef>
                <a:spcPct val="0"/>
              </a:spcBef>
            </a:pPr>
            <a:r>
              <a:rPr lang="en-US" sz="10515">
                <a:solidFill>
                  <a:srgbClr val="CFFF00"/>
                </a:solidFill>
                <a:latin typeface="Arimo"/>
              </a:rPr>
              <a:t> the common object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99638"/>
            <a:ext cx="9204082" cy="8319146"/>
            <a:chOff x="0" y="0"/>
            <a:chExt cx="89926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45044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318382" y="482570"/>
            <a:ext cx="8775730" cy="877573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69692">
            <a:off x="5211392" y="64790"/>
            <a:ext cx="2383366" cy="2712223"/>
          </a:xfrm>
          <a:custGeom>
            <a:avLst/>
            <a:gdLst/>
            <a:ahLst/>
            <a:cxnLst/>
            <a:rect r="r" b="b" t="t" l="l"/>
            <a:pathLst>
              <a:path h="2712223" w="2383366">
                <a:moveTo>
                  <a:pt x="0" y="0"/>
                </a:moveTo>
                <a:lnTo>
                  <a:pt x="2383366" y="0"/>
                </a:lnTo>
                <a:lnTo>
                  <a:pt x="2383366" y="2712223"/>
                </a:lnTo>
                <a:lnTo>
                  <a:pt x="0" y="2712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480070">
            <a:off x="10014623" y="2280480"/>
            <a:ext cx="2579794" cy="2312713"/>
          </a:xfrm>
          <a:custGeom>
            <a:avLst/>
            <a:gdLst/>
            <a:ahLst/>
            <a:cxnLst/>
            <a:rect r="r" b="b" t="t" l="l"/>
            <a:pathLst>
              <a:path h="2312713" w="2579794">
                <a:moveTo>
                  <a:pt x="0" y="0"/>
                </a:moveTo>
                <a:lnTo>
                  <a:pt x="2579794" y="0"/>
                </a:lnTo>
                <a:lnTo>
                  <a:pt x="2579794" y="2312712"/>
                </a:lnTo>
                <a:lnTo>
                  <a:pt x="0" y="2312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811193">
            <a:off x="6753187" y="2920806"/>
            <a:ext cx="2349490" cy="2772260"/>
          </a:xfrm>
          <a:custGeom>
            <a:avLst/>
            <a:gdLst/>
            <a:ahLst/>
            <a:cxnLst/>
            <a:rect r="r" b="b" t="t" l="l"/>
            <a:pathLst>
              <a:path h="2772260" w="2349490">
                <a:moveTo>
                  <a:pt x="0" y="0"/>
                </a:moveTo>
                <a:lnTo>
                  <a:pt x="2349490" y="0"/>
                </a:lnTo>
                <a:lnTo>
                  <a:pt x="2349490" y="2772260"/>
                </a:lnTo>
                <a:lnTo>
                  <a:pt x="0" y="27722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7754060">
            <a:off x="15659501" y="1414349"/>
            <a:ext cx="887050" cy="1923143"/>
          </a:xfrm>
          <a:custGeom>
            <a:avLst/>
            <a:gdLst/>
            <a:ahLst/>
            <a:cxnLst/>
            <a:rect r="r" b="b" t="t" l="l"/>
            <a:pathLst>
              <a:path h="1923143" w="887050">
                <a:moveTo>
                  <a:pt x="0" y="0"/>
                </a:moveTo>
                <a:lnTo>
                  <a:pt x="887049" y="0"/>
                </a:lnTo>
                <a:lnTo>
                  <a:pt x="887049" y="1923143"/>
                </a:lnTo>
                <a:lnTo>
                  <a:pt x="0" y="19231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181012">
            <a:off x="13862515" y="7097445"/>
            <a:ext cx="2227731" cy="1314361"/>
          </a:xfrm>
          <a:custGeom>
            <a:avLst/>
            <a:gdLst/>
            <a:ahLst/>
            <a:cxnLst/>
            <a:rect r="r" b="b" t="t" l="l"/>
            <a:pathLst>
              <a:path h="1314361" w="2227731">
                <a:moveTo>
                  <a:pt x="0" y="0"/>
                </a:moveTo>
                <a:lnTo>
                  <a:pt x="2227731" y="0"/>
                </a:lnTo>
                <a:lnTo>
                  <a:pt x="2227731" y="1314361"/>
                </a:lnTo>
                <a:lnTo>
                  <a:pt x="0" y="13143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756431" y="817025"/>
            <a:ext cx="1899630" cy="1671675"/>
          </a:xfrm>
          <a:custGeom>
            <a:avLst/>
            <a:gdLst/>
            <a:ahLst/>
            <a:cxnLst/>
            <a:rect r="r" b="b" t="t" l="l"/>
            <a:pathLst>
              <a:path h="1671675" w="1899630">
                <a:moveTo>
                  <a:pt x="0" y="0"/>
                </a:moveTo>
                <a:lnTo>
                  <a:pt x="1899631" y="0"/>
                </a:lnTo>
                <a:lnTo>
                  <a:pt x="1899631" y="1671675"/>
                </a:lnTo>
                <a:lnTo>
                  <a:pt x="0" y="16716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3219326">
            <a:off x="5789556" y="5215122"/>
            <a:ext cx="1067508" cy="2534144"/>
          </a:xfrm>
          <a:custGeom>
            <a:avLst/>
            <a:gdLst/>
            <a:ahLst/>
            <a:cxnLst/>
            <a:rect r="r" b="b" t="t" l="l"/>
            <a:pathLst>
              <a:path h="2534144" w="1067508">
                <a:moveTo>
                  <a:pt x="0" y="0"/>
                </a:moveTo>
                <a:lnTo>
                  <a:pt x="1067508" y="0"/>
                </a:lnTo>
                <a:lnTo>
                  <a:pt x="1067508" y="2534144"/>
                </a:lnTo>
                <a:lnTo>
                  <a:pt x="0" y="253414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595244" y="5377961"/>
            <a:ext cx="2150494" cy="2208466"/>
          </a:xfrm>
          <a:custGeom>
            <a:avLst/>
            <a:gdLst/>
            <a:ahLst/>
            <a:cxnLst/>
            <a:rect r="r" b="b" t="t" l="l"/>
            <a:pathLst>
              <a:path h="2208466" w="2150494">
                <a:moveTo>
                  <a:pt x="0" y="0"/>
                </a:moveTo>
                <a:lnTo>
                  <a:pt x="2150494" y="0"/>
                </a:lnTo>
                <a:lnTo>
                  <a:pt x="2150494" y="2208466"/>
                </a:lnTo>
                <a:lnTo>
                  <a:pt x="0" y="220846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667335" y="5301355"/>
            <a:ext cx="3125703" cy="2918626"/>
          </a:xfrm>
          <a:custGeom>
            <a:avLst/>
            <a:gdLst/>
            <a:ahLst/>
            <a:cxnLst/>
            <a:rect r="r" b="b" t="t" l="l"/>
            <a:pathLst>
              <a:path h="2918626" w="3125703">
                <a:moveTo>
                  <a:pt x="0" y="0"/>
                </a:moveTo>
                <a:lnTo>
                  <a:pt x="3125703" y="0"/>
                </a:lnTo>
                <a:lnTo>
                  <a:pt x="3125703" y="2918626"/>
                </a:lnTo>
                <a:lnTo>
                  <a:pt x="0" y="29186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06681" y="4453094"/>
            <a:ext cx="1747900" cy="1380813"/>
          </a:xfrm>
          <a:custGeom>
            <a:avLst/>
            <a:gdLst/>
            <a:ahLst/>
            <a:cxnLst/>
            <a:rect r="r" b="b" t="t" l="l"/>
            <a:pathLst>
              <a:path h="1380813" w="1747900">
                <a:moveTo>
                  <a:pt x="0" y="0"/>
                </a:moveTo>
                <a:lnTo>
                  <a:pt x="1747900" y="0"/>
                </a:lnTo>
                <a:lnTo>
                  <a:pt x="1747900" y="1380812"/>
                </a:lnTo>
                <a:lnTo>
                  <a:pt x="0" y="138081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2928915">
            <a:off x="2405604" y="1198982"/>
            <a:ext cx="1682747" cy="3270356"/>
          </a:xfrm>
          <a:custGeom>
            <a:avLst/>
            <a:gdLst/>
            <a:ahLst/>
            <a:cxnLst/>
            <a:rect r="r" b="b" t="t" l="l"/>
            <a:pathLst>
              <a:path h="3270356" w="1682747">
                <a:moveTo>
                  <a:pt x="0" y="0"/>
                </a:moveTo>
                <a:lnTo>
                  <a:pt x="1682747" y="0"/>
                </a:lnTo>
                <a:lnTo>
                  <a:pt x="1682747" y="3270356"/>
                </a:lnTo>
                <a:lnTo>
                  <a:pt x="0" y="327035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820029" y="3231650"/>
            <a:ext cx="2856416" cy="3250544"/>
          </a:xfrm>
          <a:custGeom>
            <a:avLst/>
            <a:gdLst/>
            <a:ahLst/>
            <a:cxnLst/>
            <a:rect r="r" b="b" t="t" l="l"/>
            <a:pathLst>
              <a:path h="3250544" w="2856416">
                <a:moveTo>
                  <a:pt x="0" y="0"/>
                </a:moveTo>
                <a:lnTo>
                  <a:pt x="2856416" y="0"/>
                </a:lnTo>
                <a:lnTo>
                  <a:pt x="2856416" y="3250544"/>
                </a:lnTo>
                <a:lnTo>
                  <a:pt x="0" y="3250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869873" y="2834160"/>
            <a:ext cx="2017473" cy="2658943"/>
          </a:xfrm>
          <a:custGeom>
            <a:avLst/>
            <a:gdLst/>
            <a:ahLst/>
            <a:cxnLst/>
            <a:rect r="r" b="b" t="t" l="l"/>
            <a:pathLst>
              <a:path h="2658943" w="2017473">
                <a:moveTo>
                  <a:pt x="0" y="0"/>
                </a:moveTo>
                <a:lnTo>
                  <a:pt x="2017473" y="0"/>
                </a:lnTo>
                <a:lnTo>
                  <a:pt x="2017473" y="2658943"/>
                </a:lnTo>
                <a:lnTo>
                  <a:pt x="0" y="265894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417964"/>
            <a:ext cx="9204082" cy="8319146"/>
            <a:chOff x="0" y="0"/>
            <a:chExt cx="89926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45044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626578" y="-664603"/>
            <a:ext cx="8775730" cy="877573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7080727">
            <a:off x="11765073" y="5517685"/>
            <a:ext cx="2029861" cy="2309941"/>
          </a:xfrm>
          <a:custGeom>
            <a:avLst/>
            <a:gdLst/>
            <a:ahLst/>
            <a:cxnLst/>
            <a:rect r="r" b="b" t="t" l="l"/>
            <a:pathLst>
              <a:path h="2309941" w="2029861">
                <a:moveTo>
                  <a:pt x="0" y="0"/>
                </a:moveTo>
                <a:lnTo>
                  <a:pt x="2029861" y="0"/>
                </a:lnTo>
                <a:lnTo>
                  <a:pt x="2029861" y="2309941"/>
                </a:lnTo>
                <a:lnTo>
                  <a:pt x="0" y="2309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774722">
            <a:off x="10074621" y="2998694"/>
            <a:ext cx="3125703" cy="2918626"/>
          </a:xfrm>
          <a:custGeom>
            <a:avLst/>
            <a:gdLst/>
            <a:ahLst/>
            <a:cxnLst/>
            <a:rect r="r" b="b" t="t" l="l"/>
            <a:pathLst>
              <a:path h="2918626" w="3125703">
                <a:moveTo>
                  <a:pt x="0" y="0"/>
                </a:moveTo>
                <a:lnTo>
                  <a:pt x="3125704" y="0"/>
                </a:lnTo>
                <a:lnTo>
                  <a:pt x="3125704" y="2918626"/>
                </a:lnTo>
                <a:lnTo>
                  <a:pt x="0" y="2918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798861">
            <a:off x="833211" y="6156812"/>
            <a:ext cx="1842922" cy="1917214"/>
          </a:xfrm>
          <a:custGeom>
            <a:avLst/>
            <a:gdLst/>
            <a:ahLst/>
            <a:cxnLst/>
            <a:rect r="r" b="b" t="t" l="l"/>
            <a:pathLst>
              <a:path h="1917214" w="1842922">
                <a:moveTo>
                  <a:pt x="0" y="0"/>
                </a:moveTo>
                <a:lnTo>
                  <a:pt x="1842922" y="0"/>
                </a:lnTo>
                <a:lnTo>
                  <a:pt x="1842922" y="1917214"/>
                </a:lnTo>
                <a:lnTo>
                  <a:pt x="0" y="19172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750249">
            <a:off x="14143161" y="223288"/>
            <a:ext cx="3908984" cy="3504294"/>
          </a:xfrm>
          <a:custGeom>
            <a:avLst/>
            <a:gdLst/>
            <a:ahLst/>
            <a:cxnLst/>
            <a:rect r="r" b="b" t="t" l="l"/>
            <a:pathLst>
              <a:path h="3504294" w="3908984">
                <a:moveTo>
                  <a:pt x="0" y="0"/>
                </a:moveTo>
                <a:lnTo>
                  <a:pt x="3908983" y="0"/>
                </a:lnTo>
                <a:lnTo>
                  <a:pt x="3908983" y="3504294"/>
                </a:lnTo>
                <a:lnTo>
                  <a:pt x="0" y="35042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3260290">
            <a:off x="5670781" y="2741300"/>
            <a:ext cx="3815542" cy="4114800"/>
          </a:xfrm>
          <a:custGeom>
            <a:avLst/>
            <a:gdLst/>
            <a:ahLst/>
            <a:cxnLst/>
            <a:rect r="r" b="b" t="t" l="l"/>
            <a:pathLst>
              <a:path h="4114800" w="3815542">
                <a:moveTo>
                  <a:pt x="0" y="0"/>
                </a:moveTo>
                <a:lnTo>
                  <a:pt x="3815542" y="0"/>
                </a:lnTo>
                <a:lnTo>
                  <a:pt x="3815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058957" y="6791138"/>
            <a:ext cx="2729529" cy="2639978"/>
          </a:xfrm>
          <a:custGeom>
            <a:avLst/>
            <a:gdLst/>
            <a:ahLst/>
            <a:cxnLst/>
            <a:rect r="r" b="b" t="t" l="l"/>
            <a:pathLst>
              <a:path h="2639978" w="2729529">
                <a:moveTo>
                  <a:pt x="0" y="0"/>
                </a:moveTo>
                <a:lnTo>
                  <a:pt x="2729529" y="0"/>
                </a:lnTo>
                <a:lnTo>
                  <a:pt x="2729529" y="2639978"/>
                </a:lnTo>
                <a:lnTo>
                  <a:pt x="0" y="26399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179213" y="151334"/>
            <a:ext cx="1428125" cy="2533259"/>
          </a:xfrm>
          <a:custGeom>
            <a:avLst/>
            <a:gdLst/>
            <a:ahLst/>
            <a:cxnLst/>
            <a:rect r="r" b="b" t="t" l="l"/>
            <a:pathLst>
              <a:path h="2533259" w="1428125">
                <a:moveTo>
                  <a:pt x="0" y="0"/>
                </a:moveTo>
                <a:lnTo>
                  <a:pt x="1428125" y="0"/>
                </a:lnTo>
                <a:lnTo>
                  <a:pt x="1428125" y="2533259"/>
                </a:lnTo>
                <a:lnTo>
                  <a:pt x="0" y="253325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452367">
            <a:off x="890112" y="2761873"/>
            <a:ext cx="2349490" cy="2772260"/>
          </a:xfrm>
          <a:custGeom>
            <a:avLst/>
            <a:gdLst/>
            <a:ahLst/>
            <a:cxnLst/>
            <a:rect r="r" b="b" t="t" l="l"/>
            <a:pathLst>
              <a:path h="2772260" w="2349490">
                <a:moveTo>
                  <a:pt x="0" y="0"/>
                </a:moveTo>
                <a:lnTo>
                  <a:pt x="2349490" y="0"/>
                </a:lnTo>
                <a:lnTo>
                  <a:pt x="2349490" y="2772260"/>
                </a:lnTo>
                <a:lnTo>
                  <a:pt x="0" y="277226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866256" y="1746370"/>
            <a:ext cx="1471570" cy="2859941"/>
          </a:xfrm>
          <a:custGeom>
            <a:avLst/>
            <a:gdLst/>
            <a:ahLst/>
            <a:cxnLst/>
            <a:rect r="r" b="b" t="t" l="l"/>
            <a:pathLst>
              <a:path h="2859941" w="1471570">
                <a:moveTo>
                  <a:pt x="0" y="0"/>
                </a:moveTo>
                <a:lnTo>
                  <a:pt x="1471570" y="0"/>
                </a:lnTo>
                <a:lnTo>
                  <a:pt x="1471570" y="2859941"/>
                </a:lnTo>
                <a:lnTo>
                  <a:pt x="0" y="285994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592070" y="4458007"/>
            <a:ext cx="1225731" cy="2657412"/>
          </a:xfrm>
          <a:custGeom>
            <a:avLst/>
            <a:gdLst/>
            <a:ahLst/>
            <a:cxnLst/>
            <a:rect r="r" b="b" t="t" l="l"/>
            <a:pathLst>
              <a:path h="2657412" w="1225731">
                <a:moveTo>
                  <a:pt x="0" y="0"/>
                </a:moveTo>
                <a:lnTo>
                  <a:pt x="1225731" y="0"/>
                </a:lnTo>
                <a:lnTo>
                  <a:pt x="1225731" y="2657412"/>
                </a:lnTo>
                <a:lnTo>
                  <a:pt x="0" y="265741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3540180">
            <a:off x="12637970" y="3200228"/>
            <a:ext cx="2954227" cy="1742994"/>
          </a:xfrm>
          <a:custGeom>
            <a:avLst/>
            <a:gdLst/>
            <a:ahLst/>
            <a:cxnLst/>
            <a:rect r="r" b="b" t="t" l="l"/>
            <a:pathLst>
              <a:path h="1742994" w="2954227">
                <a:moveTo>
                  <a:pt x="0" y="0"/>
                </a:moveTo>
                <a:lnTo>
                  <a:pt x="2954226" y="0"/>
                </a:lnTo>
                <a:lnTo>
                  <a:pt x="2954226" y="1742994"/>
                </a:lnTo>
                <a:lnTo>
                  <a:pt x="0" y="174299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671315" y="4813908"/>
            <a:ext cx="2246852" cy="1977230"/>
          </a:xfrm>
          <a:custGeom>
            <a:avLst/>
            <a:gdLst/>
            <a:ahLst/>
            <a:cxnLst/>
            <a:rect r="r" b="b" t="t" l="l"/>
            <a:pathLst>
              <a:path h="1977230" w="2246852">
                <a:moveTo>
                  <a:pt x="0" y="0"/>
                </a:moveTo>
                <a:lnTo>
                  <a:pt x="2246852" y="0"/>
                </a:lnTo>
                <a:lnTo>
                  <a:pt x="2246852" y="1977230"/>
                </a:lnTo>
                <a:lnTo>
                  <a:pt x="0" y="197723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99638"/>
            <a:ext cx="9204082" cy="8319146"/>
            <a:chOff x="0" y="0"/>
            <a:chExt cx="89926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45044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798448" y="1511270"/>
            <a:ext cx="8775730" cy="877573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7080727">
            <a:off x="12851568" y="7693558"/>
            <a:ext cx="2029861" cy="2309941"/>
          </a:xfrm>
          <a:custGeom>
            <a:avLst/>
            <a:gdLst/>
            <a:ahLst/>
            <a:cxnLst/>
            <a:rect r="r" b="b" t="t" l="l"/>
            <a:pathLst>
              <a:path h="2309941" w="2029861">
                <a:moveTo>
                  <a:pt x="0" y="0"/>
                </a:moveTo>
                <a:lnTo>
                  <a:pt x="2029861" y="0"/>
                </a:lnTo>
                <a:lnTo>
                  <a:pt x="2029861" y="2309941"/>
                </a:lnTo>
                <a:lnTo>
                  <a:pt x="0" y="2309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774722">
            <a:off x="9963278" y="5213343"/>
            <a:ext cx="3125703" cy="2918626"/>
          </a:xfrm>
          <a:custGeom>
            <a:avLst/>
            <a:gdLst/>
            <a:ahLst/>
            <a:cxnLst/>
            <a:rect r="r" b="b" t="t" l="l"/>
            <a:pathLst>
              <a:path h="2918626" w="3125703">
                <a:moveTo>
                  <a:pt x="0" y="0"/>
                </a:moveTo>
                <a:lnTo>
                  <a:pt x="3125704" y="0"/>
                </a:lnTo>
                <a:lnTo>
                  <a:pt x="3125704" y="2918625"/>
                </a:lnTo>
                <a:lnTo>
                  <a:pt x="0" y="2918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750249">
            <a:off x="13772881" y="1726653"/>
            <a:ext cx="3908984" cy="3504294"/>
          </a:xfrm>
          <a:custGeom>
            <a:avLst/>
            <a:gdLst/>
            <a:ahLst/>
            <a:cxnLst/>
            <a:rect r="r" b="b" t="t" l="l"/>
            <a:pathLst>
              <a:path h="3504294" w="3908984">
                <a:moveTo>
                  <a:pt x="0" y="0"/>
                </a:moveTo>
                <a:lnTo>
                  <a:pt x="3908984" y="0"/>
                </a:lnTo>
                <a:lnTo>
                  <a:pt x="3908984" y="3504295"/>
                </a:lnTo>
                <a:lnTo>
                  <a:pt x="0" y="35042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7716132">
            <a:off x="4663925" y="4615256"/>
            <a:ext cx="3815542" cy="4114800"/>
          </a:xfrm>
          <a:custGeom>
            <a:avLst/>
            <a:gdLst/>
            <a:ahLst/>
            <a:cxnLst/>
            <a:rect r="r" b="b" t="t" l="l"/>
            <a:pathLst>
              <a:path h="4114800" w="3815542">
                <a:moveTo>
                  <a:pt x="0" y="0"/>
                </a:moveTo>
                <a:lnTo>
                  <a:pt x="3815542" y="0"/>
                </a:lnTo>
                <a:lnTo>
                  <a:pt x="38155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963598" y="1818029"/>
            <a:ext cx="2729529" cy="2639978"/>
          </a:xfrm>
          <a:custGeom>
            <a:avLst/>
            <a:gdLst/>
            <a:ahLst/>
            <a:cxnLst/>
            <a:rect r="r" b="b" t="t" l="l"/>
            <a:pathLst>
              <a:path h="2639978" w="2729529">
                <a:moveTo>
                  <a:pt x="0" y="0"/>
                </a:moveTo>
                <a:lnTo>
                  <a:pt x="2729530" y="0"/>
                </a:lnTo>
                <a:lnTo>
                  <a:pt x="2729530" y="2639978"/>
                </a:lnTo>
                <a:lnTo>
                  <a:pt x="0" y="26399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452367">
            <a:off x="1059247" y="1231996"/>
            <a:ext cx="2349490" cy="2772260"/>
          </a:xfrm>
          <a:custGeom>
            <a:avLst/>
            <a:gdLst/>
            <a:ahLst/>
            <a:cxnLst/>
            <a:rect r="r" b="b" t="t" l="l"/>
            <a:pathLst>
              <a:path h="2772260" w="2349490">
                <a:moveTo>
                  <a:pt x="0" y="0"/>
                </a:moveTo>
                <a:lnTo>
                  <a:pt x="2349490" y="0"/>
                </a:lnTo>
                <a:lnTo>
                  <a:pt x="2349490" y="2772260"/>
                </a:lnTo>
                <a:lnTo>
                  <a:pt x="0" y="27722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058957" y="706110"/>
            <a:ext cx="1471570" cy="2859941"/>
          </a:xfrm>
          <a:custGeom>
            <a:avLst/>
            <a:gdLst/>
            <a:ahLst/>
            <a:cxnLst/>
            <a:rect r="r" b="b" t="t" l="l"/>
            <a:pathLst>
              <a:path h="2859941" w="1471570">
                <a:moveTo>
                  <a:pt x="0" y="0"/>
                </a:moveTo>
                <a:lnTo>
                  <a:pt x="1471569" y="0"/>
                </a:lnTo>
                <a:lnTo>
                  <a:pt x="1471569" y="2859941"/>
                </a:lnTo>
                <a:lnTo>
                  <a:pt x="0" y="28599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391532" y="5961372"/>
            <a:ext cx="1225731" cy="2657412"/>
          </a:xfrm>
          <a:custGeom>
            <a:avLst/>
            <a:gdLst/>
            <a:ahLst/>
            <a:cxnLst/>
            <a:rect r="r" b="b" t="t" l="l"/>
            <a:pathLst>
              <a:path h="2657412" w="1225731">
                <a:moveTo>
                  <a:pt x="0" y="0"/>
                </a:moveTo>
                <a:lnTo>
                  <a:pt x="1225732" y="0"/>
                </a:lnTo>
                <a:lnTo>
                  <a:pt x="1225732" y="2657412"/>
                </a:lnTo>
                <a:lnTo>
                  <a:pt x="0" y="265741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3540180">
            <a:off x="12938489" y="5460217"/>
            <a:ext cx="2954227" cy="1742994"/>
          </a:xfrm>
          <a:custGeom>
            <a:avLst/>
            <a:gdLst/>
            <a:ahLst/>
            <a:cxnLst/>
            <a:rect r="r" b="b" t="t" l="l"/>
            <a:pathLst>
              <a:path h="1742994" w="2954227">
                <a:moveTo>
                  <a:pt x="0" y="0"/>
                </a:moveTo>
                <a:lnTo>
                  <a:pt x="2954227" y="0"/>
                </a:lnTo>
                <a:lnTo>
                  <a:pt x="2954227" y="1742994"/>
                </a:lnTo>
                <a:lnTo>
                  <a:pt x="0" y="17429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497655" y="4364052"/>
            <a:ext cx="2246852" cy="1977230"/>
          </a:xfrm>
          <a:custGeom>
            <a:avLst/>
            <a:gdLst/>
            <a:ahLst/>
            <a:cxnLst/>
            <a:rect r="r" b="b" t="t" l="l"/>
            <a:pathLst>
              <a:path h="1977230" w="2246852">
                <a:moveTo>
                  <a:pt x="0" y="0"/>
                </a:moveTo>
                <a:lnTo>
                  <a:pt x="2246852" y="0"/>
                </a:lnTo>
                <a:lnTo>
                  <a:pt x="2246852" y="1977229"/>
                </a:lnTo>
                <a:lnTo>
                  <a:pt x="0" y="197722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1989763">
            <a:off x="3208060" y="3810689"/>
            <a:ext cx="1586681" cy="3766602"/>
          </a:xfrm>
          <a:custGeom>
            <a:avLst/>
            <a:gdLst/>
            <a:ahLst/>
            <a:cxnLst/>
            <a:rect r="r" b="b" t="t" l="l"/>
            <a:pathLst>
              <a:path h="3766602" w="1586681">
                <a:moveTo>
                  <a:pt x="0" y="0"/>
                </a:moveTo>
                <a:lnTo>
                  <a:pt x="1586681" y="0"/>
                </a:lnTo>
                <a:lnTo>
                  <a:pt x="1586681" y="3766602"/>
                </a:lnTo>
                <a:lnTo>
                  <a:pt x="0" y="376660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5183593">
            <a:off x="11474968" y="2658750"/>
            <a:ext cx="1335262" cy="2825950"/>
          </a:xfrm>
          <a:custGeom>
            <a:avLst/>
            <a:gdLst/>
            <a:ahLst/>
            <a:cxnLst/>
            <a:rect r="r" b="b" t="t" l="l"/>
            <a:pathLst>
              <a:path h="2825950" w="1335262">
                <a:moveTo>
                  <a:pt x="0" y="0"/>
                </a:moveTo>
                <a:lnTo>
                  <a:pt x="1335262" y="0"/>
                </a:lnTo>
                <a:lnTo>
                  <a:pt x="1335262" y="2825950"/>
                </a:lnTo>
                <a:lnTo>
                  <a:pt x="0" y="282595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0096" y="1898935"/>
            <a:ext cx="9204082" cy="8319146"/>
            <a:chOff x="0" y="0"/>
            <a:chExt cx="89926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45044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626578" y="-664603"/>
            <a:ext cx="8775730" cy="877573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69692">
            <a:off x="13040286" y="1964568"/>
            <a:ext cx="2737256" cy="3114943"/>
          </a:xfrm>
          <a:custGeom>
            <a:avLst/>
            <a:gdLst/>
            <a:ahLst/>
            <a:cxnLst/>
            <a:rect r="r" b="b" t="t" l="l"/>
            <a:pathLst>
              <a:path h="3114943" w="2737256">
                <a:moveTo>
                  <a:pt x="0" y="0"/>
                </a:moveTo>
                <a:lnTo>
                  <a:pt x="2737256" y="0"/>
                </a:lnTo>
                <a:lnTo>
                  <a:pt x="2737256" y="3114943"/>
                </a:lnTo>
                <a:lnTo>
                  <a:pt x="0" y="31149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75697">
            <a:off x="12793899" y="4988817"/>
            <a:ext cx="3125703" cy="2918626"/>
          </a:xfrm>
          <a:custGeom>
            <a:avLst/>
            <a:gdLst/>
            <a:ahLst/>
            <a:cxnLst/>
            <a:rect r="r" b="b" t="t" l="l"/>
            <a:pathLst>
              <a:path h="2918626" w="3125703">
                <a:moveTo>
                  <a:pt x="0" y="0"/>
                </a:moveTo>
                <a:lnTo>
                  <a:pt x="3125704" y="0"/>
                </a:lnTo>
                <a:lnTo>
                  <a:pt x="3125704" y="2918626"/>
                </a:lnTo>
                <a:lnTo>
                  <a:pt x="0" y="2918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480070">
            <a:off x="10652846" y="-654669"/>
            <a:ext cx="3908984" cy="3504294"/>
          </a:xfrm>
          <a:custGeom>
            <a:avLst/>
            <a:gdLst/>
            <a:ahLst/>
            <a:cxnLst/>
            <a:rect r="r" b="b" t="t" l="l"/>
            <a:pathLst>
              <a:path h="3504294" w="3908984">
                <a:moveTo>
                  <a:pt x="0" y="0"/>
                </a:moveTo>
                <a:lnTo>
                  <a:pt x="3908984" y="0"/>
                </a:lnTo>
                <a:lnTo>
                  <a:pt x="3908984" y="3504294"/>
                </a:lnTo>
                <a:lnTo>
                  <a:pt x="0" y="3504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7716132">
            <a:off x="3987181" y="6775656"/>
            <a:ext cx="3815542" cy="4114800"/>
          </a:xfrm>
          <a:custGeom>
            <a:avLst/>
            <a:gdLst/>
            <a:ahLst/>
            <a:cxnLst/>
            <a:rect r="r" b="b" t="t" l="l"/>
            <a:pathLst>
              <a:path h="4114800" w="3815542">
                <a:moveTo>
                  <a:pt x="0" y="0"/>
                </a:moveTo>
                <a:lnTo>
                  <a:pt x="3815541" y="0"/>
                </a:lnTo>
                <a:lnTo>
                  <a:pt x="38155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95027" y="3391718"/>
            <a:ext cx="2729529" cy="2639978"/>
          </a:xfrm>
          <a:custGeom>
            <a:avLst/>
            <a:gdLst/>
            <a:ahLst/>
            <a:cxnLst/>
            <a:rect r="r" b="b" t="t" l="l"/>
            <a:pathLst>
              <a:path h="2639978" w="2729529">
                <a:moveTo>
                  <a:pt x="0" y="0"/>
                </a:moveTo>
                <a:lnTo>
                  <a:pt x="2729530" y="0"/>
                </a:lnTo>
                <a:lnTo>
                  <a:pt x="2729530" y="2639978"/>
                </a:lnTo>
                <a:lnTo>
                  <a:pt x="0" y="26399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452367">
            <a:off x="6812034" y="4645566"/>
            <a:ext cx="2349490" cy="2772260"/>
          </a:xfrm>
          <a:custGeom>
            <a:avLst/>
            <a:gdLst/>
            <a:ahLst/>
            <a:cxnLst/>
            <a:rect r="r" b="b" t="t" l="l"/>
            <a:pathLst>
              <a:path h="2772260" w="2349490">
                <a:moveTo>
                  <a:pt x="0" y="0"/>
                </a:moveTo>
                <a:lnTo>
                  <a:pt x="2349490" y="0"/>
                </a:lnTo>
                <a:lnTo>
                  <a:pt x="2349490" y="2772260"/>
                </a:lnTo>
                <a:lnTo>
                  <a:pt x="0" y="27722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152987" y="6448130"/>
            <a:ext cx="1471570" cy="2859941"/>
          </a:xfrm>
          <a:custGeom>
            <a:avLst/>
            <a:gdLst/>
            <a:ahLst/>
            <a:cxnLst/>
            <a:rect r="r" b="b" t="t" l="l"/>
            <a:pathLst>
              <a:path h="2859941" w="1471570">
                <a:moveTo>
                  <a:pt x="0" y="0"/>
                </a:moveTo>
                <a:lnTo>
                  <a:pt x="1471570" y="0"/>
                </a:lnTo>
                <a:lnTo>
                  <a:pt x="1471570" y="2859941"/>
                </a:lnTo>
                <a:lnTo>
                  <a:pt x="0" y="28599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523104" y="3138018"/>
            <a:ext cx="1225731" cy="2657412"/>
          </a:xfrm>
          <a:custGeom>
            <a:avLst/>
            <a:gdLst/>
            <a:ahLst/>
            <a:cxnLst/>
            <a:rect r="r" b="b" t="t" l="l"/>
            <a:pathLst>
              <a:path h="2657412" w="1225731">
                <a:moveTo>
                  <a:pt x="0" y="0"/>
                </a:moveTo>
                <a:lnTo>
                  <a:pt x="1225731" y="0"/>
                </a:lnTo>
                <a:lnTo>
                  <a:pt x="1225731" y="2657412"/>
                </a:lnTo>
                <a:lnTo>
                  <a:pt x="0" y="265741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3540180">
            <a:off x="14890533" y="946532"/>
            <a:ext cx="2954227" cy="1742994"/>
          </a:xfrm>
          <a:custGeom>
            <a:avLst/>
            <a:gdLst/>
            <a:ahLst/>
            <a:cxnLst/>
            <a:rect r="r" b="b" t="t" l="l"/>
            <a:pathLst>
              <a:path h="1742994" w="2954227">
                <a:moveTo>
                  <a:pt x="0" y="0"/>
                </a:moveTo>
                <a:lnTo>
                  <a:pt x="2954227" y="0"/>
                </a:lnTo>
                <a:lnTo>
                  <a:pt x="2954227" y="1742994"/>
                </a:lnTo>
                <a:lnTo>
                  <a:pt x="0" y="17429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748711" y="2149403"/>
            <a:ext cx="2246852" cy="1977230"/>
          </a:xfrm>
          <a:custGeom>
            <a:avLst/>
            <a:gdLst/>
            <a:ahLst/>
            <a:cxnLst/>
            <a:rect r="r" b="b" t="t" l="l"/>
            <a:pathLst>
              <a:path h="1977230" w="2246852">
                <a:moveTo>
                  <a:pt x="0" y="0"/>
                </a:moveTo>
                <a:lnTo>
                  <a:pt x="2246852" y="0"/>
                </a:lnTo>
                <a:lnTo>
                  <a:pt x="2246852" y="1977230"/>
                </a:lnTo>
                <a:lnTo>
                  <a:pt x="0" y="197723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1989763">
            <a:off x="4932224" y="3104069"/>
            <a:ext cx="1586681" cy="3766602"/>
          </a:xfrm>
          <a:custGeom>
            <a:avLst/>
            <a:gdLst/>
            <a:ahLst/>
            <a:cxnLst/>
            <a:rect r="r" b="b" t="t" l="l"/>
            <a:pathLst>
              <a:path h="3766602" w="1586681">
                <a:moveTo>
                  <a:pt x="0" y="0"/>
                </a:moveTo>
                <a:lnTo>
                  <a:pt x="1586681" y="0"/>
                </a:lnTo>
                <a:lnTo>
                  <a:pt x="1586681" y="3766602"/>
                </a:lnTo>
                <a:lnTo>
                  <a:pt x="0" y="376660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665223" y="3407164"/>
            <a:ext cx="2150494" cy="2208466"/>
          </a:xfrm>
          <a:custGeom>
            <a:avLst/>
            <a:gdLst/>
            <a:ahLst/>
            <a:cxnLst/>
            <a:rect r="r" b="b" t="t" l="l"/>
            <a:pathLst>
              <a:path h="2208466" w="2150494">
                <a:moveTo>
                  <a:pt x="0" y="0"/>
                </a:moveTo>
                <a:lnTo>
                  <a:pt x="2150494" y="0"/>
                </a:lnTo>
                <a:lnTo>
                  <a:pt x="2150494" y="2208466"/>
                </a:lnTo>
                <a:lnTo>
                  <a:pt x="0" y="220846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99638"/>
            <a:ext cx="9204082" cy="8319146"/>
            <a:chOff x="0" y="0"/>
            <a:chExt cx="89926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45044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512270" y="1407565"/>
            <a:ext cx="8775730" cy="877573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69692">
            <a:off x="14935082" y="2205134"/>
            <a:ext cx="2737256" cy="3114943"/>
          </a:xfrm>
          <a:custGeom>
            <a:avLst/>
            <a:gdLst/>
            <a:ahLst/>
            <a:cxnLst/>
            <a:rect r="r" b="b" t="t" l="l"/>
            <a:pathLst>
              <a:path h="3114943" w="2737256">
                <a:moveTo>
                  <a:pt x="0" y="0"/>
                </a:moveTo>
                <a:lnTo>
                  <a:pt x="2737257" y="0"/>
                </a:lnTo>
                <a:lnTo>
                  <a:pt x="2737257" y="3114943"/>
                </a:lnTo>
                <a:lnTo>
                  <a:pt x="0" y="31149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75697">
            <a:off x="12201686" y="6725240"/>
            <a:ext cx="3125703" cy="2918626"/>
          </a:xfrm>
          <a:custGeom>
            <a:avLst/>
            <a:gdLst/>
            <a:ahLst/>
            <a:cxnLst/>
            <a:rect r="r" b="b" t="t" l="l"/>
            <a:pathLst>
              <a:path h="2918626" w="3125703">
                <a:moveTo>
                  <a:pt x="0" y="0"/>
                </a:moveTo>
                <a:lnTo>
                  <a:pt x="3125703" y="0"/>
                </a:lnTo>
                <a:lnTo>
                  <a:pt x="3125703" y="2918626"/>
                </a:lnTo>
                <a:lnTo>
                  <a:pt x="0" y="2918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480070">
            <a:off x="10523678" y="1862543"/>
            <a:ext cx="3908984" cy="3504294"/>
          </a:xfrm>
          <a:custGeom>
            <a:avLst/>
            <a:gdLst/>
            <a:ahLst/>
            <a:cxnLst/>
            <a:rect r="r" b="b" t="t" l="l"/>
            <a:pathLst>
              <a:path h="3504294" w="3908984">
                <a:moveTo>
                  <a:pt x="0" y="0"/>
                </a:moveTo>
                <a:lnTo>
                  <a:pt x="3908983" y="0"/>
                </a:lnTo>
                <a:lnTo>
                  <a:pt x="3908983" y="3504294"/>
                </a:lnTo>
                <a:lnTo>
                  <a:pt x="0" y="3504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385175">
            <a:off x="6345064" y="1789873"/>
            <a:ext cx="2349490" cy="2772260"/>
          </a:xfrm>
          <a:custGeom>
            <a:avLst/>
            <a:gdLst/>
            <a:ahLst/>
            <a:cxnLst/>
            <a:rect r="r" b="b" t="t" l="l"/>
            <a:pathLst>
              <a:path h="2772260" w="2349490">
                <a:moveTo>
                  <a:pt x="0" y="0"/>
                </a:moveTo>
                <a:lnTo>
                  <a:pt x="2349490" y="0"/>
                </a:lnTo>
                <a:lnTo>
                  <a:pt x="2349490" y="2772260"/>
                </a:lnTo>
                <a:lnTo>
                  <a:pt x="0" y="27722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671081" y="316062"/>
            <a:ext cx="1471570" cy="2859941"/>
          </a:xfrm>
          <a:custGeom>
            <a:avLst/>
            <a:gdLst/>
            <a:ahLst/>
            <a:cxnLst/>
            <a:rect r="r" b="b" t="t" l="l"/>
            <a:pathLst>
              <a:path h="2859941" w="1471570">
                <a:moveTo>
                  <a:pt x="0" y="0"/>
                </a:moveTo>
                <a:lnTo>
                  <a:pt x="1471570" y="0"/>
                </a:lnTo>
                <a:lnTo>
                  <a:pt x="1471570" y="2859941"/>
                </a:lnTo>
                <a:lnTo>
                  <a:pt x="0" y="28599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367646" y="5385710"/>
            <a:ext cx="1225731" cy="2657412"/>
          </a:xfrm>
          <a:custGeom>
            <a:avLst/>
            <a:gdLst/>
            <a:ahLst/>
            <a:cxnLst/>
            <a:rect r="r" b="b" t="t" l="l"/>
            <a:pathLst>
              <a:path h="2657412" w="1225731">
                <a:moveTo>
                  <a:pt x="0" y="0"/>
                </a:moveTo>
                <a:lnTo>
                  <a:pt x="1225732" y="0"/>
                </a:lnTo>
                <a:lnTo>
                  <a:pt x="1225732" y="2657413"/>
                </a:lnTo>
                <a:lnTo>
                  <a:pt x="0" y="26574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3540180">
            <a:off x="13133648" y="5302702"/>
            <a:ext cx="2954227" cy="1742994"/>
          </a:xfrm>
          <a:custGeom>
            <a:avLst/>
            <a:gdLst/>
            <a:ahLst/>
            <a:cxnLst/>
            <a:rect r="r" b="b" t="t" l="l"/>
            <a:pathLst>
              <a:path h="1742994" w="2954227">
                <a:moveTo>
                  <a:pt x="0" y="0"/>
                </a:moveTo>
                <a:lnTo>
                  <a:pt x="2954227" y="0"/>
                </a:lnTo>
                <a:lnTo>
                  <a:pt x="2954227" y="1742994"/>
                </a:lnTo>
                <a:lnTo>
                  <a:pt x="0" y="17429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57107" y="1746032"/>
            <a:ext cx="2246852" cy="1977230"/>
          </a:xfrm>
          <a:custGeom>
            <a:avLst/>
            <a:gdLst/>
            <a:ahLst/>
            <a:cxnLst/>
            <a:rect r="r" b="b" t="t" l="l"/>
            <a:pathLst>
              <a:path h="1977230" w="2246852">
                <a:moveTo>
                  <a:pt x="0" y="0"/>
                </a:moveTo>
                <a:lnTo>
                  <a:pt x="2246852" y="0"/>
                </a:lnTo>
                <a:lnTo>
                  <a:pt x="2246852" y="1977230"/>
                </a:lnTo>
                <a:lnTo>
                  <a:pt x="0" y="19772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4188263">
            <a:off x="3283285" y="2649448"/>
            <a:ext cx="1586681" cy="3766602"/>
          </a:xfrm>
          <a:custGeom>
            <a:avLst/>
            <a:gdLst/>
            <a:ahLst/>
            <a:cxnLst/>
            <a:rect r="r" b="b" t="t" l="l"/>
            <a:pathLst>
              <a:path h="3766602" w="1586681">
                <a:moveTo>
                  <a:pt x="0" y="0"/>
                </a:moveTo>
                <a:lnTo>
                  <a:pt x="1586681" y="0"/>
                </a:lnTo>
                <a:lnTo>
                  <a:pt x="1586681" y="3766601"/>
                </a:lnTo>
                <a:lnTo>
                  <a:pt x="0" y="376660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796295" y="5069129"/>
            <a:ext cx="2150494" cy="2208466"/>
          </a:xfrm>
          <a:custGeom>
            <a:avLst/>
            <a:gdLst/>
            <a:ahLst/>
            <a:cxnLst/>
            <a:rect r="r" b="b" t="t" l="l"/>
            <a:pathLst>
              <a:path h="2208466" w="2150494">
                <a:moveTo>
                  <a:pt x="0" y="0"/>
                </a:moveTo>
                <a:lnTo>
                  <a:pt x="2150494" y="0"/>
                </a:lnTo>
                <a:lnTo>
                  <a:pt x="2150494" y="2208466"/>
                </a:lnTo>
                <a:lnTo>
                  <a:pt x="0" y="220846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8276456">
            <a:off x="1550981" y="4028233"/>
            <a:ext cx="1249538" cy="4290258"/>
          </a:xfrm>
          <a:custGeom>
            <a:avLst/>
            <a:gdLst/>
            <a:ahLst/>
            <a:cxnLst/>
            <a:rect r="r" b="b" t="t" l="l"/>
            <a:pathLst>
              <a:path h="4290258" w="1249538">
                <a:moveTo>
                  <a:pt x="0" y="0"/>
                </a:moveTo>
                <a:lnTo>
                  <a:pt x="1249537" y="0"/>
                </a:lnTo>
                <a:lnTo>
                  <a:pt x="1249537" y="4290258"/>
                </a:lnTo>
                <a:lnTo>
                  <a:pt x="0" y="429025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10335783">
            <a:off x="4294987" y="5576633"/>
            <a:ext cx="2954227" cy="1742994"/>
          </a:xfrm>
          <a:custGeom>
            <a:avLst/>
            <a:gdLst/>
            <a:ahLst/>
            <a:cxnLst/>
            <a:rect r="r" b="b" t="t" l="l"/>
            <a:pathLst>
              <a:path h="1742994" w="2954227">
                <a:moveTo>
                  <a:pt x="0" y="0"/>
                </a:moveTo>
                <a:lnTo>
                  <a:pt x="2954227" y="0"/>
                </a:lnTo>
                <a:lnTo>
                  <a:pt x="2954227" y="1742994"/>
                </a:lnTo>
                <a:lnTo>
                  <a:pt x="0" y="17429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0082" y="1967854"/>
            <a:ext cx="9204082" cy="8319146"/>
            <a:chOff x="0" y="0"/>
            <a:chExt cx="89926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45044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204082" y="-24515"/>
            <a:ext cx="8775730" cy="877573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69692">
            <a:off x="13040286" y="1964568"/>
            <a:ext cx="2737256" cy="3114943"/>
          </a:xfrm>
          <a:custGeom>
            <a:avLst/>
            <a:gdLst/>
            <a:ahLst/>
            <a:cxnLst/>
            <a:rect r="r" b="b" t="t" l="l"/>
            <a:pathLst>
              <a:path h="3114943" w="2737256">
                <a:moveTo>
                  <a:pt x="0" y="0"/>
                </a:moveTo>
                <a:lnTo>
                  <a:pt x="2737256" y="0"/>
                </a:lnTo>
                <a:lnTo>
                  <a:pt x="2737256" y="3114943"/>
                </a:lnTo>
                <a:lnTo>
                  <a:pt x="0" y="31149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75697">
            <a:off x="12215977" y="5266321"/>
            <a:ext cx="3125703" cy="2918626"/>
          </a:xfrm>
          <a:custGeom>
            <a:avLst/>
            <a:gdLst/>
            <a:ahLst/>
            <a:cxnLst/>
            <a:rect r="r" b="b" t="t" l="l"/>
            <a:pathLst>
              <a:path h="2918626" w="3125703">
                <a:moveTo>
                  <a:pt x="0" y="0"/>
                </a:moveTo>
                <a:lnTo>
                  <a:pt x="3125703" y="0"/>
                </a:lnTo>
                <a:lnTo>
                  <a:pt x="3125703" y="2918626"/>
                </a:lnTo>
                <a:lnTo>
                  <a:pt x="0" y="2918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480070">
            <a:off x="10584511" y="25212"/>
            <a:ext cx="3908984" cy="3504294"/>
          </a:xfrm>
          <a:custGeom>
            <a:avLst/>
            <a:gdLst/>
            <a:ahLst/>
            <a:cxnLst/>
            <a:rect r="r" b="b" t="t" l="l"/>
            <a:pathLst>
              <a:path h="3504294" w="3908984">
                <a:moveTo>
                  <a:pt x="0" y="0"/>
                </a:moveTo>
                <a:lnTo>
                  <a:pt x="3908984" y="0"/>
                </a:lnTo>
                <a:lnTo>
                  <a:pt x="3908984" y="3504294"/>
                </a:lnTo>
                <a:lnTo>
                  <a:pt x="0" y="3504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385175">
            <a:off x="6405145" y="4229500"/>
            <a:ext cx="2349490" cy="2772260"/>
          </a:xfrm>
          <a:custGeom>
            <a:avLst/>
            <a:gdLst/>
            <a:ahLst/>
            <a:cxnLst/>
            <a:rect r="r" b="b" t="t" l="l"/>
            <a:pathLst>
              <a:path h="2772260" w="2349490">
                <a:moveTo>
                  <a:pt x="0" y="0"/>
                </a:moveTo>
                <a:lnTo>
                  <a:pt x="2349491" y="0"/>
                </a:lnTo>
                <a:lnTo>
                  <a:pt x="2349491" y="2772260"/>
                </a:lnTo>
                <a:lnTo>
                  <a:pt x="0" y="27722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484130" y="2933379"/>
            <a:ext cx="1471570" cy="2859941"/>
          </a:xfrm>
          <a:custGeom>
            <a:avLst/>
            <a:gdLst/>
            <a:ahLst/>
            <a:cxnLst/>
            <a:rect r="r" b="b" t="t" l="l"/>
            <a:pathLst>
              <a:path h="2859941" w="1471570">
                <a:moveTo>
                  <a:pt x="0" y="0"/>
                </a:moveTo>
                <a:lnTo>
                  <a:pt x="1471570" y="0"/>
                </a:lnTo>
                <a:lnTo>
                  <a:pt x="1471570" y="2859941"/>
                </a:lnTo>
                <a:lnTo>
                  <a:pt x="0" y="28599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005123" y="3814794"/>
            <a:ext cx="1225731" cy="2657412"/>
          </a:xfrm>
          <a:custGeom>
            <a:avLst/>
            <a:gdLst/>
            <a:ahLst/>
            <a:cxnLst/>
            <a:rect r="r" b="b" t="t" l="l"/>
            <a:pathLst>
              <a:path h="2657412" w="1225731">
                <a:moveTo>
                  <a:pt x="0" y="0"/>
                </a:moveTo>
                <a:lnTo>
                  <a:pt x="1225731" y="0"/>
                </a:lnTo>
                <a:lnTo>
                  <a:pt x="1225731" y="2657412"/>
                </a:lnTo>
                <a:lnTo>
                  <a:pt x="0" y="26574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708848" y="5795430"/>
            <a:ext cx="2246852" cy="1977230"/>
          </a:xfrm>
          <a:custGeom>
            <a:avLst/>
            <a:gdLst/>
            <a:ahLst/>
            <a:cxnLst/>
            <a:rect r="r" b="b" t="t" l="l"/>
            <a:pathLst>
              <a:path h="1977230" w="2246852">
                <a:moveTo>
                  <a:pt x="0" y="0"/>
                </a:moveTo>
                <a:lnTo>
                  <a:pt x="2246852" y="0"/>
                </a:lnTo>
                <a:lnTo>
                  <a:pt x="2246852" y="1977229"/>
                </a:lnTo>
                <a:lnTo>
                  <a:pt x="0" y="19772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4188263">
            <a:off x="6058261" y="6523767"/>
            <a:ext cx="1586681" cy="3766602"/>
          </a:xfrm>
          <a:custGeom>
            <a:avLst/>
            <a:gdLst/>
            <a:ahLst/>
            <a:cxnLst/>
            <a:rect r="r" b="b" t="t" l="l"/>
            <a:pathLst>
              <a:path h="3766602" w="1586681">
                <a:moveTo>
                  <a:pt x="0" y="0"/>
                </a:moveTo>
                <a:lnTo>
                  <a:pt x="1586681" y="0"/>
                </a:lnTo>
                <a:lnTo>
                  <a:pt x="1586681" y="3766602"/>
                </a:lnTo>
                <a:lnTo>
                  <a:pt x="0" y="376660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388509" y="3522039"/>
            <a:ext cx="2150494" cy="2208466"/>
          </a:xfrm>
          <a:custGeom>
            <a:avLst/>
            <a:gdLst/>
            <a:ahLst/>
            <a:cxnLst/>
            <a:rect r="r" b="b" t="t" l="l"/>
            <a:pathLst>
              <a:path h="2208466" w="2150494">
                <a:moveTo>
                  <a:pt x="0" y="0"/>
                </a:moveTo>
                <a:lnTo>
                  <a:pt x="2150494" y="0"/>
                </a:lnTo>
                <a:lnTo>
                  <a:pt x="2150494" y="2208467"/>
                </a:lnTo>
                <a:lnTo>
                  <a:pt x="0" y="220846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8442503">
            <a:off x="1864992" y="2844082"/>
            <a:ext cx="1249538" cy="4290258"/>
          </a:xfrm>
          <a:custGeom>
            <a:avLst/>
            <a:gdLst/>
            <a:ahLst/>
            <a:cxnLst/>
            <a:rect r="r" b="b" t="t" l="l"/>
            <a:pathLst>
              <a:path h="4290258" w="1249538">
                <a:moveTo>
                  <a:pt x="0" y="0"/>
                </a:moveTo>
                <a:lnTo>
                  <a:pt x="1249537" y="0"/>
                </a:lnTo>
                <a:lnTo>
                  <a:pt x="1249537" y="4290258"/>
                </a:lnTo>
                <a:lnTo>
                  <a:pt x="0" y="429025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8398974">
            <a:off x="489398" y="7313056"/>
            <a:ext cx="2954227" cy="1742994"/>
          </a:xfrm>
          <a:custGeom>
            <a:avLst/>
            <a:gdLst/>
            <a:ahLst/>
            <a:cxnLst/>
            <a:rect r="r" b="b" t="t" l="l"/>
            <a:pathLst>
              <a:path h="1742994" w="2954227">
                <a:moveTo>
                  <a:pt x="0" y="0"/>
                </a:moveTo>
                <a:lnTo>
                  <a:pt x="2954226" y="0"/>
                </a:lnTo>
                <a:lnTo>
                  <a:pt x="2954226" y="1742994"/>
                </a:lnTo>
                <a:lnTo>
                  <a:pt x="0" y="174299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3330793">
            <a:off x="15745598" y="273410"/>
            <a:ext cx="857802" cy="2945244"/>
          </a:xfrm>
          <a:custGeom>
            <a:avLst/>
            <a:gdLst/>
            <a:ahLst/>
            <a:cxnLst/>
            <a:rect r="r" b="b" t="t" l="l"/>
            <a:pathLst>
              <a:path h="2945244" w="857802">
                <a:moveTo>
                  <a:pt x="0" y="0"/>
                </a:moveTo>
                <a:lnTo>
                  <a:pt x="857803" y="0"/>
                </a:lnTo>
                <a:lnTo>
                  <a:pt x="857803" y="2945245"/>
                </a:lnTo>
                <a:lnTo>
                  <a:pt x="0" y="294524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99638"/>
            <a:ext cx="9204082" cy="8319146"/>
            <a:chOff x="0" y="0"/>
            <a:chExt cx="89926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45044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300018" y="1306125"/>
            <a:ext cx="8775730" cy="877573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69692">
            <a:off x="9517879" y="4240502"/>
            <a:ext cx="2383366" cy="2712223"/>
          </a:xfrm>
          <a:custGeom>
            <a:avLst/>
            <a:gdLst/>
            <a:ahLst/>
            <a:cxnLst/>
            <a:rect r="r" b="b" t="t" l="l"/>
            <a:pathLst>
              <a:path h="2712223" w="2383366">
                <a:moveTo>
                  <a:pt x="0" y="0"/>
                </a:moveTo>
                <a:lnTo>
                  <a:pt x="2383366" y="0"/>
                </a:lnTo>
                <a:lnTo>
                  <a:pt x="2383366" y="2712223"/>
                </a:lnTo>
                <a:lnTo>
                  <a:pt x="0" y="2712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75697">
            <a:off x="4917015" y="5759338"/>
            <a:ext cx="1835478" cy="1713877"/>
          </a:xfrm>
          <a:custGeom>
            <a:avLst/>
            <a:gdLst/>
            <a:ahLst/>
            <a:cxnLst/>
            <a:rect r="r" b="b" t="t" l="l"/>
            <a:pathLst>
              <a:path h="1713877" w="1835478">
                <a:moveTo>
                  <a:pt x="0" y="0"/>
                </a:moveTo>
                <a:lnTo>
                  <a:pt x="1835478" y="0"/>
                </a:lnTo>
                <a:lnTo>
                  <a:pt x="1835478" y="1713878"/>
                </a:lnTo>
                <a:lnTo>
                  <a:pt x="0" y="17138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480070">
            <a:off x="13599643" y="5372073"/>
            <a:ext cx="3908984" cy="3504294"/>
          </a:xfrm>
          <a:custGeom>
            <a:avLst/>
            <a:gdLst/>
            <a:ahLst/>
            <a:cxnLst/>
            <a:rect r="r" b="b" t="t" l="l"/>
            <a:pathLst>
              <a:path h="3504294" w="3908984">
                <a:moveTo>
                  <a:pt x="0" y="0"/>
                </a:moveTo>
                <a:lnTo>
                  <a:pt x="3908984" y="0"/>
                </a:lnTo>
                <a:lnTo>
                  <a:pt x="3908984" y="3504294"/>
                </a:lnTo>
                <a:lnTo>
                  <a:pt x="0" y="3504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452367">
            <a:off x="6485474" y="2561934"/>
            <a:ext cx="2349490" cy="2772260"/>
          </a:xfrm>
          <a:custGeom>
            <a:avLst/>
            <a:gdLst/>
            <a:ahLst/>
            <a:cxnLst/>
            <a:rect r="r" b="b" t="t" l="l"/>
            <a:pathLst>
              <a:path h="2772260" w="2349490">
                <a:moveTo>
                  <a:pt x="0" y="0"/>
                </a:moveTo>
                <a:lnTo>
                  <a:pt x="2349490" y="0"/>
                </a:lnTo>
                <a:lnTo>
                  <a:pt x="2349490" y="2772260"/>
                </a:lnTo>
                <a:lnTo>
                  <a:pt x="0" y="27722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361039" y="4727153"/>
            <a:ext cx="1471570" cy="2859941"/>
          </a:xfrm>
          <a:custGeom>
            <a:avLst/>
            <a:gdLst/>
            <a:ahLst/>
            <a:cxnLst/>
            <a:rect r="r" b="b" t="t" l="l"/>
            <a:pathLst>
              <a:path h="2859941" w="1471570">
                <a:moveTo>
                  <a:pt x="0" y="0"/>
                </a:moveTo>
                <a:lnTo>
                  <a:pt x="1471570" y="0"/>
                </a:lnTo>
                <a:lnTo>
                  <a:pt x="1471570" y="2859941"/>
                </a:lnTo>
                <a:lnTo>
                  <a:pt x="0" y="28599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6751842">
            <a:off x="11764425" y="6775585"/>
            <a:ext cx="1685825" cy="3654905"/>
          </a:xfrm>
          <a:custGeom>
            <a:avLst/>
            <a:gdLst/>
            <a:ahLst/>
            <a:cxnLst/>
            <a:rect r="r" b="b" t="t" l="l"/>
            <a:pathLst>
              <a:path h="3654905" w="1685825">
                <a:moveTo>
                  <a:pt x="0" y="0"/>
                </a:moveTo>
                <a:lnTo>
                  <a:pt x="1685825" y="0"/>
                </a:lnTo>
                <a:lnTo>
                  <a:pt x="1685825" y="3654905"/>
                </a:lnTo>
                <a:lnTo>
                  <a:pt x="0" y="36549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3540180">
            <a:off x="14448471" y="3107505"/>
            <a:ext cx="2954227" cy="1742994"/>
          </a:xfrm>
          <a:custGeom>
            <a:avLst/>
            <a:gdLst/>
            <a:ahLst/>
            <a:cxnLst/>
            <a:rect r="r" b="b" t="t" l="l"/>
            <a:pathLst>
              <a:path h="1742994" w="2954227">
                <a:moveTo>
                  <a:pt x="0" y="0"/>
                </a:moveTo>
                <a:lnTo>
                  <a:pt x="2954227" y="0"/>
                </a:lnTo>
                <a:lnTo>
                  <a:pt x="2954227" y="1742994"/>
                </a:lnTo>
                <a:lnTo>
                  <a:pt x="0" y="17429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344943" y="623804"/>
            <a:ext cx="2246852" cy="1977230"/>
          </a:xfrm>
          <a:custGeom>
            <a:avLst/>
            <a:gdLst/>
            <a:ahLst/>
            <a:cxnLst/>
            <a:rect r="r" b="b" t="t" l="l"/>
            <a:pathLst>
              <a:path h="1977230" w="2246852">
                <a:moveTo>
                  <a:pt x="0" y="0"/>
                </a:moveTo>
                <a:lnTo>
                  <a:pt x="2246852" y="0"/>
                </a:lnTo>
                <a:lnTo>
                  <a:pt x="2246852" y="1977230"/>
                </a:lnTo>
                <a:lnTo>
                  <a:pt x="0" y="19772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1989763">
            <a:off x="4885990" y="1254717"/>
            <a:ext cx="1586681" cy="3766602"/>
          </a:xfrm>
          <a:custGeom>
            <a:avLst/>
            <a:gdLst/>
            <a:ahLst/>
            <a:cxnLst/>
            <a:rect r="r" b="b" t="t" l="l"/>
            <a:pathLst>
              <a:path h="3766602" w="1586681">
                <a:moveTo>
                  <a:pt x="0" y="0"/>
                </a:moveTo>
                <a:lnTo>
                  <a:pt x="1586681" y="0"/>
                </a:lnTo>
                <a:lnTo>
                  <a:pt x="1586681" y="3766602"/>
                </a:lnTo>
                <a:lnTo>
                  <a:pt x="0" y="376660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28700" y="2033785"/>
            <a:ext cx="2150494" cy="2208466"/>
          </a:xfrm>
          <a:custGeom>
            <a:avLst/>
            <a:gdLst/>
            <a:ahLst/>
            <a:cxnLst/>
            <a:rect r="r" b="b" t="t" l="l"/>
            <a:pathLst>
              <a:path h="2208466" w="2150494">
                <a:moveTo>
                  <a:pt x="0" y="0"/>
                </a:moveTo>
                <a:lnTo>
                  <a:pt x="2150494" y="0"/>
                </a:lnTo>
                <a:lnTo>
                  <a:pt x="2150494" y="2208466"/>
                </a:lnTo>
                <a:lnTo>
                  <a:pt x="0" y="220846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1044486" y="2033785"/>
            <a:ext cx="3125703" cy="2918626"/>
          </a:xfrm>
          <a:custGeom>
            <a:avLst/>
            <a:gdLst/>
            <a:ahLst/>
            <a:cxnLst/>
            <a:rect r="r" b="b" t="t" l="l"/>
            <a:pathLst>
              <a:path h="2918626" w="3125703">
                <a:moveTo>
                  <a:pt x="0" y="0"/>
                </a:moveTo>
                <a:lnTo>
                  <a:pt x="3125704" y="0"/>
                </a:lnTo>
                <a:lnTo>
                  <a:pt x="3125704" y="2918625"/>
                </a:lnTo>
                <a:lnTo>
                  <a:pt x="0" y="2918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900156" y="5143500"/>
            <a:ext cx="1747900" cy="1380813"/>
          </a:xfrm>
          <a:custGeom>
            <a:avLst/>
            <a:gdLst/>
            <a:ahLst/>
            <a:cxnLst/>
            <a:rect r="r" b="b" t="t" l="l"/>
            <a:pathLst>
              <a:path h="1380813" w="1747900">
                <a:moveTo>
                  <a:pt x="0" y="0"/>
                </a:moveTo>
                <a:lnTo>
                  <a:pt x="1747900" y="0"/>
                </a:lnTo>
                <a:lnTo>
                  <a:pt x="1747900" y="1380813"/>
                </a:lnTo>
                <a:lnTo>
                  <a:pt x="0" y="13808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5684" y="1967854"/>
            <a:ext cx="9204082" cy="8319146"/>
            <a:chOff x="0" y="0"/>
            <a:chExt cx="89926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45044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399765" y="158035"/>
            <a:ext cx="8602353" cy="8602353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69692">
            <a:off x="6468536" y="5652935"/>
            <a:ext cx="2383366" cy="2712223"/>
          </a:xfrm>
          <a:custGeom>
            <a:avLst/>
            <a:gdLst/>
            <a:ahLst/>
            <a:cxnLst/>
            <a:rect r="r" b="b" t="t" l="l"/>
            <a:pathLst>
              <a:path h="2712223" w="2383366">
                <a:moveTo>
                  <a:pt x="0" y="0"/>
                </a:moveTo>
                <a:lnTo>
                  <a:pt x="2383366" y="0"/>
                </a:lnTo>
                <a:lnTo>
                  <a:pt x="2383366" y="2712223"/>
                </a:lnTo>
                <a:lnTo>
                  <a:pt x="0" y="2712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480070">
            <a:off x="11004131" y="811498"/>
            <a:ext cx="2579794" cy="2312713"/>
          </a:xfrm>
          <a:custGeom>
            <a:avLst/>
            <a:gdLst/>
            <a:ahLst/>
            <a:cxnLst/>
            <a:rect r="r" b="b" t="t" l="l"/>
            <a:pathLst>
              <a:path h="2312713" w="2579794">
                <a:moveTo>
                  <a:pt x="0" y="0"/>
                </a:moveTo>
                <a:lnTo>
                  <a:pt x="2579794" y="0"/>
                </a:lnTo>
                <a:lnTo>
                  <a:pt x="2579794" y="2312712"/>
                </a:lnTo>
                <a:lnTo>
                  <a:pt x="0" y="2312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452367">
            <a:off x="6485474" y="3292176"/>
            <a:ext cx="2349490" cy="2772260"/>
          </a:xfrm>
          <a:custGeom>
            <a:avLst/>
            <a:gdLst/>
            <a:ahLst/>
            <a:cxnLst/>
            <a:rect r="r" b="b" t="t" l="l"/>
            <a:pathLst>
              <a:path h="2772260" w="2349490">
                <a:moveTo>
                  <a:pt x="0" y="0"/>
                </a:moveTo>
                <a:lnTo>
                  <a:pt x="2349490" y="0"/>
                </a:lnTo>
                <a:lnTo>
                  <a:pt x="2349490" y="2772260"/>
                </a:lnTo>
                <a:lnTo>
                  <a:pt x="0" y="27722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45703" y="3248336"/>
            <a:ext cx="1471570" cy="2859941"/>
          </a:xfrm>
          <a:custGeom>
            <a:avLst/>
            <a:gdLst/>
            <a:ahLst/>
            <a:cxnLst/>
            <a:rect r="r" b="b" t="t" l="l"/>
            <a:pathLst>
              <a:path h="2859941" w="1471570">
                <a:moveTo>
                  <a:pt x="0" y="0"/>
                </a:moveTo>
                <a:lnTo>
                  <a:pt x="1471569" y="0"/>
                </a:lnTo>
                <a:lnTo>
                  <a:pt x="1471569" y="2859941"/>
                </a:lnTo>
                <a:lnTo>
                  <a:pt x="0" y="28599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7754060">
            <a:off x="15485119" y="920862"/>
            <a:ext cx="887050" cy="1923143"/>
          </a:xfrm>
          <a:custGeom>
            <a:avLst/>
            <a:gdLst/>
            <a:ahLst/>
            <a:cxnLst/>
            <a:rect r="r" b="b" t="t" l="l"/>
            <a:pathLst>
              <a:path h="1923143" w="887050">
                <a:moveTo>
                  <a:pt x="0" y="0"/>
                </a:moveTo>
                <a:lnTo>
                  <a:pt x="887049" y="0"/>
                </a:lnTo>
                <a:lnTo>
                  <a:pt x="887049" y="1923143"/>
                </a:lnTo>
                <a:lnTo>
                  <a:pt x="0" y="19231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3540180">
            <a:off x="12036282" y="5986991"/>
            <a:ext cx="2954227" cy="1742994"/>
          </a:xfrm>
          <a:custGeom>
            <a:avLst/>
            <a:gdLst/>
            <a:ahLst/>
            <a:cxnLst/>
            <a:rect r="r" b="b" t="t" l="l"/>
            <a:pathLst>
              <a:path h="1742994" w="2954227">
                <a:moveTo>
                  <a:pt x="0" y="0"/>
                </a:moveTo>
                <a:lnTo>
                  <a:pt x="2954227" y="0"/>
                </a:lnTo>
                <a:lnTo>
                  <a:pt x="2954227" y="1742994"/>
                </a:lnTo>
                <a:lnTo>
                  <a:pt x="0" y="17429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309519" y="4607173"/>
            <a:ext cx="2246852" cy="1977230"/>
          </a:xfrm>
          <a:custGeom>
            <a:avLst/>
            <a:gdLst/>
            <a:ahLst/>
            <a:cxnLst/>
            <a:rect r="r" b="b" t="t" l="l"/>
            <a:pathLst>
              <a:path h="1977230" w="2246852">
                <a:moveTo>
                  <a:pt x="0" y="0"/>
                </a:moveTo>
                <a:lnTo>
                  <a:pt x="2246851" y="0"/>
                </a:lnTo>
                <a:lnTo>
                  <a:pt x="2246851" y="1977229"/>
                </a:lnTo>
                <a:lnTo>
                  <a:pt x="0" y="19772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4748559">
            <a:off x="3610709" y="6654615"/>
            <a:ext cx="1586681" cy="3766602"/>
          </a:xfrm>
          <a:custGeom>
            <a:avLst/>
            <a:gdLst/>
            <a:ahLst/>
            <a:cxnLst/>
            <a:rect r="r" b="b" t="t" l="l"/>
            <a:pathLst>
              <a:path h="3766602" w="1586681">
                <a:moveTo>
                  <a:pt x="0" y="0"/>
                </a:moveTo>
                <a:lnTo>
                  <a:pt x="1586681" y="0"/>
                </a:lnTo>
                <a:lnTo>
                  <a:pt x="1586681" y="3766602"/>
                </a:lnTo>
                <a:lnTo>
                  <a:pt x="0" y="376660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341914" y="4003715"/>
            <a:ext cx="3365247" cy="3455966"/>
          </a:xfrm>
          <a:custGeom>
            <a:avLst/>
            <a:gdLst/>
            <a:ahLst/>
            <a:cxnLst/>
            <a:rect r="r" b="b" t="t" l="l"/>
            <a:pathLst>
              <a:path h="3455966" w="3365247">
                <a:moveTo>
                  <a:pt x="0" y="0"/>
                </a:moveTo>
                <a:lnTo>
                  <a:pt x="3365247" y="0"/>
                </a:lnTo>
                <a:lnTo>
                  <a:pt x="3365247" y="3455966"/>
                </a:lnTo>
                <a:lnTo>
                  <a:pt x="0" y="345596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075469" y="2073704"/>
            <a:ext cx="3125703" cy="2918626"/>
          </a:xfrm>
          <a:custGeom>
            <a:avLst/>
            <a:gdLst/>
            <a:ahLst/>
            <a:cxnLst/>
            <a:rect r="r" b="b" t="t" l="l"/>
            <a:pathLst>
              <a:path h="2918626" w="3125703">
                <a:moveTo>
                  <a:pt x="0" y="0"/>
                </a:moveTo>
                <a:lnTo>
                  <a:pt x="3125703" y="0"/>
                </a:lnTo>
                <a:lnTo>
                  <a:pt x="3125703" y="2918626"/>
                </a:lnTo>
                <a:lnTo>
                  <a:pt x="0" y="29186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1904339">
            <a:off x="4422683" y="2721905"/>
            <a:ext cx="1747900" cy="1380813"/>
          </a:xfrm>
          <a:custGeom>
            <a:avLst/>
            <a:gdLst/>
            <a:ahLst/>
            <a:cxnLst/>
            <a:rect r="r" b="b" t="t" l="l"/>
            <a:pathLst>
              <a:path h="1380813" w="1747900">
                <a:moveTo>
                  <a:pt x="0" y="0"/>
                </a:moveTo>
                <a:lnTo>
                  <a:pt x="1747900" y="0"/>
                </a:lnTo>
                <a:lnTo>
                  <a:pt x="1747900" y="1380812"/>
                </a:lnTo>
                <a:lnTo>
                  <a:pt x="0" y="13808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0099227">
            <a:off x="1537373" y="3856062"/>
            <a:ext cx="1685825" cy="3654905"/>
          </a:xfrm>
          <a:custGeom>
            <a:avLst/>
            <a:gdLst/>
            <a:ahLst/>
            <a:cxnLst/>
            <a:rect r="r" b="b" t="t" l="l"/>
            <a:pathLst>
              <a:path h="3654905" w="1685825">
                <a:moveTo>
                  <a:pt x="0" y="0"/>
                </a:moveTo>
                <a:lnTo>
                  <a:pt x="1685825" y="0"/>
                </a:lnTo>
                <a:lnTo>
                  <a:pt x="1685825" y="3654906"/>
                </a:lnTo>
                <a:lnTo>
                  <a:pt x="0" y="36549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99638"/>
            <a:ext cx="9204082" cy="8319146"/>
            <a:chOff x="0" y="0"/>
            <a:chExt cx="89926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45044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318382" y="482570"/>
            <a:ext cx="8775730" cy="877573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813" y="0"/>
              <a:ext cx="809173" cy="812800"/>
            </a:xfrm>
            <a:custGeom>
              <a:avLst/>
              <a:gdLst/>
              <a:ahLst/>
              <a:cxnLst/>
              <a:rect r="r" b="b" t="t" l="l"/>
              <a:pathLst>
                <a:path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169692">
            <a:off x="5211392" y="64790"/>
            <a:ext cx="2383366" cy="2712223"/>
          </a:xfrm>
          <a:custGeom>
            <a:avLst/>
            <a:gdLst/>
            <a:ahLst/>
            <a:cxnLst/>
            <a:rect r="r" b="b" t="t" l="l"/>
            <a:pathLst>
              <a:path h="2712223" w="2383366">
                <a:moveTo>
                  <a:pt x="0" y="0"/>
                </a:moveTo>
                <a:lnTo>
                  <a:pt x="2383366" y="0"/>
                </a:lnTo>
                <a:lnTo>
                  <a:pt x="2383366" y="2712223"/>
                </a:lnTo>
                <a:lnTo>
                  <a:pt x="0" y="27122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480070">
            <a:off x="11069124" y="1032878"/>
            <a:ext cx="2579794" cy="2312713"/>
          </a:xfrm>
          <a:custGeom>
            <a:avLst/>
            <a:gdLst/>
            <a:ahLst/>
            <a:cxnLst/>
            <a:rect r="r" b="b" t="t" l="l"/>
            <a:pathLst>
              <a:path h="2312713" w="2579794">
                <a:moveTo>
                  <a:pt x="0" y="0"/>
                </a:moveTo>
                <a:lnTo>
                  <a:pt x="2579794" y="0"/>
                </a:lnTo>
                <a:lnTo>
                  <a:pt x="2579794" y="2312713"/>
                </a:lnTo>
                <a:lnTo>
                  <a:pt x="0" y="23127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811193">
            <a:off x="6753187" y="2920806"/>
            <a:ext cx="2349490" cy="2772260"/>
          </a:xfrm>
          <a:custGeom>
            <a:avLst/>
            <a:gdLst/>
            <a:ahLst/>
            <a:cxnLst/>
            <a:rect r="r" b="b" t="t" l="l"/>
            <a:pathLst>
              <a:path h="2772260" w="2349490">
                <a:moveTo>
                  <a:pt x="0" y="0"/>
                </a:moveTo>
                <a:lnTo>
                  <a:pt x="2349490" y="0"/>
                </a:lnTo>
                <a:lnTo>
                  <a:pt x="2349490" y="2772260"/>
                </a:lnTo>
                <a:lnTo>
                  <a:pt x="0" y="27722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103025" y="3746847"/>
            <a:ext cx="1156275" cy="2247177"/>
          </a:xfrm>
          <a:custGeom>
            <a:avLst/>
            <a:gdLst/>
            <a:ahLst/>
            <a:cxnLst/>
            <a:rect r="r" b="b" t="t" l="l"/>
            <a:pathLst>
              <a:path h="2247177" w="1156275">
                <a:moveTo>
                  <a:pt x="0" y="0"/>
                </a:moveTo>
                <a:lnTo>
                  <a:pt x="1156275" y="0"/>
                </a:lnTo>
                <a:lnTo>
                  <a:pt x="1156275" y="2247177"/>
                </a:lnTo>
                <a:lnTo>
                  <a:pt x="0" y="22471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7754060">
            <a:off x="15659501" y="1414349"/>
            <a:ext cx="887050" cy="1923143"/>
          </a:xfrm>
          <a:custGeom>
            <a:avLst/>
            <a:gdLst/>
            <a:ahLst/>
            <a:cxnLst/>
            <a:rect r="r" b="b" t="t" l="l"/>
            <a:pathLst>
              <a:path h="1923143" w="887050">
                <a:moveTo>
                  <a:pt x="0" y="0"/>
                </a:moveTo>
                <a:lnTo>
                  <a:pt x="887049" y="0"/>
                </a:lnTo>
                <a:lnTo>
                  <a:pt x="887049" y="1923143"/>
                </a:lnTo>
                <a:lnTo>
                  <a:pt x="0" y="19231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181012">
            <a:off x="13180106" y="6280511"/>
            <a:ext cx="2954227" cy="1742994"/>
          </a:xfrm>
          <a:custGeom>
            <a:avLst/>
            <a:gdLst/>
            <a:ahLst/>
            <a:cxnLst/>
            <a:rect r="r" b="b" t="t" l="l"/>
            <a:pathLst>
              <a:path h="1742994" w="2954227">
                <a:moveTo>
                  <a:pt x="0" y="0"/>
                </a:moveTo>
                <a:lnTo>
                  <a:pt x="2954227" y="0"/>
                </a:lnTo>
                <a:lnTo>
                  <a:pt x="2954227" y="1742993"/>
                </a:lnTo>
                <a:lnTo>
                  <a:pt x="0" y="17429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757589" y="2999898"/>
            <a:ext cx="3066641" cy="2698644"/>
          </a:xfrm>
          <a:custGeom>
            <a:avLst/>
            <a:gdLst/>
            <a:ahLst/>
            <a:cxnLst/>
            <a:rect r="r" b="b" t="t" l="l"/>
            <a:pathLst>
              <a:path h="2698644" w="3066641">
                <a:moveTo>
                  <a:pt x="0" y="0"/>
                </a:moveTo>
                <a:lnTo>
                  <a:pt x="3066641" y="0"/>
                </a:lnTo>
                <a:lnTo>
                  <a:pt x="3066641" y="2698645"/>
                </a:lnTo>
                <a:lnTo>
                  <a:pt x="0" y="269864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3219326">
            <a:off x="5789556" y="5215122"/>
            <a:ext cx="1067508" cy="2534144"/>
          </a:xfrm>
          <a:custGeom>
            <a:avLst/>
            <a:gdLst/>
            <a:ahLst/>
            <a:cxnLst/>
            <a:rect r="r" b="b" t="t" l="l"/>
            <a:pathLst>
              <a:path h="2534144" w="1067508">
                <a:moveTo>
                  <a:pt x="0" y="0"/>
                </a:moveTo>
                <a:lnTo>
                  <a:pt x="1067508" y="0"/>
                </a:lnTo>
                <a:lnTo>
                  <a:pt x="1067508" y="2534144"/>
                </a:lnTo>
                <a:lnTo>
                  <a:pt x="0" y="253414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909762" y="5301355"/>
            <a:ext cx="2150494" cy="2208466"/>
          </a:xfrm>
          <a:custGeom>
            <a:avLst/>
            <a:gdLst/>
            <a:ahLst/>
            <a:cxnLst/>
            <a:rect r="r" b="b" t="t" l="l"/>
            <a:pathLst>
              <a:path h="2208466" w="2150494">
                <a:moveTo>
                  <a:pt x="0" y="0"/>
                </a:moveTo>
                <a:lnTo>
                  <a:pt x="2150494" y="0"/>
                </a:lnTo>
                <a:lnTo>
                  <a:pt x="2150494" y="2208467"/>
                </a:lnTo>
                <a:lnTo>
                  <a:pt x="0" y="220846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008756" y="4306936"/>
            <a:ext cx="3125703" cy="2918626"/>
          </a:xfrm>
          <a:custGeom>
            <a:avLst/>
            <a:gdLst/>
            <a:ahLst/>
            <a:cxnLst/>
            <a:rect r="r" b="b" t="t" l="l"/>
            <a:pathLst>
              <a:path h="2918626" w="3125703">
                <a:moveTo>
                  <a:pt x="0" y="0"/>
                </a:moveTo>
                <a:lnTo>
                  <a:pt x="3125704" y="0"/>
                </a:lnTo>
                <a:lnTo>
                  <a:pt x="3125704" y="2918626"/>
                </a:lnTo>
                <a:lnTo>
                  <a:pt x="0" y="29186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06681" y="4453094"/>
            <a:ext cx="1747900" cy="1380813"/>
          </a:xfrm>
          <a:custGeom>
            <a:avLst/>
            <a:gdLst/>
            <a:ahLst/>
            <a:cxnLst/>
            <a:rect r="r" b="b" t="t" l="l"/>
            <a:pathLst>
              <a:path h="1380813" w="1747900">
                <a:moveTo>
                  <a:pt x="0" y="0"/>
                </a:moveTo>
                <a:lnTo>
                  <a:pt x="1747900" y="0"/>
                </a:lnTo>
                <a:lnTo>
                  <a:pt x="1747900" y="1380812"/>
                </a:lnTo>
                <a:lnTo>
                  <a:pt x="0" y="13808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2928915">
            <a:off x="2405604" y="1198982"/>
            <a:ext cx="1682747" cy="3270356"/>
          </a:xfrm>
          <a:custGeom>
            <a:avLst/>
            <a:gdLst/>
            <a:ahLst/>
            <a:cxnLst/>
            <a:rect r="r" b="b" t="t" l="l"/>
            <a:pathLst>
              <a:path h="3270356" w="1682747">
                <a:moveTo>
                  <a:pt x="0" y="0"/>
                </a:moveTo>
                <a:lnTo>
                  <a:pt x="1682747" y="0"/>
                </a:lnTo>
                <a:lnTo>
                  <a:pt x="1682747" y="3270356"/>
                </a:lnTo>
                <a:lnTo>
                  <a:pt x="0" y="32703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DAFoIKKEM8c</dc:identifier>
  <dcterms:modified xsi:type="dcterms:W3CDTF">2011-08-01T06:04:30Z</dcterms:modified>
  <cp:revision>1</cp:revision>
  <dc:title>doubles food </dc:title>
</cp:coreProperties>
</file>