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E963C-25BE-458F-8C50-677F655F4799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3BFFC1-99B1-49DF-B558-C83BD3C310C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dirty="0" smtClean="0"/>
            <a:t>Відповідають на одне  питання</a:t>
          </a:r>
          <a:endParaRPr lang="uk-UA" dirty="0"/>
        </a:p>
      </dgm:t>
    </dgm:pt>
    <dgm:pt modelId="{D252D60D-049A-459B-91F0-2CCD36611DDB}" type="parTrans" cxnId="{0C1AA8C1-3632-4BC7-BBEE-DA1743B6BE43}">
      <dgm:prSet/>
      <dgm:spPr/>
      <dgm:t>
        <a:bodyPr/>
        <a:lstStyle/>
        <a:p>
          <a:endParaRPr lang="ru-RU"/>
        </a:p>
      </dgm:t>
    </dgm:pt>
    <dgm:pt modelId="{9346C8E5-CC67-4953-942C-09B3FFF08D71}" type="sibTrans" cxnId="{0C1AA8C1-3632-4BC7-BBEE-DA1743B6BE43}">
      <dgm:prSet/>
      <dgm:spPr/>
      <dgm:t>
        <a:bodyPr/>
        <a:lstStyle/>
        <a:p>
          <a:endParaRPr lang="ru-RU"/>
        </a:p>
      </dgm:t>
    </dgm:pt>
    <dgm:pt modelId="{173DC94F-FDB4-4C02-97BB-C9B8F6019B6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dirty="0" smtClean="0"/>
            <a:t>Є одним членом речення </a:t>
          </a:r>
          <a:endParaRPr lang="uk-UA" dirty="0"/>
        </a:p>
      </dgm:t>
    </dgm:pt>
    <dgm:pt modelId="{BE4884A8-A533-40F7-A2A3-C2F8A3CFED47}" type="parTrans" cxnId="{62CE233F-B1E5-4F38-A0CC-97C9CE4D96F4}">
      <dgm:prSet/>
      <dgm:spPr/>
      <dgm:t>
        <a:bodyPr/>
        <a:lstStyle/>
        <a:p>
          <a:endParaRPr lang="ru-RU"/>
        </a:p>
      </dgm:t>
    </dgm:pt>
    <dgm:pt modelId="{C9058547-4A8D-4081-891D-FE2AEF0D4066}" type="sibTrans" cxnId="{62CE233F-B1E5-4F38-A0CC-97C9CE4D96F4}">
      <dgm:prSet/>
      <dgm:spPr/>
      <dgm:t>
        <a:bodyPr/>
        <a:lstStyle/>
        <a:p>
          <a:endParaRPr lang="ru-RU"/>
        </a:p>
      </dgm:t>
    </dgm:pt>
    <dgm:pt modelId="{33F0738C-C976-412F-BF61-546535C12A04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dirty="0" smtClean="0"/>
            <a:t>Позначають видові поняття</a:t>
          </a:r>
          <a:endParaRPr lang="uk-UA" dirty="0"/>
        </a:p>
      </dgm:t>
    </dgm:pt>
    <dgm:pt modelId="{95A981C7-A56B-4E6E-A177-959EA3EACEF3}" type="parTrans" cxnId="{617C26C3-E90C-4BA1-915F-64348AF9CB89}">
      <dgm:prSet/>
      <dgm:spPr/>
      <dgm:t>
        <a:bodyPr/>
        <a:lstStyle/>
        <a:p>
          <a:endParaRPr lang="ru-RU"/>
        </a:p>
      </dgm:t>
    </dgm:pt>
    <dgm:pt modelId="{3091F6F5-F257-4DD4-B28B-095EFA98FFF2}" type="sibTrans" cxnId="{617C26C3-E90C-4BA1-915F-64348AF9CB89}">
      <dgm:prSet/>
      <dgm:spPr/>
      <dgm:t>
        <a:bodyPr/>
        <a:lstStyle/>
        <a:p>
          <a:endParaRPr lang="ru-RU"/>
        </a:p>
      </dgm:t>
    </dgm:pt>
    <dgm:pt modelId="{BD84B62D-27AE-4CC8-BBD8-0051511EA895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dirty="0" smtClean="0"/>
            <a:t>Можуть мати узагальнююче слово</a:t>
          </a:r>
          <a:endParaRPr lang="uk-UA" dirty="0"/>
        </a:p>
      </dgm:t>
    </dgm:pt>
    <dgm:pt modelId="{A4A68EE8-B950-4E8D-AD39-EC83D8BF9D60}" type="parTrans" cxnId="{4D5D074B-5BEE-4D95-BD92-1289E931EFAC}">
      <dgm:prSet/>
      <dgm:spPr/>
      <dgm:t>
        <a:bodyPr/>
        <a:lstStyle/>
        <a:p>
          <a:endParaRPr lang="ru-RU"/>
        </a:p>
      </dgm:t>
    </dgm:pt>
    <dgm:pt modelId="{B6C2C7B9-A538-45DA-9ABA-A478D8376D06}" type="sibTrans" cxnId="{4D5D074B-5BEE-4D95-BD92-1289E931EFAC}">
      <dgm:prSet/>
      <dgm:spPr/>
      <dgm:t>
        <a:bodyPr/>
        <a:lstStyle/>
        <a:p>
          <a:endParaRPr lang="ru-RU"/>
        </a:p>
      </dgm:t>
    </dgm:pt>
    <dgm:pt modelId="{4A548352-11D1-4E1A-87CC-9FA783D953A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dirty="0" smtClean="0"/>
            <a:t>Мають інтонацію переліку</a:t>
          </a:r>
          <a:endParaRPr lang="uk-UA" dirty="0"/>
        </a:p>
      </dgm:t>
    </dgm:pt>
    <dgm:pt modelId="{261D50A1-5D94-40FF-8ED8-50BD81D40950}" type="parTrans" cxnId="{BBBBDFF3-5752-4386-B9FD-755F26EB259B}">
      <dgm:prSet/>
      <dgm:spPr/>
      <dgm:t>
        <a:bodyPr/>
        <a:lstStyle/>
        <a:p>
          <a:endParaRPr lang="ru-RU"/>
        </a:p>
      </dgm:t>
    </dgm:pt>
    <dgm:pt modelId="{271A9662-9249-4C77-AE7C-AA9E29ED9700}" type="sibTrans" cxnId="{BBBBDFF3-5752-4386-B9FD-755F26EB259B}">
      <dgm:prSet/>
      <dgm:spPr/>
      <dgm:t>
        <a:bodyPr/>
        <a:lstStyle/>
        <a:p>
          <a:endParaRPr lang="ru-RU"/>
        </a:p>
      </dgm:t>
    </dgm:pt>
    <dgm:pt modelId="{CAEB1B0B-5C33-4C2F-B7C1-E580340086B5}" type="pres">
      <dgm:prSet presAssocID="{391E963C-25BE-458F-8C50-677F655F47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F63D0-4D33-4F37-9605-0A819BE84A24}" type="pres">
      <dgm:prSet presAssocID="{E33BFFC1-99B1-49DF-B558-C83BD3C310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511DE-022D-4711-B785-8EDDFC60E7F2}" type="pres">
      <dgm:prSet presAssocID="{9346C8E5-CC67-4953-942C-09B3FFF08D71}" presName="sibTrans" presStyleCnt="0"/>
      <dgm:spPr/>
    </dgm:pt>
    <dgm:pt modelId="{CCE08F3B-2718-4014-A90A-7F3ABA869E79}" type="pres">
      <dgm:prSet presAssocID="{173DC94F-FDB4-4C02-97BB-C9B8F6019B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2C687-0264-4666-8867-F0051305D083}" type="pres">
      <dgm:prSet presAssocID="{C9058547-4A8D-4081-891D-FE2AEF0D4066}" presName="sibTrans" presStyleCnt="0"/>
      <dgm:spPr/>
    </dgm:pt>
    <dgm:pt modelId="{664789EF-866D-44EF-91A3-AF63592B4F58}" type="pres">
      <dgm:prSet presAssocID="{33F0738C-C976-412F-BF61-546535C12A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9FB91-D2E6-4537-935E-B89331DFE3EC}" type="pres">
      <dgm:prSet presAssocID="{3091F6F5-F257-4DD4-B28B-095EFA98FFF2}" presName="sibTrans" presStyleCnt="0"/>
      <dgm:spPr/>
    </dgm:pt>
    <dgm:pt modelId="{27870CBF-5964-4E07-9845-AD94930EA9F9}" type="pres">
      <dgm:prSet presAssocID="{BD84B62D-27AE-4CC8-BBD8-0051511EA8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D6EA2-E87C-4768-A735-22665B5E5D30}" type="pres">
      <dgm:prSet presAssocID="{B6C2C7B9-A538-45DA-9ABA-A478D8376D06}" presName="sibTrans" presStyleCnt="0"/>
      <dgm:spPr/>
    </dgm:pt>
    <dgm:pt modelId="{4EB2239F-6BE9-4B40-913C-C49F225F642B}" type="pres">
      <dgm:prSet presAssocID="{4A548352-11D1-4E1A-87CC-9FA783D953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F3BA81-9F10-4F24-BDB5-DF2D3C068790}" type="presOf" srcId="{BD84B62D-27AE-4CC8-BBD8-0051511EA895}" destId="{27870CBF-5964-4E07-9845-AD94930EA9F9}" srcOrd="0" destOrd="0" presId="urn:microsoft.com/office/officeart/2005/8/layout/default"/>
    <dgm:cxn modelId="{617C26C3-E90C-4BA1-915F-64348AF9CB89}" srcId="{391E963C-25BE-458F-8C50-677F655F4799}" destId="{33F0738C-C976-412F-BF61-546535C12A04}" srcOrd="2" destOrd="0" parTransId="{95A981C7-A56B-4E6E-A177-959EA3EACEF3}" sibTransId="{3091F6F5-F257-4DD4-B28B-095EFA98FFF2}"/>
    <dgm:cxn modelId="{06774471-3936-49A1-AB96-8282EC564300}" type="presOf" srcId="{4A548352-11D1-4E1A-87CC-9FA783D953A8}" destId="{4EB2239F-6BE9-4B40-913C-C49F225F642B}" srcOrd="0" destOrd="0" presId="urn:microsoft.com/office/officeart/2005/8/layout/default"/>
    <dgm:cxn modelId="{2EBB8B08-53AC-48B9-BDCF-8AD549E61FD8}" type="presOf" srcId="{391E963C-25BE-458F-8C50-677F655F4799}" destId="{CAEB1B0B-5C33-4C2F-B7C1-E580340086B5}" srcOrd="0" destOrd="0" presId="urn:microsoft.com/office/officeart/2005/8/layout/default"/>
    <dgm:cxn modelId="{4D5D074B-5BEE-4D95-BD92-1289E931EFAC}" srcId="{391E963C-25BE-458F-8C50-677F655F4799}" destId="{BD84B62D-27AE-4CC8-BBD8-0051511EA895}" srcOrd="3" destOrd="0" parTransId="{A4A68EE8-B950-4E8D-AD39-EC83D8BF9D60}" sibTransId="{B6C2C7B9-A538-45DA-9ABA-A478D8376D06}"/>
    <dgm:cxn modelId="{62CE233F-B1E5-4F38-A0CC-97C9CE4D96F4}" srcId="{391E963C-25BE-458F-8C50-677F655F4799}" destId="{173DC94F-FDB4-4C02-97BB-C9B8F6019B6B}" srcOrd="1" destOrd="0" parTransId="{BE4884A8-A533-40F7-A2A3-C2F8A3CFED47}" sibTransId="{C9058547-4A8D-4081-891D-FE2AEF0D4066}"/>
    <dgm:cxn modelId="{0C1AA8C1-3632-4BC7-BBEE-DA1743B6BE43}" srcId="{391E963C-25BE-458F-8C50-677F655F4799}" destId="{E33BFFC1-99B1-49DF-B558-C83BD3C310C5}" srcOrd="0" destOrd="0" parTransId="{D252D60D-049A-459B-91F0-2CCD36611DDB}" sibTransId="{9346C8E5-CC67-4953-942C-09B3FFF08D71}"/>
    <dgm:cxn modelId="{07924A02-9E1B-4877-A9CA-18C79A22BD04}" type="presOf" srcId="{E33BFFC1-99B1-49DF-B558-C83BD3C310C5}" destId="{04AF63D0-4D33-4F37-9605-0A819BE84A24}" srcOrd="0" destOrd="0" presId="urn:microsoft.com/office/officeart/2005/8/layout/default"/>
    <dgm:cxn modelId="{BBBBDFF3-5752-4386-B9FD-755F26EB259B}" srcId="{391E963C-25BE-458F-8C50-677F655F4799}" destId="{4A548352-11D1-4E1A-87CC-9FA783D953A8}" srcOrd="4" destOrd="0" parTransId="{261D50A1-5D94-40FF-8ED8-50BD81D40950}" sibTransId="{271A9662-9249-4C77-AE7C-AA9E29ED9700}"/>
    <dgm:cxn modelId="{6AB9A531-68CA-4FC7-ADBF-9EA5AF2D24CE}" type="presOf" srcId="{33F0738C-C976-412F-BF61-546535C12A04}" destId="{664789EF-866D-44EF-91A3-AF63592B4F58}" srcOrd="0" destOrd="0" presId="urn:microsoft.com/office/officeart/2005/8/layout/default"/>
    <dgm:cxn modelId="{0FB9EFC9-6E4C-4D0D-98E2-65199A7F4DB2}" type="presOf" srcId="{173DC94F-FDB4-4C02-97BB-C9B8F6019B6B}" destId="{CCE08F3B-2718-4014-A90A-7F3ABA869E79}" srcOrd="0" destOrd="0" presId="urn:microsoft.com/office/officeart/2005/8/layout/default"/>
    <dgm:cxn modelId="{FA2B84A4-8E93-4BDF-ACE2-CF83608D7AED}" type="presParOf" srcId="{CAEB1B0B-5C33-4C2F-B7C1-E580340086B5}" destId="{04AF63D0-4D33-4F37-9605-0A819BE84A24}" srcOrd="0" destOrd="0" presId="urn:microsoft.com/office/officeart/2005/8/layout/default"/>
    <dgm:cxn modelId="{10B52BAC-4CAB-4058-A278-A65B5741DE40}" type="presParOf" srcId="{CAEB1B0B-5C33-4C2F-B7C1-E580340086B5}" destId="{89E511DE-022D-4711-B785-8EDDFC60E7F2}" srcOrd="1" destOrd="0" presId="urn:microsoft.com/office/officeart/2005/8/layout/default"/>
    <dgm:cxn modelId="{06BA4E70-0A0A-46A4-BDE9-567AABF2649A}" type="presParOf" srcId="{CAEB1B0B-5C33-4C2F-B7C1-E580340086B5}" destId="{CCE08F3B-2718-4014-A90A-7F3ABA869E79}" srcOrd="2" destOrd="0" presId="urn:microsoft.com/office/officeart/2005/8/layout/default"/>
    <dgm:cxn modelId="{8CF8867C-DA2D-4027-8994-B721F51BADA3}" type="presParOf" srcId="{CAEB1B0B-5C33-4C2F-B7C1-E580340086B5}" destId="{C262C687-0264-4666-8867-F0051305D083}" srcOrd="3" destOrd="0" presId="urn:microsoft.com/office/officeart/2005/8/layout/default"/>
    <dgm:cxn modelId="{D74E4F48-4F4A-4833-92F2-5FE6A30BB1DD}" type="presParOf" srcId="{CAEB1B0B-5C33-4C2F-B7C1-E580340086B5}" destId="{664789EF-866D-44EF-91A3-AF63592B4F58}" srcOrd="4" destOrd="0" presId="urn:microsoft.com/office/officeart/2005/8/layout/default"/>
    <dgm:cxn modelId="{9E0D02AE-26B1-4E1D-9BB2-0481AA192F69}" type="presParOf" srcId="{CAEB1B0B-5C33-4C2F-B7C1-E580340086B5}" destId="{9259FB91-D2E6-4537-935E-B89331DFE3EC}" srcOrd="5" destOrd="0" presId="urn:microsoft.com/office/officeart/2005/8/layout/default"/>
    <dgm:cxn modelId="{090F8D31-F68C-4E0A-88F0-3DA1442CC656}" type="presParOf" srcId="{CAEB1B0B-5C33-4C2F-B7C1-E580340086B5}" destId="{27870CBF-5964-4E07-9845-AD94930EA9F9}" srcOrd="6" destOrd="0" presId="urn:microsoft.com/office/officeart/2005/8/layout/default"/>
    <dgm:cxn modelId="{B69F8F53-AC9E-4DDC-952C-8236CCF9F2F4}" type="presParOf" srcId="{CAEB1B0B-5C33-4C2F-B7C1-E580340086B5}" destId="{2D4D6EA2-E87C-4768-A735-22665B5E5D30}" srcOrd="7" destOrd="0" presId="urn:microsoft.com/office/officeart/2005/8/layout/default"/>
    <dgm:cxn modelId="{593278A9-878B-4F71-8B98-CDC4348B5983}" type="presParOf" srcId="{CAEB1B0B-5C33-4C2F-B7C1-E580340086B5}" destId="{4EB2239F-6BE9-4B40-913C-C49F225F64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DCF7E-54F0-4D3B-AB8D-B3E1F3C2BEE1}" type="doc">
      <dgm:prSet loTypeId="urn:microsoft.com/office/officeart/2009/3/layout/StepUp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EFD060E-7644-4BFB-905E-F0BFFC2845EF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uk-UA" b="1" dirty="0" smtClean="0"/>
            <a:t>Підмети:</a:t>
          </a:r>
          <a:r>
            <a:rPr lang="uk-UA" b="0" dirty="0" smtClean="0"/>
            <a:t> На високих горбах шуміли під вітром </a:t>
          </a:r>
          <a:r>
            <a:rPr lang="uk-UA" b="0" u="sng" dirty="0" smtClean="0"/>
            <a:t>дуби, липи, клени </a:t>
          </a:r>
          <a:r>
            <a:rPr lang="uk-UA" b="0" dirty="0" smtClean="0"/>
            <a:t>(</a:t>
          </a:r>
          <a:r>
            <a:rPr lang="uk-UA" b="0" dirty="0" err="1" smtClean="0"/>
            <a:t>А.Шиян</a:t>
          </a:r>
          <a:r>
            <a:rPr lang="uk-UA" b="0" dirty="0" smtClean="0"/>
            <a:t>).</a:t>
          </a:r>
          <a:endParaRPr lang="uk-UA" dirty="0"/>
        </a:p>
      </dgm:t>
    </dgm:pt>
    <dgm:pt modelId="{459DD4F5-B4B6-4657-B1C3-B7B779A814D0}" type="parTrans" cxnId="{E01DCAFB-F8EC-4DAA-93D0-F8FF977A0CD7}">
      <dgm:prSet/>
      <dgm:spPr/>
      <dgm:t>
        <a:bodyPr/>
        <a:lstStyle/>
        <a:p>
          <a:endParaRPr lang="ru-RU"/>
        </a:p>
      </dgm:t>
    </dgm:pt>
    <dgm:pt modelId="{9639DFE3-C8AA-4C72-BB1E-3160F61F244B}" type="sibTrans" cxnId="{E01DCAFB-F8EC-4DAA-93D0-F8FF977A0CD7}">
      <dgm:prSet/>
      <dgm:spPr/>
      <dgm:t>
        <a:bodyPr/>
        <a:lstStyle/>
        <a:p>
          <a:endParaRPr lang="ru-RU"/>
        </a:p>
      </dgm:t>
    </dgm:pt>
    <dgm:pt modelId="{E94273E7-D77C-42AB-8D71-F34DA4338F5C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uk-UA" b="1" dirty="0" smtClean="0"/>
            <a:t>Присудки</a:t>
          </a:r>
          <a:r>
            <a:rPr lang="uk-UA" b="0" dirty="0" smtClean="0"/>
            <a:t>: А море знай собі гуляє</a:t>
          </a:r>
          <a:r>
            <a:rPr lang="uk-UA" b="0" u="sng" dirty="0" smtClean="0"/>
            <a:t>, </a:t>
          </a:r>
          <a:r>
            <a:rPr lang="uk-UA" b="0" u="dbl" dirty="0" smtClean="0"/>
            <a:t>і не кипить, і не горить </a:t>
          </a:r>
          <a:r>
            <a:rPr lang="uk-UA" b="0" dirty="0" smtClean="0"/>
            <a:t>(</a:t>
          </a:r>
          <a:r>
            <a:rPr lang="uk-UA" b="0" dirty="0" err="1" smtClean="0"/>
            <a:t>Л.Глібов</a:t>
          </a:r>
          <a:r>
            <a:rPr lang="uk-UA" dirty="0" smtClean="0"/>
            <a:t>).</a:t>
          </a:r>
          <a:endParaRPr lang="uk-UA" dirty="0"/>
        </a:p>
      </dgm:t>
    </dgm:pt>
    <dgm:pt modelId="{BEC95E2B-1723-4EE5-90BF-1587DE2F6D34}" type="parTrans" cxnId="{A7785F48-0C7F-4F39-A04B-EA8D1284FF32}">
      <dgm:prSet/>
      <dgm:spPr/>
      <dgm:t>
        <a:bodyPr/>
        <a:lstStyle/>
        <a:p>
          <a:endParaRPr lang="ru-RU"/>
        </a:p>
      </dgm:t>
    </dgm:pt>
    <dgm:pt modelId="{D2C52DC1-7FA4-471F-BAC4-E4FBC86071D7}" type="sibTrans" cxnId="{A7785F48-0C7F-4F39-A04B-EA8D1284FF32}">
      <dgm:prSet/>
      <dgm:spPr/>
      <dgm:t>
        <a:bodyPr/>
        <a:lstStyle/>
        <a:p>
          <a:endParaRPr lang="ru-RU"/>
        </a:p>
      </dgm:t>
    </dgm:pt>
    <dgm:pt modelId="{9DC985DC-EF4C-4D88-9FDC-7D0DC6A64660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uk-UA" b="1" dirty="0" smtClean="0"/>
            <a:t>Додатки:</a:t>
          </a:r>
          <a:r>
            <a:rPr lang="uk-UA" b="0" dirty="0" smtClean="0"/>
            <a:t>  В ній чебреці, </a:t>
          </a:r>
          <a:r>
            <a:rPr lang="uk-UA" b="0" u="dottedHeavy" dirty="0" smtClean="0"/>
            <a:t>і пшениці, й овес напоєні теплом </a:t>
          </a:r>
          <a:r>
            <a:rPr lang="uk-UA" b="0" dirty="0" smtClean="0"/>
            <a:t>(</a:t>
          </a:r>
          <a:r>
            <a:rPr lang="uk-UA" b="0" dirty="0" err="1" smtClean="0"/>
            <a:t>А.Малишко</a:t>
          </a:r>
          <a:r>
            <a:rPr lang="uk-UA" b="0" dirty="0" smtClean="0"/>
            <a:t>).</a:t>
          </a:r>
          <a:endParaRPr lang="uk-UA" dirty="0"/>
        </a:p>
      </dgm:t>
    </dgm:pt>
    <dgm:pt modelId="{5385B0D4-389A-43A9-8CBC-AA5CE92E3BDB}" type="parTrans" cxnId="{ED9D7F23-0A32-4470-91FD-770FCA82CAB2}">
      <dgm:prSet/>
      <dgm:spPr/>
      <dgm:t>
        <a:bodyPr/>
        <a:lstStyle/>
        <a:p>
          <a:endParaRPr lang="ru-RU"/>
        </a:p>
      </dgm:t>
    </dgm:pt>
    <dgm:pt modelId="{7F3B1CEE-4384-40C5-8E0E-D45BC87DEB69}" type="sibTrans" cxnId="{ED9D7F23-0A32-4470-91FD-770FCA82CAB2}">
      <dgm:prSet/>
      <dgm:spPr/>
      <dgm:t>
        <a:bodyPr/>
        <a:lstStyle/>
        <a:p>
          <a:endParaRPr lang="ru-RU"/>
        </a:p>
      </dgm:t>
    </dgm:pt>
    <dgm:pt modelId="{7656C362-2A22-43F7-B3DA-05C4A36718F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uk-UA" b="1" dirty="0" smtClean="0"/>
            <a:t>Означення:  </a:t>
          </a:r>
          <a:r>
            <a:rPr lang="uk-UA" b="0" dirty="0" smtClean="0"/>
            <a:t>На липах з'явилося </a:t>
          </a:r>
          <a:r>
            <a:rPr lang="uk-UA" b="0" u="wavyHeavy" dirty="0" smtClean="0"/>
            <a:t>свіже, молоде, пахуче </a:t>
          </a:r>
          <a:r>
            <a:rPr lang="uk-UA" b="0" dirty="0" smtClean="0"/>
            <a:t>листя (</a:t>
          </a:r>
          <a:r>
            <a:rPr lang="uk-UA" b="0" dirty="0" err="1" smtClean="0"/>
            <a:t>В.Собко</a:t>
          </a:r>
          <a:r>
            <a:rPr lang="uk-UA" b="0" dirty="0" smtClean="0"/>
            <a:t>).</a:t>
          </a:r>
          <a:endParaRPr lang="uk-UA" dirty="0"/>
        </a:p>
      </dgm:t>
    </dgm:pt>
    <dgm:pt modelId="{387C06C2-D252-4E54-A222-3F6ACD032E6A}" type="parTrans" cxnId="{39F33BA9-4A20-4ABB-8E8A-7B484C396299}">
      <dgm:prSet/>
      <dgm:spPr/>
      <dgm:t>
        <a:bodyPr/>
        <a:lstStyle/>
        <a:p>
          <a:endParaRPr lang="ru-RU"/>
        </a:p>
      </dgm:t>
    </dgm:pt>
    <dgm:pt modelId="{57E99105-6F0C-4502-A2C4-1F59F2949D5F}" type="sibTrans" cxnId="{39F33BA9-4A20-4ABB-8E8A-7B484C396299}">
      <dgm:prSet/>
      <dgm:spPr/>
      <dgm:t>
        <a:bodyPr/>
        <a:lstStyle/>
        <a:p>
          <a:endParaRPr lang="ru-RU"/>
        </a:p>
      </dgm:t>
    </dgm:pt>
    <dgm:pt modelId="{87F390EF-1A0F-4C4A-8B92-0F31661E432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Обставини</a:t>
          </a:r>
          <a:r>
            <a:rPr lang="uk-UA" b="0" u="dotDotDashHeavy" dirty="0" smtClean="0"/>
            <a:t>:  І вдень, і ввечері </a:t>
          </a:r>
          <a:r>
            <a:rPr lang="uk-UA" b="0" dirty="0" smtClean="0"/>
            <a:t>там соловей співав (</a:t>
          </a:r>
          <a:r>
            <a:rPr lang="uk-UA" b="0" dirty="0" err="1" smtClean="0"/>
            <a:t>Л.Глібов</a:t>
          </a:r>
          <a:r>
            <a:rPr lang="uk-UA" dirty="0" smtClean="0"/>
            <a:t>).</a:t>
          </a:r>
          <a:endParaRPr lang="uk-UA" dirty="0"/>
        </a:p>
      </dgm:t>
    </dgm:pt>
    <dgm:pt modelId="{F096449D-7A19-40BF-8A88-D8C9C167396D}" type="parTrans" cxnId="{9AE74943-4E92-4261-BBE7-C230C3616F2D}">
      <dgm:prSet/>
      <dgm:spPr/>
      <dgm:t>
        <a:bodyPr/>
        <a:lstStyle/>
        <a:p>
          <a:endParaRPr lang="ru-RU"/>
        </a:p>
      </dgm:t>
    </dgm:pt>
    <dgm:pt modelId="{393B587A-0CFD-41B4-A182-4A8DC49412AA}" type="sibTrans" cxnId="{9AE74943-4E92-4261-BBE7-C230C3616F2D}">
      <dgm:prSet/>
      <dgm:spPr/>
      <dgm:t>
        <a:bodyPr/>
        <a:lstStyle/>
        <a:p>
          <a:endParaRPr lang="ru-RU"/>
        </a:p>
      </dgm:t>
    </dgm:pt>
    <dgm:pt modelId="{37076C98-CAFB-4376-8040-08BEDCA8E2EA}" type="pres">
      <dgm:prSet presAssocID="{70EDCF7E-54F0-4D3B-AB8D-B3E1F3C2BEE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91ABBB-65CD-4EC7-A5D3-F12558791515}" type="pres">
      <dgm:prSet presAssocID="{1EFD060E-7644-4BFB-905E-F0BFFC2845EF}" presName="composite" presStyleCnt="0"/>
      <dgm:spPr/>
    </dgm:pt>
    <dgm:pt modelId="{EB681631-7C6A-450B-B8CD-102C531B8C61}" type="pres">
      <dgm:prSet presAssocID="{1EFD060E-7644-4BFB-905E-F0BFFC2845EF}" presName="LShape" presStyleLbl="alignNode1" presStyleIdx="0" presStyleCnt="9"/>
      <dgm:spPr/>
    </dgm:pt>
    <dgm:pt modelId="{550E2D41-BAC6-4A0D-B488-8B632F6D41E2}" type="pres">
      <dgm:prSet presAssocID="{1EFD060E-7644-4BFB-905E-F0BFFC2845EF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663B3-D076-4A73-84B3-2F767A0ACB6A}" type="pres">
      <dgm:prSet presAssocID="{1EFD060E-7644-4BFB-905E-F0BFFC2845EF}" presName="Triangle" presStyleLbl="alignNode1" presStyleIdx="1" presStyleCnt="9"/>
      <dgm:spPr/>
    </dgm:pt>
    <dgm:pt modelId="{34E33F1A-3BF1-404A-BD5C-CF53EBF42101}" type="pres">
      <dgm:prSet presAssocID="{9639DFE3-C8AA-4C72-BB1E-3160F61F244B}" presName="sibTrans" presStyleCnt="0"/>
      <dgm:spPr/>
    </dgm:pt>
    <dgm:pt modelId="{8467B35F-07B2-418D-B4C4-C4992FDC3088}" type="pres">
      <dgm:prSet presAssocID="{9639DFE3-C8AA-4C72-BB1E-3160F61F244B}" presName="space" presStyleCnt="0"/>
      <dgm:spPr/>
    </dgm:pt>
    <dgm:pt modelId="{55F3077A-9DD9-4D99-B557-05CBE60BD09D}" type="pres">
      <dgm:prSet presAssocID="{E94273E7-D77C-42AB-8D71-F34DA4338F5C}" presName="composite" presStyleCnt="0"/>
      <dgm:spPr/>
    </dgm:pt>
    <dgm:pt modelId="{935073D3-4717-4ABD-890F-7B24A69864D1}" type="pres">
      <dgm:prSet presAssocID="{E94273E7-D77C-42AB-8D71-F34DA4338F5C}" presName="LShape" presStyleLbl="alignNode1" presStyleIdx="2" presStyleCnt="9"/>
      <dgm:spPr/>
    </dgm:pt>
    <dgm:pt modelId="{FD40BE4B-499D-442A-AA73-9A379C3B81A7}" type="pres">
      <dgm:prSet presAssocID="{E94273E7-D77C-42AB-8D71-F34DA4338F5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C0DE8-E3DD-49F3-A59E-0DF779DB3720}" type="pres">
      <dgm:prSet presAssocID="{E94273E7-D77C-42AB-8D71-F34DA4338F5C}" presName="Triangle" presStyleLbl="alignNode1" presStyleIdx="3" presStyleCnt="9"/>
      <dgm:spPr/>
    </dgm:pt>
    <dgm:pt modelId="{AA58EACD-5C00-4FCB-9476-89BD192FFA1E}" type="pres">
      <dgm:prSet presAssocID="{D2C52DC1-7FA4-471F-BAC4-E4FBC86071D7}" presName="sibTrans" presStyleCnt="0"/>
      <dgm:spPr/>
    </dgm:pt>
    <dgm:pt modelId="{E21D8886-C8C7-49D5-AF94-16E536BB4C50}" type="pres">
      <dgm:prSet presAssocID="{D2C52DC1-7FA4-471F-BAC4-E4FBC86071D7}" presName="space" presStyleCnt="0"/>
      <dgm:spPr/>
    </dgm:pt>
    <dgm:pt modelId="{AF25DA2F-8CB4-4A07-8F1F-1A68FEC11132}" type="pres">
      <dgm:prSet presAssocID="{9DC985DC-EF4C-4D88-9FDC-7D0DC6A64660}" presName="composite" presStyleCnt="0"/>
      <dgm:spPr/>
    </dgm:pt>
    <dgm:pt modelId="{E5A8622F-A4A0-4A80-9C63-AD57C56FEA8D}" type="pres">
      <dgm:prSet presAssocID="{9DC985DC-EF4C-4D88-9FDC-7D0DC6A64660}" presName="LShape" presStyleLbl="alignNode1" presStyleIdx="4" presStyleCnt="9"/>
      <dgm:spPr/>
    </dgm:pt>
    <dgm:pt modelId="{7A8647E3-2203-4FBE-9354-E3A095789348}" type="pres">
      <dgm:prSet presAssocID="{9DC985DC-EF4C-4D88-9FDC-7D0DC6A6466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084F2-CA55-4064-B3C0-F055D3E86AE5}" type="pres">
      <dgm:prSet presAssocID="{9DC985DC-EF4C-4D88-9FDC-7D0DC6A64660}" presName="Triangle" presStyleLbl="alignNode1" presStyleIdx="5" presStyleCnt="9"/>
      <dgm:spPr/>
    </dgm:pt>
    <dgm:pt modelId="{8064CBB0-4545-4842-884C-FE165BF29A58}" type="pres">
      <dgm:prSet presAssocID="{7F3B1CEE-4384-40C5-8E0E-D45BC87DEB69}" presName="sibTrans" presStyleCnt="0"/>
      <dgm:spPr/>
    </dgm:pt>
    <dgm:pt modelId="{3ED39CB3-2ED6-4C1B-AF5A-E2129B81B6D9}" type="pres">
      <dgm:prSet presAssocID="{7F3B1CEE-4384-40C5-8E0E-D45BC87DEB69}" presName="space" presStyleCnt="0"/>
      <dgm:spPr/>
    </dgm:pt>
    <dgm:pt modelId="{32771136-452C-42A0-94A6-EE9A2DCCAE0B}" type="pres">
      <dgm:prSet presAssocID="{7656C362-2A22-43F7-B3DA-05C4A36718F5}" presName="composite" presStyleCnt="0"/>
      <dgm:spPr/>
    </dgm:pt>
    <dgm:pt modelId="{CC2789C0-1F1F-4E63-ABBD-9A41638092CD}" type="pres">
      <dgm:prSet presAssocID="{7656C362-2A22-43F7-B3DA-05C4A36718F5}" presName="LShape" presStyleLbl="alignNode1" presStyleIdx="6" presStyleCnt="9"/>
      <dgm:spPr/>
    </dgm:pt>
    <dgm:pt modelId="{114E0F47-AA57-49A5-B3A8-FEF05A853BC8}" type="pres">
      <dgm:prSet presAssocID="{7656C362-2A22-43F7-B3DA-05C4A36718F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8156F-9AEA-4AF6-ABEB-92343113E47D}" type="pres">
      <dgm:prSet presAssocID="{7656C362-2A22-43F7-B3DA-05C4A36718F5}" presName="Triangle" presStyleLbl="alignNode1" presStyleIdx="7" presStyleCnt="9"/>
      <dgm:spPr/>
    </dgm:pt>
    <dgm:pt modelId="{C9B555D3-EBDF-4CB3-848C-0E202791E0E4}" type="pres">
      <dgm:prSet presAssocID="{57E99105-6F0C-4502-A2C4-1F59F2949D5F}" presName="sibTrans" presStyleCnt="0"/>
      <dgm:spPr/>
    </dgm:pt>
    <dgm:pt modelId="{3E72D1FA-1A99-48F0-812B-3DDE3B1E9EE2}" type="pres">
      <dgm:prSet presAssocID="{57E99105-6F0C-4502-A2C4-1F59F2949D5F}" presName="space" presStyleCnt="0"/>
      <dgm:spPr/>
    </dgm:pt>
    <dgm:pt modelId="{74B3DF10-8020-4551-AD68-DF2E863011BE}" type="pres">
      <dgm:prSet presAssocID="{87F390EF-1A0F-4C4A-8B92-0F31661E432D}" presName="composite" presStyleCnt="0"/>
      <dgm:spPr/>
    </dgm:pt>
    <dgm:pt modelId="{E5C7AB3C-1C20-4A81-9856-C9192C190141}" type="pres">
      <dgm:prSet presAssocID="{87F390EF-1A0F-4C4A-8B92-0F31661E432D}" presName="LShape" presStyleLbl="alignNode1" presStyleIdx="8" presStyleCnt="9"/>
      <dgm:spPr/>
    </dgm:pt>
    <dgm:pt modelId="{BE6F140C-0A0E-4EE5-BE5A-8E58C4DFF34D}" type="pres">
      <dgm:prSet presAssocID="{87F390EF-1A0F-4C4A-8B92-0F31661E432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74943-4E92-4261-BBE7-C230C3616F2D}" srcId="{70EDCF7E-54F0-4D3B-AB8D-B3E1F3C2BEE1}" destId="{87F390EF-1A0F-4C4A-8B92-0F31661E432D}" srcOrd="4" destOrd="0" parTransId="{F096449D-7A19-40BF-8A88-D8C9C167396D}" sibTransId="{393B587A-0CFD-41B4-A182-4A8DC49412AA}"/>
    <dgm:cxn modelId="{39F33BA9-4A20-4ABB-8E8A-7B484C396299}" srcId="{70EDCF7E-54F0-4D3B-AB8D-B3E1F3C2BEE1}" destId="{7656C362-2A22-43F7-B3DA-05C4A36718F5}" srcOrd="3" destOrd="0" parTransId="{387C06C2-D252-4E54-A222-3F6ACD032E6A}" sibTransId="{57E99105-6F0C-4502-A2C4-1F59F2949D5F}"/>
    <dgm:cxn modelId="{C4AFF9AB-5653-4608-8BA9-ADD581E02E1F}" type="presOf" srcId="{87F390EF-1A0F-4C4A-8B92-0F31661E432D}" destId="{BE6F140C-0A0E-4EE5-BE5A-8E58C4DFF34D}" srcOrd="0" destOrd="0" presId="urn:microsoft.com/office/officeart/2009/3/layout/StepUpProcess"/>
    <dgm:cxn modelId="{BF2CC800-34B5-4DFA-B182-C1C15D0DD0BF}" type="presOf" srcId="{9DC985DC-EF4C-4D88-9FDC-7D0DC6A64660}" destId="{7A8647E3-2203-4FBE-9354-E3A095789348}" srcOrd="0" destOrd="0" presId="urn:microsoft.com/office/officeart/2009/3/layout/StepUpProcess"/>
    <dgm:cxn modelId="{F9BDCA92-10C8-499F-95BC-DAEF150DE725}" type="presOf" srcId="{1EFD060E-7644-4BFB-905E-F0BFFC2845EF}" destId="{550E2D41-BAC6-4A0D-B488-8B632F6D41E2}" srcOrd="0" destOrd="0" presId="urn:microsoft.com/office/officeart/2009/3/layout/StepUpProcess"/>
    <dgm:cxn modelId="{294165C3-77CC-4C1E-9FA5-2ED560C5EB86}" type="presOf" srcId="{70EDCF7E-54F0-4D3B-AB8D-B3E1F3C2BEE1}" destId="{37076C98-CAFB-4376-8040-08BEDCA8E2EA}" srcOrd="0" destOrd="0" presId="urn:microsoft.com/office/officeart/2009/3/layout/StepUpProcess"/>
    <dgm:cxn modelId="{A7785F48-0C7F-4F39-A04B-EA8D1284FF32}" srcId="{70EDCF7E-54F0-4D3B-AB8D-B3E1F3C2BEE1}" destId="{E94273E7-D77C-42AB-8D71-F34DA4338F5C}" srcOrd="1" destOrd="0" parTransId="{BEC95E2B-1723-4EE5-90BF-1587DE2F6D34}" sibTransId="{D2C52DC1-7FA4-471F-BAC4-E4FBC86071D7}"/>
    <dgm:cxn modelId="{BEE73345-8132-4797-BCDB-D30ABC3937CC}" type="presOf" srcId="{E94273E7-D77C-42AB-8D71-F34DA4338F5C}" destId="{FD40BE4B-499D-442A-AA73-9A379C3B81A7}" srcOrd="0" destOrd="0" presId="urn:microsoft.com/office/officeart/2009/3/layout/StepUpProcess"/>
    <dgm:cxn modelId="{ED9D7F23-0A32-4470-91FD-770FCA82CAB2}" srcId="{70EDCF7E-54F0-4D3B-AB8D-B3E1F3C2BEE1}" destId="{9DC985DC-EF4C-4D88-9FDC-7D0DC6A64660}" srcOrd="2" destOrd="0" parTransId="{5385B0D4-389A-43A9-8CBC-AA5CE92E3BDB}" sibTransId="{7F3B1CEE-4384-40C5-8E0E-D45BC87DEB69}"/>
    <dgm:cxn modelId="{D6E8926B-9973-4FEE-A3D9-3EA694E0A22F}" type="presOf" srcId="{7656C362-2A22-43F7-B3DA-05C4A36718F5}" destId="{114E0F47-AA57-49A5-B3A8-FEF05A853BC8}" srcOrd="0" destOrd="0" presId="urn:microsoft.com/office/officeart/2009/3/layout/StepUpProcess"/>
    <dgm:cxn modelId="{E01DCAFB-F8EC-4DAA-93D0-F8FF977A0CD7}" srcId="{70EDCF7E-54F0-4D3B-AB8D-B3E1F3C2BEE1}" destId="{1EFD060E-7644-4BFB-905E-F0BFFC2845EF}" srcOrd="0" destOrd="0" parTransId="{459DD4F5-B4B6-4657-B1C3-B7B779A814D0}" sibTransId="{9639DFE3-C8AA-4C72-BB1E-3160F61F244B}"/>
    <dgm:cxn modelId="{34B2130F-930D-451A-BC7D-091E140FFF3E}" type="presParOf" srcId="{37076C98-CAFB-4376-8040-08BEDCA8E2EA}" destId="{3491ABBB-65CD-4EC7-A5D3-F12558791515}" srcOrd="0" destOrd="0" presId="urn:microsoft.com/office/officeart/2009/3/layout/StepUpProcess"/>
    <dgm:cxn modelId="{53A1BE4C-E177-4D4A-82AC-BE3A038AEE8D}" type="presParOf" srcId="{3491ABBB-65CD-4EC7-A5D3-F12558791515}" destId="{EB681631-7C6A-450B-B8CD-102C531B8C61}" srcOrd="0" destOrd="0" presId="urn:microsoft.com/office/officeart/2009/3/layout/StepUpProcess"/>
    <dgm:cxn modelId="{F6E46228-2E50-4BBA-BE6C-DFC57F700CB2}" type="presParOf" srcId="{3491ABBB-65CD-4EC7-A5D3-F12558791515}" destId="{550E2D41-BAC6-4A0D-B488-8B632F6D41E2}" srcOrd="1" destOrd="0" presId="urn:microsoft.com/office/officeart/2009/3/layout/StepUpProcess"/>
    <dgm:cxn modelId="{55089E08-A878-4577-A09A-5F91379BD795}" type="presParOf" srcId="{3491ABBB-65CD-4EC7-A5D3-F12558791515}" destId="{8FA663B3-D076-4A73-84B3-2F767A0ACB6A}" srcOrd="2" destOrd="0" presId="urn:microsoft.com/office/officeart/2009/3/layout/StepUpProcess"/>
    <dgm:cxn modelId="{0B5CA601-2FC6-4BB1-81EB-0351A7BCE766}" type="presParOf" srcId="{37076C98-CAFB-4376-8040-08BEDCA8E2EA}" destId="{34E33F1A-3BF1-404A-BD5C-CF53EBF42101}" srcOrd="1" destOrd="0" presId="urn:microsoft.com/office/officeart/2009/3/layout/StepUpProcess"/>
    <dgm:cxn modelId="{CB0B8BB8-DC30-4D0A-944D-B88749308976}" type="presParOf" srcId="{34E33F1A-3BF1-404A-BD5C-CF53EBF42101}" destId="{8467B35F-07B2-418D-B4C4-C4992FDC3088}" srcOrd="0" destOrd="0" presId="urn:microsoft.com/office/officeart/2009/3/layout/StepUpProcess"/>
    <dgm:cxn modelId="{132F55F5-4935-40FE-97D2-BE38243F8505}" type="presParOf" srcId="{37076C98-CAFB-4376-8040-08BEDCA8E2EA}" destId="{55F3077A-9DD9-4D99-B557-05CBE60BD09D}" srcOrd="2" destOrd="0" presId="urn:microsoft.com/office/officeart/2009/3/layout/StepUpProcess"/>
    <dgm:cxn modelId="{F6E07F5E-514D-45D7-89CA-42B0A1B25DA8}" type="presParOf" srcId="{55F3077A-9DD9-4D99-B557-05CBE60BD09D}" destId="{935073D3-4717-4ABD-890F-7B24A69864D1}" srcOrd="0" destOrd="0" presId="urn:microsoft.com/office/officeart/2009/3/layout/StepUpProcess"/>
    <dgm:cxn modelId="{5EB1B778-55A3-4C71-A156-0E1DC69A22C7}" type="presParOf" srcId="{55F3077A-9DD9-4D99-B557-05CBE60BD09D}" destId="{FD40BE4B-499D-442A-AA73-9A379C3B81A7}" srcOrd="1" destOrd="0" presId="urn:microsoft.com/office/officeart/2009/3/layout/StepUpProcess"/>
    <dgm:cxn modelId="{19E74145-32A3-40DA-BA01-E8740ABD32E6}" type="presParOf" srcId="{55F3077A-9DD9-4D99-B557-05CBE60BD09D}" destId="{099C0DE8-E3DD-49F3-A59E-0DF779DB3720}" srcOrd="2" destOrd="0" presId="urn:microsoft.com/office/officeart/2009/3/layout/StepUpProcess"/>
    <dgm:cxn modelId="{33DF573C-C2DF-452A-8FFA-189725E4062E}" type="presParOf" srcId="{37076C98-CAFB-4376-8040-08BEDCA8E2EA}" destId="{AA58EACD-5C00-4FCB-9476-89BD192FFA1E}" srcOrd="3" destOrd="0" presId="urn:microsoft.com/office/officeart/2009/3/layout/StepUpProcess"/>
    <dgm:cxn modelId="{1A24BE83-4643-462E-814C-8318EC53FDF4}" type="presParOf" srcId="{AA58EACD-5C00-4FCB-9476-89BD192FFA1E}" destId="{E21D8886-C8C7-49D5-AF94-16E536BB4C50}" srcOrd="0" destOrd="0" presId="urn:microsoft.com/office/officeart/2009/3/layout/StepUpProcess"/>
    <dgm:cxn modelId="{173DE019-AD5C-45C4-9616-E5F9854FB592}" type="presParOf" srcId="{37076C98-CAFB-4376-8040-08BEDCA8E2EA}" destId="{AF25DA2F-8CB4-4A07-8F1F-1A68FEC11132}" srcOrd="4" destOrd="0" presId="urn:microsoft.com/office/officeart/2009/3/layout/StepUpProcess"/>
    <dgm:cxn modelId="{148F9C6D-F737-482F-A8A8-205F8A8D622A}" type="presParOf" srcId="{AF25DA2F-8CB4-4A07-8F1F-1A68FEC11132}" destId="{E5A8622F-A4A0-4A80-9C63-AD57C56FEA8D}" srcOrd="0" destOrd="0" presId="urn:microsoft.com/office/officeart/2009/3/layout/StepUpProcess"/>
    <dgm:cxn modelId="{4F84319C-D255-4FD7-8B7A-06276EA8CB13}" type="presParOf" srcId="{AF25DA2F-8CB4-4A07-8F1F-1A68FEC11132}" destId="{7A8647E3-2203-4FBE-9354-E3A095789348}" srcOrd="1" destOrd="0" presId="urn:microsoft.com/office/officeart/2009/3/layout/StepUpProcess"/>
    <dgm:cxn modelId="{6ED5E7FE-E4E7-4F39-ACCF-6ACE556CDF3C}" type="presParOf" srcId="{AF25DA2F-8CB4-4A07-8F1F-1A68FEC11132}" destId="{ECF084F2-CA55-4064-B3C0-F055D3E86AE5}" srcOrd="2" destOrd="0" presId="urn:microsoft.com/office/officeart/2009/3/layout/StepUpProcess"/>
    <dgm:cxn modelId="{BF14FF41-C359-475F-A1D6-47B95222E37A}" type="presParOf" srcId="{37076C98-CAFB-4376-8040-08BEDCA8E2EA}" destId="{8064CBB0-4545-4842-884C-FE165BF29A58}" srcOrd="5" destOrd="0" presId="urn:microsoft.com/office/officeart/2009/3/layout/StepUpProcess"/>
    <dgm:cxn modelId="{E8215821-36EA-4F35-933C-7110B897DFBF}" type="presParOf" srcId="{8064CBB0-4545-4842-884C-FE165BF29A58}" destId="{3ED39CB3-2ED6-4C1B-AF5A-E2129B81B6D9}" srcOrd="0" destOrd="0" presId="urn:microsoft.com/office/officeart/2009/3/layout/StepUpProcess"/>
    <dgm:cxn modelId="{DE16F8DA-8281-4AFB-B81C-D8BCEA1AC280}" type="presParOf" srcId="{37076C98-CAFB-4376-8040-08BEDCA8E2EA}" destId="{32771136-452C-42A0-94A6-EE9A2DCCAE0B}" srcOrd="6" destOrd="0" presId="urn:microsoft.com/office/officeart/2009/3/layout/StepUpProcess"/>
    <dgm:cxn modelId="{E5670A86-B54D-4673-9563-F1948E64B9EC}" type="presParOf" srcId="{32771136-452C-42A0-94A6-EE9A2DCCAE0B}" destId="{CC2789C0-1F1F-4E63-ABBD-9A41638092CD}" srcOrd="0" destOrd="0" presId="urn:microsoft.com/office/officeart/2009/3/layout/StepUpProcess"/>
    <dgm:cxn modelId="{ABC9F464-1755-43BA-BF36-DB13916C3873}" type="presParOf" srcId="{32771136-452C-42A0-94A6-EE9A2DCCAE0B}" destId="{114E0F47-AA57-49A5-B3A8-FEF05A853BC8}" srcOrd="1" destOrd="0" presId="urn:microsoft.com/office/officeart/2009/3/layout/StepUpProcess"/>
    <dgm:cxn modelId="{B3529A1B-8860-43D4-87EA-7D4CA675B5C3}" type="presParOf" srcId="{32771136-452C-42A0-94A6-EE9A2DCCAE0B}" destId="{E408156F-9AEA-4AF6-ABEB-92343113E47D}" srcOrd="2" destOrd="0" presId="urn:microsoft.com/office/officeart/2009/3/layout/StepUpProcess"/>
    <dgm:cxn modelId="{537A009E-3EA9-4D43-A4C5-AF8973F1A04E}" type="presParOf" srcId="{37076C98-CAFB-4376-8040-08BEDCA8E2EA}" destId="{C9B555D3-EBDF-4CB3-848C-0E202791E0E4}" srcOrd="7" destOrd="0" presId="urn:microsoft.com/office/officeart/2009/3/layout/StepUpProcess"/>
    <dgm:cxn modelId="{DA579146-4372-4C49-ABB8-4C874574F4D7}" type="presParOf" srcId="{C9B555D3-EBDF-4CB3-848C-0E202791E0E4}" destId="{3E72D1FA-1A99-48F0-812B-3DDE3B1E9EE2}" srcOrd="0" destOrd="0" presId="urn:microsoft.com/office/officeart/2009/3/layout/StepUpProcess"/>
    <dgm:cxn modelId="{AF70F4F9-9E86-49E4-BB14-94670C8F9F35}" type="presParOf" srcId="{37076C98-CAFB-4376-8040-08BEDCA8E2EA}" destId="{74B3DF10-8020-4551-AD68-DF2E863011BE}" srcOrd="8" destOrd="0" presId="urn:microsoft.com/office/officeart/2009/3/layout/StepUpProcess"/>
    <dgm:cxn modelId="{620173DA-A5EE-44BE-89F2-AAEFC6172387}" type="presParOf" srcId="{74B3DF10-8020-4551-AD68-DF2E863011BE}" destId="{E5C7AB3C-1C20-4A81-9856-C9192C190141}" srcOrd="0" destOrd="0" presId="urn:microsoft.com/office/officeart/2009/3/layout/StepUpProcess"/>
    <dgm:cxn modelId="{EFD5EA4E-AA76-4436-9399-8E7DA30A2EC4}" type="presParOf" srcId="{74B3DF10-8020-4551-AD68-DF2E863011BE}" destId="{BE6F140C-0A0E-4EE5-BE5A-8E58C4DFF34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0F6DF-BB89-4399-8C9F-7DA2E69A46F3}" type="doc">
      <dgm:prSet loTypeId="urn:microsoft.com/office/officeart/2005/8/layout/vLis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889066-C357-4671-87C7-6C2FD724AED9}">
      <dgm:prSet/>
      <dgm:spPr/>
      <dgm:t>
        <a:bodyPr/>
        <a:lstStyle/>
        <a:p>
          <a:pPr rtl="0"/>
          <a:r>
            <a:rPr lang="uk-UA" b="1" smtClean="0"/>
            <a:t>За допомогою сполучників сурядності (сполучниковий)  Краю мій, люблю я тебе вдень і вночі, вранці і ввечері… (Панас Мирний).</a:t>
          </a:r>
          <a:endParaRPr lang="uk-UA"/>
        </a:p>
      </dgm:t>
    </dgm:pt>
    <dgm:pt modelId="{5A729E08-C886-41A4-BD98-E22D6E97EE6B}" type="parTrans" cxnId="{62EF79D3-38FF-47E0-885F-3DC72C4C0809}">
      <dgm:prSet/>
      <dgm:spPr/>
      <dgm:t>
        <a:bodyPr/>
        <a:lstStyle/>
        <a:p>
          <a:endParaRPr lang="ru-RU"/>
        </a:p>
      </dgm:t>
    </dgm:pt>
    <dgm:pt modelId="{B06685D5-02C0-47F5-A18E-81A72D5ADF26}" type="sibTrans" cxnId="{62EF79D3-38FF-47E0-885F-3DC72C4C0809}">
      <dgm:prSet/>
      <dgm:spPr/>
      <dgm:t>
        <a:bodyPr/>
        <a:lstStyle/>
        <a:p>
          <a:endParaRPr lang="ru-RU"/>
        </a:p>
      </dgm:t>
    </dgm:pt>
    <dgm:pt modelId="{C6134BDD-DFD0-4C47-8F0B-3BB64BEFB91E}">
      <dgm:prSet/>
      <dgm:spPr/>
      <dgm:t>
        <a:bodyPr/>
        <a:lstStyle/>
        <a:p>
          <a:pPr rtl="0"/>
          <a:r>
            <a:rPr lang="uk-UA" b="1" smtClean="0"/>
            <a:t>За допомогою сполучників та інтонації    (змішаний) Розпарена теплінь віє соняшником, коноплею </a:t>
          </a:r>
          <a:r>
            <a:rPr lang="ru-RU" b="1" smtClean="0"/>
            <a:t>і </a:t>
          </a:r>
          <a:r>
            <a:rPr lang="uk-UA" b="1" smtClean="0"/>
            <a:t>яблуками</a:t>
          </a:r>
          <a:r>
            <a:rPr lang="ru-RU" b="1" smtClean="0"/>
            <a:t> (М. Стельмах</a:t>
          </a:r>
          <a:endParaRPr lang="uk-UA"/>
        </a:p>
      </dgm:t>
    </dgm:pt>
    <dgm:pt modelId="{C1AC02F5-DD37-476B-A05A-9459EC799EDE}" type="parTrans" cxnId="{996C4DC5-9B28-4F11-AE29-D3A784C9C3DA}">
      <dgm:prSet/>
      <dgm:spPr/>
      <dgm:t>
        <a:bodyPr/>
        <a:lstStyle/>
        <a:p>
          <a:endParaRPr lang="ru-RU"/>
        </a:p>
      </dgm:t>
    </dgm:pt>
    <dgm:pt modelId="{85C67C3A-F556-44EB-B466-18C372F8910A}" type="sibTrans" cxnId="{996C4DC5-9B28-4F11-AE29-D3A784C9C3DA}">
      <dgm:prSet/>
      <dgm:spPr/>
      <dgm:t>
        <a:bodyPr/>
        <a:lstStyle/>
        <a:p>
          <a:endParaRPr lang="ru-RU"/>
        </a:p>
      </dgm:t>
    </dgm:pt>
    <dgm:pt modelId="{A6A73B44-8057-4DD1-9460-247C6332A46D}">
      <dgm:prSet/>
      <dgm:spPr/>
      <dgm:t>
        <a:bodyPr/>
        <a:lstStyle/>
        <a:p>
          <a:pPr rtl="0"/>
          <a:r>
            <a:rPr lang="uk-UA" b="1" smtClean="0"/>
            <a:t>За допомогою інтонації переліку (безсполучниковий) Річка синіє, зітхає, сміється (М. Рильський).</a:t>
          </a:r>
          <a:endParaRPr lang="uk-UA"/>
        </a:p>
      </dgm:t>
    </dgm:pt>
    <dgm:pt modelId="{85B5FBFC-DA5C-46F7-8530-B12983680504}" type="parTrans" cxnId="{7D76B6C2-5E64-4FB1-9BFF-2EBBFB5BB765}">
      <dgm:prSet/>
      <dgm:spPr/>
      <dgm:t>
        <a:bodyPr/>
        <a:lstStyle/>
        <a:p>
          <a:endParaRPr lang="ru-RU"/>
        </a:p>
      </dgm:t>
    </dgm:pt>
    <dgm:pt modelId="{CA8E5E74-99C6-4428-834E-50E3330C53A4}" type="sibTrans" cxnId="{7D76B6C2-5E64-4FB1-9BFF-2EBBFB5BB765}">
      <dgm:prSet/>
      <dgm:spPr/>
      <dgm:t>
        <a:bodyPr/>
        <a:lstStyle/>
        <a:p>
          <a:endParaRPr lang="ru-RU"/>
        </a:p>
      </dgm:t>
    </dgm:pt>
    <dgm:pt modelId="{3BFC8295-FCE4-46AD-BFDC-47491C24F9B0}" type="pres">
      <dgm:prSet presAssocID="{28E0F6DF-BB89-4399-8C9F-7DA2E69A46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72A96-2498-4BCF-8C7C-0302C3E11CE6}" type="pres">
      <dgm:prSet presAssocID="{F8889066-C357-4671-87C7-6C2FD724AED9}" presName="composite" presStyleCnt="0"/>
      <dgm:spPr/>
    </dgm:pt>
    <dgm:pt modelId="{3A2BB5F3-AE71-4E53-8B09-74DBC9C904A4}" type="pres">
      <dgm:prSet presAssocID="{F8889066-C357-4671-87C7-6C2FD724AED9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70985661-B575-4A93-BB3F-667E840CBAC5}" type="pres">
      <dgm:prSet presAssocID="{F8889066-C357-4671-87C7-6C2FD724AED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CDD21-85A5-42FB-B1B9-083AB5D5AD86}" type="pres">
      <dgm:prSet presAssocID="{B06685D5-02C0-47F5-A18E-81A72D5ADF26}" presName="spacing" presStyleCnt="0"/>
      <dgm:spPr/>
    </dgm:pt>
    <dgm:pt modelId="{DAA3832D-8B15-465F-ADFF-18F8091D8E04}" type="pres">
      <dgm:prSet presAssocID="{C6134BDD-DFD0-4C47-8F0B-3BB64BEFB91E}" presName="composite" presStyleCnt="0"/>
      <dgm:spPr/>
    </dgm:pt>
    <dgm:pt modelId="{4EBC276C-62B9-4A11-A173-848E06E8C04C}" type="pres">
      <dgm:prSet presAssocID="{C6134BDD-DFD0-4C47-8F0B-3BB64BEFB91E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3410A7-71FF-4761-B1A3-9AD3F7E9CC68}" type="pres">
      <dgm:prSet presAssocID="{C6134BDD-DFD0-4C47-8F0B-3BB64BEFB91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5F931-6002-494D-B015-2BB71138E96B}" type="pres">
      <dgm:prSet presAssocID="{85C67C3A-F556-44EB-B466-18C372F8910A}" presName="spacing" presStyleCnt="0"/>
      <dgm:spPr/>
    </dgm:pt>
    <dgm:pt modelId="{DBA6B0B0-CF1D-4A28-8A31-13DA3BA349DE}" type="pres">
      <dgm:prSet presAssocID="{A6A73B44-8057-4DD1-9460-247C6332A46D}" presName="composite" presStyleCnt="0"/>
      <dgm:spPr/>
    </dgm:pt>
    <dgm:pt modelId="{ED650D09-1193-46C1-9D42-D645DD6AD8B6}" type="pres">
      <dgm:prSet presAssocID="{A6A73B44-8057-4DD1-9460-247C6332A46D}" presName="imgShp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17F2E7-89B6-4AD8-A409-F6BA2FB28BB4}" type="pres">
      <dgm:prSet presAssocID="{A6A73B44-8057-4DD1-9460-247C6332A46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73A1F1-2544-449F-9229-2141E7339A1D}" type="presOf" srcId="{C6134BDD-DFD0-4C47-8F0B-3BB64BEFB91E}" destId="{DE3410A7-71FF-4761-B1A3-9AD3F7E9CC68}" srcOrd="0" destOrd="0" presId="urn:microsoft.com/office/officeart/2005/8/layout/vList3"/>
    <dgm:cxn modelId="{62EF79D3-38FF-47E0-885F-3DC72C4C0809}" srcId="{28E0F6DF-BB89-4399-8C9F-7DA2E69A46F3}" destId="{F8889066-C357-4671-87C7-6C2FD724AED9}" srcOrd="0" destOrd="0" parTransId="{5A729E08-C886-41A4-BD98-E22D6E97EE6B}" sibTransId="{B06685D5-02C0-47F5-A18E-81A72D5ADF26}"/>
    <dgm:cxn modelId="{7F075F71-5D75-4AD1-9FF1-06951A97E069}" type="presOf" srcId="{28E0F6DF-BB89-4399-8C9F-7DA2E69A46F3}" destId="{3BFC8295-FCE4-46AD-BFDC-47491C24F9B0}" srcOrd="0" destOrd="0" presId="urn:microsoft.com/office/officeart/2005/8/layout/vList3"/>
    <dgm:cxn modelId="{996C4DC5-9B28-4F11-AE29-D3A784C9C3DA}" srcId="{28E0F6DF-BB89-4399-8C9F-7DA2E69A46F3}" destId="{C6134BDD-DFD0-4C47-8F0B-3BB64BEFB91E}" srcOrd="1" destOrd="0" parTransId="{C1AC02F5-DD37-476B-A05A-9459EC799EDE}" sibTransId="{85C67C3A-F556-44EB-B466-18C372F8910A}"/>
    <dgm:cxn modelId="{6E03D0F8-AC78-45CE-A8FE-D78146CF6384}" type="presOf" srcId="{A6A73B44-8057-4DD1-9460-247C6332A46D}" destId="{2117F2E7-89B6-4AD8-A409-F6BA2FB28BB4}" srcOrd="0" destOrd="0" presId="urn:microsoft.com/office/officeart/2005/8/layout/vList3"/>
    <dgm:cxn modelId="{7D76B6C2-5E64-4FB1-9BFF-2EBBFB5BB765}" srcId="{28E0F6DF-BB89-4399-8C9F-7DA2E69A46F3}" destId="{A6A73B44-8057-4DD1-9460-247C6332A46D}" srcOrd="2" destOrd="0" parTransId="{85B5FBFC-DA5C-46F7-8530-B12983680504}" sibTransId="{CA8E5E74-99C6-4428-834E-50E3330C53A4}"/>
    <dgm:cxn modelId="{26F4965D-28BC-46CB-BB88-946ECF2B8478}" type="presOf" srcId="{F8889066-C357-4671-87C7-6C2FD724AED9}" destId="{70985661-B575-4A93-BB3F-667E840CBAC5}" srcOrd="0" destOrd="0" presId="urn:microsoft.com/office/officeart/2005/8/layout/vList3"/>
    <dgm:cxn modelId="{92D45A2D-514C-4885-BBBA-A5669689A66B}" type="presParOf" srcId="{3BFC8295-FCE4-46AD-BFDC-47491C24F9B0}" destId="{FD672A96-2498-4BCF-8C7C-0302C3E11CE6}" srcOrd="0" destOrd="0" presId="urn:microsoft.com/office/officeart/2005/8/layout/vList3"/>
    <dgm:cxn modelId="{07A83846-3B46-4348-9125-46FAB862EC69}" type="presParOf" srcId="{FD672A96-2498-4BCF-8C7C-0302C3E11CE6}" destId="{3A2BB5F3-AE71-4E53-8B09-74DBC9C904A4}" srcOrd="0" destOrd="0" presId="urn:microsoft.com/office/officeart/2005/8/layout/vList3"/>
    <dgm:cxn modelId="{0A4A4147-149E-4A19-AE8C-9FFD422EDEC5}" type="presParOf" srcId="{FD672A96-2498-4BCF-8C7C-0302C3E11CE6}" destId="{70985661-B575-4A93-BB3F-667E840CBAC5}" srcOrd="1" destOrd="0" presId="urn:microsoft.com/office/officeart/2005/8/layout/vList3"/>
    <dgm:cxn modelId="{C0F08032-C481-4428-8243-EB45A0261C65}" type="presParOf" srcId="{3BFC8295-FCE4-46AD-BFDC-47491C24F9B0}" destId="{872CDD21-85A5-42FB-B1B9-083AB5D5AD86}" srcOrd="1" destOrd="0" presId="urn:microsoft.com/office/officeart/2005/8/layout/vList3"/>
    <dgm:cxn modelId="{6F3FCF6F-D939-48FD-9E22-149B73F83399}" type="presParOf" srcId="{3BFC8295-FCE4-46AD-BFDC-47491C24F9B0}" destId="{DAA3832D-8B15-465F-ADFF-18F8091D8E04}" srcOrd="2" destOrd="0" presId="urn:microsoft.com/office/officeart/2005/8/layout/vList3"/>
    <dgm:cxn modelId="{F5B5665A-0C54-4B46-B2F2-5702E968D497}" type="presParOf" srcId="{DAA3832D-8B15-465F-ADFF-18F8091D8E04}" destId="{4EBC276C-62B9-4A11-A173-848E06E8C04C}" srcOrd="0" destOrd="0" presId="urn:microsoft.com/office/officeart/2005/8/layout/vList3"/>
    <dgm:cxn modelId="{62CE5BD4-9F62-454D-9675-D69410E8BAED}" type="presParOf" srcId="{DAA3832D-8B15-465F-ADFF-18F8091D8E04}" destId="{DE3410A7-71FF-4761-B1A3-9AD3F7E9CC68}" srcOrd="1" destOrd="0" presId="urn:microsoft.com/office/officeart/2005/8/layout/vList3"/>
    <dgm:cxn modelId="{222A61E5-430F-4E61-9FA7-F53AE3A755D7}" type="presParOf" srcId="{3BFC8295-FCE4-46AD-BFDC-47491C24F9B0}" destId="{48E5F931-6002-494D-B015-2BB71138E96B}" srcOrd="3" destOrd="0" presId="urn:microsoft.com/office/officeart/2005/8/layout/vList3"/>
    <dgm:cxn modelId="{7B4841F1-20A7-4A11-97C7-89C03A8F6623}" type="presParOf" srcId="{3BFC8295-FCE4-46AD-BFDC-47491C24F9B0}" destId="{DBA6B0B0-CF1D-4A28-8A31-13DA3BA349DE}" srcOrd="4" destOrd="0" presId="urn:microsoft.com/office/officeart/2005/8/layout/vList3"/>
    <dgm:cxn modelId="{C730C471-5E10-4FCB-B4B7-D127DF8E9ED8}" type="presParOf" srcId="{DBA6B0B0-CF1D-4A28-8A31-13DA3BA349DE}" destId="{ED650D09-1193-46C1-9D42-D645DD6AD8B6}" srcOrd="0" destOrd="0" presId="urn:microsoft.com/office/officeart/2005/8/layout/vList3"/>
    <dgm:cxn modelId="{6421F041-0BEA-4CEE-9E82-0BBF2AE55847}" type="presParOf" srcId="{DBA6B0B0-CF1D-4A28-8A31-13DA3BA349DE}" destId="{2117F2E7-89B6-4AD8-A409-F6BA2FB28B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5C11AC-5A50-4EDF-8F88-854B2F1EE7C1}" type="doc">
      <dgm:prSet loTypeId="urn:microsoft.com/office/officeart/2005/8/layout/arrow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A33D97-FAC0-407C-82F5-6A463197A934}">
      <dgm:prSet/>
      <dgm:spPr/>
      <dgm:t>
        <a:bodyPr/>
        <a:lstStyle/>
        <a:p>
          <a:pPr rtl="0"/>
          <a:r>
            <a:rPr lang="uk-UA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Поширеними</a:t>
          </a:r>
          <a:r>
            <a:rPr lang="uk-UA" dirty="0" smtClean="0"/>
            <a:t> У небі сонце і весна, </a:t>
          </a:r>
          <a:r>
            <a:rPr lang="uk-UA" u="sng" dirty="0" smtClean="0"/>
            <a:t>і журавлинний крик</a:t>
          </a:r>
          <a:endParaRPr lang="uk-UA" dirty="0"/>
        </a:p>
      </dgm:t>
    </dgm:pt>
    <dgm:pt modelId="{C6EBD2ED-01F9-45D4-9D02-43812713E46F}" type="parTrans" cxnId="{0D1FF20A-B847-4023-A1DC-5623938C5810}">
      <dgm:prSet/>
      <dgm:spPr/>
      <dgm:t>
        <a:bodyPr/>
        <a:lstStyle/>
        <a:p>
          <a:endParaRPr lang="ru-RU"/>
        </a:p>
      </dgm:t>
    </dgm:pt>
    <dgm:pt modelId="{439183DD-1AF7-48DA-86E6-695BCB302C2B}" type="sibTrans" cxnId="{0D1FF20A-B847-4023-A1DC-5623938C5810}">
      <dgm:prSet/>
      <dgm:spPr/>
      <dgm:t>
        <a:bodyPr/>
        <a:lstStyle/>
        <a:p>
          <a:endParaRPr lang="ru-RU"/>
        </a:p>
      </dgm:t>
    </dgm:pt>
    <dgm:pt modelId="{B392A59E-87F0-47FD-9170-7650F3C1A514}">
      <dgm:prSet/>
      <dgm:spPr/>
      <dgm:t>
        <a:bodyPr/>
        <a:lstStyle/>
        <a:p>
          <a:pPr rtl="0"/>
          <a:r>
            <a:rPr lang="uk-UA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Непоширеними </a:t>
          </a:r>
          <a:r>
            <a:rPr lang="uk-UA" dirty="0" smtClean="0"/>
            <a:t>Мандрували гайдамаки </a:t>
          </a:r>
          <a:r>
            <a:rPr lang="uk-UA" u="sng" dirty="0" smtClean="0"/>
            <a:t>лісами, ярами</a:t>
          </a:r>
          <a:endParaRPr lang="uk-UA" dirty="0"/>
        </a:p>
      </dgm:t>
    </dgm:pt>
    <dgm:pt modelId="{014DA942-6ACF-4E87-8DA6-E225A631A946}" type="parTrans" cxnId="{069E1D60-F435-494E-ADD0-30F87889F2EF}">
      <dgm:prSet/>
      <dgm:spPr/>
      <dgm:t>
        <a:bodyPr/>
        <a:lstStyle/>
        <a:p>
          <a:endParaRPr lang="ru-RU"/>
        </a:p>
      </dgm:t>
    </dgm:pt>
    <dgm:pt modelId="{76881E55-898F-4E35-B189-1CA5B9BE22C9}" type="sibTrans" cxnId="{069E1D60-F435-494E-ADD0-30F87889F2EF}">
      <dgm:prSet/>
      <dgm:spPr/>
      <dgm:t>
        <a:bodyPr/>
        <a:lstStyle/>
        <a:p>
          <a:endParaRPr lang="ru-RU"/>
        </a:p>
      </dgm:t>
    </dgm:pt>
    <dgm:pt modelId="{23A95750-997D-4F11-AE72-0947D898731B}" type="pres">
      <dgm:prSet presAssocID="{4E5C11AC-5A50-4EDF-8F88-854B2F1EE7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D8114B-00D8-4ACF-AACC-CB6C7158BDD7}" type="pres">
      <dgm:prSet presAssocID="{42A33D97-FAC0-407C-82F5-6A463197A934}" presName="arrow" presStyleLbl="node1" presStyleIdx="0" presStyleCnt="2" custScaleY="100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218B6-B2E8-4B18-BC0C-035DEBEB299C}" type="pres">
      <dgm:prSet presAssocID="{B392A59E-87F0-47FD-9170-7650F3C1A51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9E1D60-F435-494E-ADD0-30F87889F2EF}" srcId="{4E5C11AC-5A50-4EDF-8F88-854B2F1EE7C1}" destId="{B392A59E-87F0-47FD-9170-7650F3C1A514}" srcOrd="1" destOrd="0" parTransId="{014DA942-6ACF-4E87-8DA6-E225A631A946}" sibTransId="{76881E55-898F-4E35-B189-1CA5B9BE22C9}"/>
    <dgm:cxn modelId="{8923E878-FAAD-4717-B96C-16B4EF5C8270}" type="presOf" srcId="{42A33D97-FAC0-407C-82F5-6A463197A934}" destId="{46D8114B-00D8-4ACF-AACC-CB6C7158BDD7}" srcOrd="0" destOrd="0" presId="urn:microsoft.com/office/officeart/2005/8/layout/arrow5"/>
    <dgm:cxn modelId="{0D1FF20A-B847-4023-A1DC-5623938C5810}" srcId="{4E5C11AC-5A50-4EDF-8F88-854B2F1EE7C1}" destId="{42A33D97-FAC0-407C-82F5-6A463197A934}" srcOrd="0" destOrd="0" parTransId="{C6EBD2ED-01F9-45D4-9D02-43812713E46F}" sibTransId="{439183DD-1AF7-48DA-86E6-695BCB302C2B}"/>
    <dgm:cxn modelId="{FE1A0547-D5DA-4417-B0D5-FEAE7849F01E}" type="presOf" srcId="{B392A59E-87F0-47FD-9170-7650F3C1A514}" destId="{3AC218B6-B2E8-4B18-BC0C-035DEBEB299C}" srcOrd="0" destOrd="0" presId="urn:microsoft.com/office/officeart/2005/8/layout/arrow5"/>
    <dgm:cxn modelId="{51FB46A4-9745-4AC9-A3A0-E2632AC86E67}" type="presOf" srcId="{4E5C11AC-5A50-4EDF-8F88-854B2F1EE7C1}" destId="{23A95750-997D-4F11-AE72-0947D898731B}" srcOrd="0" destOrd="0" presId="urn:microsoft.com/office/officeart/2005/8/layout/arrow5"/>
    <dgm:cxn modelId="{ADF032E2-2887-406C-A467-7BE0A6DA618D}" type="presParOf" srcId="{23A95750-997D-4F11-AE72-0947D898731B}" destId="{46D8114B-00D8-4ACF-AACC-CB6C7158BDD7}" srcOrd="0" destOrd="0" presId="urn:microsoft.com/office/officeart/2005/8/layout/arrow5"/>
    <dgm:cxn modelId="{4F44FCD1-5A5B-45D2-ABEF-D1FEDE8706BB}" type="presParOf" srcId="{23A95750-997D-4F11-AE72-0947D898731B}" destId="{3AC218B6-B2E8-4B18-BC0C-035DEBEB299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08FB1A-0E3A-4CF6-9993-962FE13631B4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8A34A6-91B3-4705-BD5E-ED6D71A3969E}">
      <dgm:prSet/>
      <dgm:spPr/>
      <dgm:t>
        <a:bodyPr/>
        <a:lstStyle/>
        <a:p>
          <a:pPr rtl="0"/>
          <a:r>
            <a:rPr lang="uk-UA" b="1" u="sng" smtClean="0"/>
            <a:t>Між усіма однорідними членами, якщо вони з'єднані перелічувальною інтонацією без сполучників:</a:t>
          </a:r>
          <a:r>
            <a:rPr lang="uk-UA" b="1" i="1" u="sng" smtClean="0"/>
            <a:t> </a:t>
          </a:r>
          <a:r>
            <a:rPr lang="uk-UA" b="1" i="1" smtClean="0"/>
            <a:t>Маяли над нами жовті, голубі, червоні, сині метелики.</a:t>
          </a:r>
          <a:endParaRPr lang="uk-UA"/>
        </a:p>
      </dgm:t>
    </dgm:pt>
    <dgm:pt modelId="{59F909B9-0F53-4ACA-8A0A-09B3B3A81FDB}" type="parTrans" cxnId="{85CBB180-3B5A-4831-B726-7C60CAB3909F}">
      <dgm:prSet/>
      <dgm:spPr/>
      <dgm:t>
        <a:bodyPr/>
        <a:lstStyle/>
        <a:p>
          <a:endParaRPr lang="ru-RU"/>
        </a:p>
      </dgm:t>
    </dgm:pt>
    <dgm:pt modelId="{441B3910-10D7-4BD2-A12F-558D7F5BE230}" type="sibTrans" cxnId="{85CBB180-3B5A-4831-B726-7C60CAB3909F}">
      <dgm:prSet/>
      <dgm:spPr/>
      <dgm:t>
        <a:bodyPr/>
        <a:lstStyle/>
        <a:p>
          <a:endParaRPr lang="ru-RU"/>
        </a:p>
      </dgm:t>
    </dgm:pt>
    <dgm:pt modelId="{15E4F199-DB50-4205-8014-B6C1A963D624}">
      <dgm:prSet/>
      <dgm:spPr/>
      <dgm:t>
        <a:bodyPr/>
        <a:lstStyle/>
        <a:p>
          <a:pPr rtl="0"/>
          <a:r>
            <a:rPr lang="uk-UA" b="1" dirty="0" smtClean="0"/>
            <a:t>Між усіма однорідними членами, якщо вони з'єднані повторювальними сполучниками:</a:t>
          </a:r>
          <a:r>
            <a:rPr lang="uk-UA" dirty="0" smtClean="0"/>
            <a:t> </a:t>
          </a:r>
          <a:r>
            <a:rPr lang="uk-UA" i="1" dirty="0" smtClean="0"/>
            <a:t> </a:t>
          </a:r>
          <a:r>
            <a:rPr lang="uk-UA" b="1" i="1" dirty="0" smtClean="0"/>
            <a:t>Місяць пливе оглядати і небо, і зорі, і землю, і море (Т. Шевченко).</a:t>
          </a:r>
          <a:endParaRPr lang="uk-UA" dirty="0"/>
        </a:p>
      </dgm:t>
    </dgm:pt>
    <dgm:pt modelId="{60FA0D0D-CEDA-4A26-AFE9-D170BA49CF94}" type="parTrans" cxnId="{3097916F-9961-4EB2-BED0-54EEA7D57075}">
      <dgm:prSet/>
      <dgm:spPr/>
      <dgm:t>
        <a:bodyPr/>
        <a:lstStyle/>
        <a:p>
          <a:endParaRPr lang="ru-RU"/>
        </a:p>
      </dgm:t>
    </dgm:pt>
    <dgm:pt modelId="{D357B25A-4267-4BF5-99A4-8CCC8DFB738F}" type="sibTrans" cxnId="{3097916F-9961-4EB2-BED0-54EEA7D57075}">
      <dgm:prSet/>
      <dgm:spPr/>
      <dgm:t>
        <a:bodyPr/>
        <a:lstStyle/>
        <a:p>
          <a:endParaRPr lang="ru-RU"/>
        </a:p>
      </dgm:t>
    </dgm:pt>
    <dgm:pt modelId="{082B3D42-9450-4CBE-A63C-4254988DAA13}">
      <dgm:prSet/>
      <dgm:spPr/>
      <dgm:t>
        <a:bodyPr/>
        <a:lstStyle/>
        <a:p>
          <a:pPr rtl="0"/>
          <a:r>
            <a:rPr lang="uk-UA" b="1" u="sng" smtClean="0"/>
            <a:t>Перед протиставними сполучниками а, але, та (в значенні але), що з'єднують однорідні члени:</a:t>
          </a:r>
          <a:r>
            <a:rPr lang="uk-UA" b="1" smtClean="0"/>
            <a:t>  </a:t>
          </a:r>
          <a:r>
            <a:rPr lang="uk-UA" b="1" i="1" smtClean="0"/>
            <a:t>Не вітер, а буря завіяла (Панас Мирний).</a:t>
          </a:r>
          <a:endParaRPr lang="uk-UA"/>
        </a:p>
      </dgm:t>
    </dgm:pt>
    <dgm:pt modelId="{EC3E18A6-C10E-42B2-951A-E398A84E4FB8}" type="parTrans" cxnId="{CE2EF63C-1D99-4C74-9069-2DF0072F5533}">
      <dgm:prSet/>
      <dgm:spPr/>
      <dgm:t>
        <a:bodyPr/>
        <a:lstStyle/>
        <a:p>
          <a:endParaRPr lang="ru-RU"/>
        </a:p>
      </dgm:t>
    </dgm:pt>
    <dgm:pt modelId="{2433E3A5-F474-4390-819A-899FCD9BEA61}" type="sibTrans" cxnId="{CE2EF63C-1D99-4C74-9069-2DF0072F5533}">
      <dgm:prSet/>
      <dgm:spPr/>
      <dgm:t>
        <a:bodyPr/>
        <a:lstStyle/>
        <a:p>
          <a:endParaRPr lang="ru-RU"/>
        </a:p>
      </dgm:t>
    </dgm:pt>
    <dgm:pt modelId="{37CE07C6-F4E0-44ED-A505-9770B8B5B279}">
      <dgm:prSet/>
      <dgm:spPr/>
      <dgm:t>
        <a:bodyPr/>
        <a:lstStyle/>
        <a:p>
          <a:pPr rtl="0"/>
          <a:r>
            <a:rPr lang="uk-UA" b="1" u="sng" smtClean="0"/>
            <a:t>Між парами однорідних членів:  </a:t>
          </a:r>
          <a:r>
            <a:rPr lang="uk-UA" b="1" i="1" smtClean="0"/>
            <a:t>За вітром слава полетіла по всіх усюдах і кутках, по байраках і садках (Глібов).</a:t>
          </a:r>
          <a:endParaRPr lang="uk-UA"/>
        </a:p>
      </dgm:t>
    </dgm:pt>
    <dgm:pt modelId="{8B0824AF-A72A-40D5-8018-B17FA773AE27}" type="parTrans" cxnId="{E19E02CA-3699-4DDC-BD07-014BB8232B8C}">
      <dgm:prSet/>
      <dgm:spPr/>
      <dgm:t>
        <a:bodyPr/>
        <a:lstStyle/>
        <a:p>
          <a:endParaRPr lang="ru-RU"/>
        </a:p>
      </dgm:t>
    </dgm:pt>
    <dgm:pt modelId="{8D35622A-C901-427D-A3F6-4AAE1C09A64B}" type="sibTrans" cxnId="{E19E02CA-3699-4DDC-BD07-014BB8232B8C}">
      <dgm:prSet/>
      <dgm:spPr/>
      <dgm:t>
        <a:bodyPr/>
        <a:lstStyle/>
        <a:p>
          <a:endParaRPr lang="ru-RU"/>
        </a:p>
      </dgm:t>
    </dgm:pt>
    <dgm:pt modelId="{32B2FE12-01CD-4CFB-96F6-23FE51782CB5}">
      <dgm:prSet/>
      <dgm:spPr/>
      <dgm:t>
        <a:bodyPr/>
        <a:lstStyle/>
        <a:p>
          <a:pPr rtl="0"/>
          <a:r>
            <a:rPr lang="uk-UA" b="1" u="sng" smtClean="0"/>
            <a:t>Якщо однорідні члени з'єднані парним сполучником, то кома ставиться перед другою частиною сполучника:  </a:t>
          </a:r>
          <a:r>
            <a:rPr lang="uk-UA" b="1" i="1" smtClean="0"/>
            <a:t>Не тільки будівельники, а й селяни з довколишніх сіл ще вночі  збирались на берег (Я. Ваш).</a:t>
          </a:r>
          <a:endParaRPr lang="uk-UA"/>
        </a:p>
      </dgm:t>
    </dgm:pt>
    <dgm:pt modelId="{8FA47B76-4E80-4EA1-9BD3-B51678BF93EF}" type="parTrans" cxnId="{A4768BAD-CFED-4AC2-B010-07C57418463B}">
      <dgm:prSet/>
      <dgm:spPr/>
      <dgm:t>
        <a:bodyPr/>
        <a:lstStyle/>
        <a:p>
          <a:endParaRPr lang="ru-RU"/>
        </a:p>
      </dgm:t>
    </dgm:pt>
    <dgm:pt modelId="{13B4271B-55F2-4B91-A2F9-5216075011C9}" type="sibTrans" cxnId="{A4768BAD-CFED-4AC2-B010-07C57418463B}">
      <dgm:prSet/>
      <dgm:spPr/>
      <dgm:t>
        <a:bodyPr/>
        <a:lstStyle/>
        <a:p>
          <a:endParaRPr lang="ru-RU"/>
        </a:p>
      </dgm:t>
    </dgm:pt>
    <dgm:pt modelId="{5F1A547C-B740-4B63-B4CF-2DCAF7598822}" type="pres">
      <dgm:prSet presAssocID="{E908FB1A-0E3A-4CF6-9993-962FE13631B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FC718C3-857B-41CA-80E4-692AA009D37F}" type="pres">
      <dgm:prSet presAssocID="{E908FB1A-0E3A-4CF6-9993-962FE13631B4}" presName="Name1" presStyleCnt="0"/>
      <dgm:spPr/>
    </dgm:pt>
    <dgm:pt modelId="{9CA3DF51-46A1-44F4-BB8B-D044E43E4BC3}" type="pres">
      <dgm:prSet presAssocID="{E908FB1A-0E3A-4CF6-9993-962FE13631B4}" presName="cycle" presStyleCnt="0"/>
      <dgm:spPr/>
    </dgm:pt>
    <dgm:pt modelId="{CA80F50D-BD4D-4660-B174-6F6B69715505}" type="pres">
      <dgm:prSet presAssocID="{E908FB1A-0E3A-4CF6-9993-962FE13631B4}" presName="srcNode" presStyleLbl="node1" presStyleIdx="0" presStyleCnt="5"/>
      <dgm:spPr/>
    </dgm:pt>
    <dgm:pt modelId="{13FAC2F1-9453-403A-AC46-47616DB7AEC9}" type="pres">
      <dgm:prSet presAssocID="{E908FB1A-0E3A-4CF6-9993-962FE13631B4}" presName="conn" presStyleLbl="parChTrans1D2" presStyleIdx="0" presStyleCnt="1"/>
      <dgm:spPr/>
      <dgm:t>
        <a:bodyPr/>
        <a:lstStyle/>
        <a:p>
          <a:endParaRPr lang="ru-RU"/>
        </a:p>
      </dgm:t>
    </dgm:pt>
    <dgm:pt modelId="{A0F1BAEF-F9F8-4345-A35A-78452B55A509}" type="pres">
      <dgm:prSet presAssocID="{E908FB1A-0E3A-4CF6-9993-962FE13631B4}" presName="extraNode" presStyleLbl="node1" presStyleIdx="0" presStyleCnt="5"/>
      <dgm:spPr/>
    </dgm:pt>
    <dgm:pt modelId="{3736ADCD-F7E5-4A06-B2EB-CE0809799913}" type="pres">
      <dgm:prSet presAssocID="{E908FB1A-0E3A-4CF6-9993-962FE13631B4}" presName="dstNode" presStyleLbl="node1" presStyleIdx="0" presStyleCnt="5"/>
      <dgm:spPr/>
    </dgm:pt>
    <dgm:pt modelId="{9F525803-57C4-43AA-894F-16EDB8516AD7}" type="pres">
      <dgm:prSet presAssocID="{AC8A34A6-91B3-4705-BD5E-ED6D71A3969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1ADFA-EC6A-4CFA-A6F1-CFD058842459}" type="pres">
      <dgm:prSet presAssocID="{AC8A34A6-91B3-4705-BD5E-ED6D71A3969E}" presName="accent_1" presStyleCnt="0"/>
      <dgm:spPr/>
    </dgm:pt>
    <dgm:pt modelId="{3D0A2E9D-8F3C-4346-A404-D94747880A32}" type="pres">
      <dgm:prSet presAssocID="{AC8A34A6-91B3-4705-BD5E-ED6D71A3969E}" presName="accentRepeatNode" presStyleLbl="solidFgAcc1" presStyleIdx="0" presStyleCnt="5"/>
      <dgm:spPr/>
    </dgm:pt>
    <dgm:pt modelId="{8B7B42A0-1CE8-49C9-B1E9-B3F1BE352902}" type="pres">
      <dgm:prSet presAssocID="{15E4F199-DB50-4205-8014-B6C1A963D62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645B3-5E6B-4FEF-B5D5-3983357561A4}" type="pres">
      <dgm:prSet presAssocID="{15E4F199-DB50-4205-8014-B6C1A963D624}" presName="accent_2" presStyleCnt="0"/>
      <dgm:spPr/>
    </dgm:pt>
    <dgm:pt modelId="{41F1BCC4-20B2-4890-9123-551BA10FC27E}" type="pres">
      <dgm:prSet presAssocID="{15E4F199-DB50-4205-8014-B6C1A963D624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D0FC56-4D62-40BE-8E0D-832ADBDA895F}" type="pres">
      <dgm:prSet presAssocID="{082B3D42-9450-4CBE-A63C-4254988DAA1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BAA5-57B7-49A7-8B74-43C207A7265B}" type="pres">
      <dgm:prSet presAssocID="{082B3D42-9450-4CBE-A63C-4254988DAA13}" presName="accent_3" presStyleCnt="0"/>
      <dgm:spPr/>
    </dgm:pt>
    <dgm:pt modelId="{862DC543-6873-4628-868D-066374F6B0A4}" type="pres">
      <dgm:prSet presAssocID="{082B3D42-9450-4CBE-A63C-4254988DAA13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8486D1-515E-4AF1-9BB2-38155522264F}" type="pres">
      <dgm:prSet presAssocID="{37CE07C6-F4E0-44ED-A505-9770B8B5B27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5163B-2DCA-48DB-B05F-B1B3C1BABBFE}" type="pres">
      <dgm:prSet presAssocID="{37CE07C6-F4E0-44ED-A505-9770B8B5B279}" presName="accent_4" presStyleCnt="0"/>
      <dgm:spPr/>
    </dgm:pt>
    <dgm:pt modelId="{8DF3F9A4-DBD5-48D8-AC21-A1A3C4554AB5}" type="pres">
      <dgm:prSet presAssocID="{37CE07C6-F4E0-44ED-A505-9770B8B5B279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CFA6D1-0DBC-43DE-A6EE-34E2CF256CBF}" type="pres">
      <dgm:prSet presAssocID="{32B2FE12-01CD-4CFB-96F6-23FE51782CB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C035D-F363-49BB-8FAA-41798728E5A2}" type="pres">
      <dgm:prSet presAssocID="{32B2FE12-01CD-4CFB-96F6-23FE51782CB5}" presName="accent_5" presStyleCnt="0"/>
      <dgm:spPr/>
    </dgm:pt>
    <dgm:pt modelId="{3DB96589-187E-4C27-A497-CE5CD5F01566}" type="pres">
      <dgm:prSet presAssocID="{32B2FE12-01CD-4CFB-96F6-23FE51782CB5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4768BAD-CFED-4AC2-B010-07C57418463B}" srcId="{E908FB1A-0E3A-4CF6-9993-962FE13631B4}" destId="{32B2FE12-01CD-4CFB-96F6-23FE51782CB5}" srcOrd="4" destOrd="0" parTransId="{8FA47B76-4E80-4EA1-9BD3-B51678BF93EF}" sibTransId="{13B4271B-55F2-4B91-A2F9-5216075011C9}"/>
    <dgm:cxn modelId="{5F1CA980-C42B-4749-B59A-AB90286136DC}" type="presOf" srcId="{E908FB1A-0E3A-4CF6-9993-962FE13631B4}" destId="{5F1A547C-B740-4B63-B4CF-2DCAF7598822}" srcOrd="0" destOrd="0" presId="urn:microsoft.com/office/officeart/2008/layout/VerticalCurvedList"/>
    <dgm:cxn modelId="{18D0A930-217A-4886-AF47-85EAC93771DA}" type="presOf" srcId="{32B2FE12-01CD-4CFB-96F6-23FE51782CB5}" destId="{F7CFA6D1-0DBC-43DE-A6EE-34E2CF256CBF}" srcOrd="0" destOrd="0" presId="urn:microsoft.com/office/officeart/2008/layout/VerticalCurvedList"/>
    <dgm:cxn modelId="{CC1FE14C-6887-40FD-91C4-F15B31A67F71}" type="presOf" srcId="{082B3D42-9450-4CBE-A63C-4254988DAA13}" destId="{E9D0FC56-4D62-40BE-8E0D-832ADBDA895F}" srcOrd="0" destOrd="0" presId="urn:microsoft.com/office/officeart/2008/layout/VerticalCurvedList"/>
    <dgm:cxn modelId="{E19E02CA-3699-4DDC-BD07-014BB8232B8C}" srcId="{E908FB1A-0E3A-4CF6-9993-962FE13631B4}" destId="{37CE07C6-F4E0-44ED-A505-9770B8B5B279}" srcOrd="3" destOrd="0" parTransId="{8B0824AF-A72A-40D5-8018-B17FA773AE27}" sibTransId="{8D35622A-C901-427D-A3F6-4AAE1C09A64B}"/>
    <dgm:cxn modelId="{E9F08F5B-CF9E-4900-B56A-A1E52672BAFF}" type="presOf" srcId="{37CE07C6-F4E0-44ED-A505-9770B8B5B279}" destId="{868486D1-515E-4AF1-9BB2-38155522264F}" srcOrd="0" destOrd="0" presId="urn:microsoft.com/office/officeart/2008/layout/VerticalCurvedList"/>
    <dgm:cxn modelId="{BF7F3A81-9F24-4CDC-AAEC-EB7BA3484C9C}" type="presOf" srcId="{15E4F199-DB50-4205-8014-B6C1A963D624}" destId="{8B7B42A0-1CE8-49C9-B1E9-B3F1BE352902}" srcOrd="0" destOrd="0" presId="urn:microsoft.com/office/officeart/2008/layout/VerticalCurvedList"/>
    <dgm:cxn modelId="{85CBB180-3B5A-4831-B726-7C60CAB3909F}" srcId="{E908FB1A-0E3A-4CF6-9993-962FE13631B4}" destId="{AC8A34A6-91B3-4705-BD5E-ED6D71A3969E}" srcOrd="0" destOrd="0" parTransId="{59F909B9-0F53-4ACA-8A0A-09B3B3A81FDB}" sibTransId="{441B3910-10D7-4BD2-A12F-558D7F5BE230}"/>
    <dgm:cxn modelId="{BB492499-289E-4566-BCFE-08A11E896058}" type="presOf" srcId="{AC8A34A6-91B3-4705-BD5E-ED6D71A3969E}" destId="{9F525803-57C4-43AA-894F-16EDB8516AD7}" srcOrd="0" destOrd="0" presId="urn:microsoft.com/office/officeart/2008/layout/VerticalCurvedList"/>
    <dgm:cxn modelId="{CE2EF63C-1D99-4C74-9069-2DF0072F5533}" srcId="{E908FB1A-0E3A-4CF6-9993-962FE13631B4}" destId="{082B3D42-9450-4CBE-A63C-4254988DAA13}" srcOrd="2" destOrd="0" parTransId="{EC3E18A6-C10E-42B2-951A-E398A84E4FB8}" sibTransId="{2433E3A5-F474-4390-819A-899FCD9BEA61}"/>
    <dgm:cxn modelId="{E9267E45-7FFF-47CF-9556-922776FD2266}" type="presOf" srcId="{441B3910-10D7-4BD2-A12F-558D7F5BE230}" destId="{13FAC2F1-9453-403A-AC46-47616DB7AEC9}" srcOrd="0" destOrd="0" presId="urn:microsoft.com/office/officeart/2008/layout/VerticalCurvedList"/>
    <dgm:cxn modelId="{3097916F-9961-4EB2-BED0-54EEA7D57075}" srcId="{E908FB1A-0E3A-4CF6-9993-962FE13631B4}" destId="{15E4F199-DB50-4205-8014-B6C1A963D624}" srcOrd="1" destOrd="0" parTransId="{60FA0D0D-CEDA-4A26-AFE9-D170BA49CF94}" sibTransId="{D357B25A-4267-4BF5-99A4-8CCC8DFB738F}"/>
    <dgm:cxn modelId="{79CA4843-C5BD-4633-B754-F2E01EC67317}" type="presParOf" srcId="{5F1A547C-B740-4B63-B4CF-2DCAF7598822}" destId="{6FC718C3-857B-41CA-80E4-692AA009D37F}" srcOrd="0" destOrd="0" presId="urn:microsoft.com/office/officeart/2008/layout/VerticalCurvedList"/>
    <dgm:cxn modelId="{1BE265A1-A555-4746-B5B7-9C35D5FC7A2E}" type="presParOf" srcId="{6FC718C3-857B-41CA-80E4-692AA009D37F}" destId="{9CA3DF51-46A1-44F4-BB8B-D044E43E4BC3}" srcOrd="0" destOrd="0" presId="urn:microsoft.com/office/officeart/2008/layout/VerticalCurvedList"/>
    <dgm:cxn modelId="{F2B383BE-575F-4019-BFED-BEBD234A8937}" type="presParOf" srcId="{9CA3DF51-46A1-44F4-BB8B-D044E43E4BC3}" destId="{CA80F50D-BD4D-4660-B174-6F6B69715505}" srcOrd="0" destOrd="0" presId="urn:microsoft.com/office/officeart/2008/layout/VerticalCurvedList"/>
    <dgm:cxn modelId="{14F0629E-DC5D-4C3F-89B6-541B02A3D1AC}" type="presParOf" srcId="{9CA3DF51-46A1-44F4-BB8B-D044E43E4BC3}" destId="{13FAC2F1-9453-403A-AC46-47616DB7AEC9}" srcOrd="1" destOrd="0" presId="urn:microsoft.com/office/officeart/2008/layout/VerticalCurvedList"/>
    <dgm:cxn modelId="{45C685BF-BF1C-4EF3-BC88-FFE108CD6703}" type="presParOf" srcId="{9CA3DF51-46A1-44F4-BB8B-D044E43E4BC3}" destId="{A0F1BAEF-F9F8-4345-A35A-78452B55A509}" srcOrd="2" destOrd="0" presId="urn:microsoft.com/office/officeart/2008/layout/VerticalCurvedList"/>
    <dgm:cxn modelId="{62B7843B-EEFB-4520-A823-17065C09A8A5}" type="presParOf" srcId="{9CA3DF51-46A1-44F4-BB8B-D044E43E4BC3}" destId="{3736ADCD-F7E5-4A06-B2EB-CE0809799913}" srcOrd="3" destOrd="0" presId="urn:microsoft.com/office/officeart/2008/layout/VerticalCurvedList"/>
    <dgm:cxn modelId="{22378AB8-6B1D-4826-8D1B-F3FC9B07CAC3}" type="presParOf" srcId="{6FC718C3-857B-41CA-80E4-692AA009D37F}" destId="{9F525803-57C4-43AA-894F-16EDB8516AD7}" srcOrd="1" destOrd="0" presId="urn:microsoft.com/office/officeart/2008/layout/VerticalCurvedList"/>
    <dgm:cxn modelId="{B7BA2B85-68D2-44A6-A199-CC045F59D5DF}" type="presParOf" srcId="{6FC718C3-857B-41CA-80E4-692AA009D37F}" destId="{C351ADFA-EC6A-4CFA-A6F1-CFD058842459}" srcOrd="2" destOrd="0" presId="urn:microsoft.com/office/officeart/2008/layout/VerticalCurvedList"/>
    <dgm:cxn modelId="{14B34EDB-9078-4B4E-BA1F-5566C1CDAAA3}" type="presParOf" srcId="{C351ADFA-EC6A-4CFA-A6F1-CFD058842459}" destId="{3D0A2E9D-8F3C-4346-A404-D94747880A32}" srcOrd="0" destOrd="0" presId="urn:microsoft.com/office/officeart/2008/layout/VerticalCurvedList"/>
    <dgm:cxn modelId="{606F331C-8A14-4E43-ADD9-CFF2808C5F92}" type="presParOf" srcId="{6FC718C3-857B-41CA-80E4-692AA009D37F}" destId="{8B7B42A0-1CE8-49C9-B1E9-B3F1BE352902}" srcOrd="3" destOrd="0" presId="urn:microsoft.com/office/officeart/2008/layout/VerticalCurvedList"/>
    <dgm:cxn modelId="{1C6A4CED-836B-4FD3-B506-30DA308FCDEA}" type="presParOf" srcId="{6FC718C3-857B-41CA-80E4-692AA009D37F}" destId="{32E645B3-5E6B-4FEF-B5D5-3983357561A4}" srcOrd="4" destOrd="0" presId="urn:microsoft.com/office/officeart/2008/layout/VerticalCurvedList"/>
    <dgm:cxn modelId="{C903E7ED-ADF8-45C5-BD46-C9E700C689C2}" type="presParOf" srcId="{32E645B3-5E6B-4FEF-B5D5-3983357561A4}" destId="{41F1BCC4-20B2-4890-9123-551BA10FC27E}" srcOrd="0" destOrd="0" presId="urn:microsoft.com/office/officeart/2008/layout/VerticalCurvedList"/>
    <dgm:cxn modelId="{5A3F12DC-B911-4B3F-A02B-9E3315580E48}" type="presParOf" srcId="{6FC718C3-857B-41CA-80E4-692AA009D37F}" destId="{E9D0FC56-4D62-40BE-8E0D-832ADBDA895F}" srcOrd="5" destOrd="0" presId="urn:microsoft.com/office/officeart/2008/layout/VerticalCurvedList"/>
    <dgm:cxn modelId="{24BEBA22-516F-4136-ACBD-8D3D153D9FD0}" type="presParOf" srcId="{6FC718C3-857B-41CA-80E4-692AA009D37F}" destId="{1826BAA5-57B7-49A7-8B74-43C207A7265B}" srcOrd="6" destOrd="0" presId="urn:microsoft.com/office/officeart/2008/layout/VerticalCurvedList"/>
    <dgm:cxn modelId="{CE1DE8AB-6135-47B5-8D7B-C43BE5CD21F4}" type="presParOf" srcId="{1826BAA5-57B7-49A7-8B74-43C207A7265B}" destId="{862DC543-6873-4628-868D-066374F6B0A4}" srcOrd="0" destOrd="0" presId="urn:microsoft.com/office/officeart/2008/layout/VerticalCurvedList"/>
    <dgm:cxn modelId="{C9491272-06B7-4C46-B789-7458FA04EA15}" type="presParOf" srcId="{6FC718C3-857B-41CA-80E4-692AA009D37F}" destId="{868486D1-515E-4AF1-9BB2-38155522264F}" srcOrd="7" destOrd="0" presId="urn:microsoft.com/office/officeart/2008/layout/VerticalCurvedList"/>
    <dgm:cxn modelId="{ACD4F839-9878-4A92-945B-A38CEDFE02C3}" type="presParOf" srcId="{6FC718C3-857B-41CA-80E4-692AA009D37F}" destId="{8175163B-2DCA-48DB-B05F-B1B3C1BABBFE}" srcOrd="8" destOrd="0" presId="urn:microsoft.com/office/officeart/2008/layout/VerticalCurvedList"/>
    <dgm:cxn modelId="{9BA13DB5-9F4C-4E3C-9F02-63F40B380EB9}" type="presParOf" srcId="{8175163B-2DCA-48DB-B05F-B1B3C1BABBFE}" destId="{8DF3F9A4-DBD5-48D8-AC21-A1A3C4554AB5}" srcOrd="0" destOrd="0" presId="urn:microsoft.com/office/officeart/2008/layout/VerticalCurvedList"/>
    <dgm:cxn modelId="{89F2B8EE-291E-4409-86AF-FDBD6976A5EA}" type="presParOf" srcId="{6FC718C3-857B-41CA-80E4-692AA009D37F}" destId="{F7CFA6D1-0DBC-43DE-A6EE-34E2CF256CBF}" srcOrd="9" destOrd="0" presId="urn:microsoft.com/office/officeart/2008/layout/VerticalCurvedList"/>
    <dgm:cxn modelId="{5D14A112-84C2-4D98-BCFD-157AB1CE1AF0}" type="presParOf" srcId="{6FC718C3-857B-41CA-80E4-692AA009D37F}" destId="{83CC035D-F363-49BB-8FAA-41798728E5A2}" srcOrd="10" destOrd="0" presId="urn:microsoft.com/office/officeart/2008/layout/VerticalCurvedList"/>
    <dgm:cxn modelId="{CB716305-FB02-42AE-BEA7-F886454A5A66}" type="presParOf" srcId="{83CC035D-F363-49BB-8FAA-41798728E5A2}" destId="{3DB96589-187E-4C27-A497-CE5CD5F015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5417B4-AF8E-4B16-B2C8-A3A5277692B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844339A-AC4A-46F6-A19A-DCBF7D421C3B}">
      <dgm:prSet/>
      <dgm:spPr/>
      <dgm:t>
        <a:bodyPr/>
        <a:lstStyle/>
        <a:p>
          <a:pPr rtl="0"/>
          <a:r>
            <a:rPr lang="uk-UA" b="1" smtClean="0"/>
            <a:t>Якщо сполучники і (й), та (в значенні і), або, чи не повторюються: Летів і танув сніг (М. Рильський). </a:t>
          </a:r>
          <a:endParaRPr lang="uk-UA"/>
        </a:p>
      </dgm:t>
    </dgm:pt>
    <dgm:pt modelId="{58D3D13C-5540-4FFE-ABF1-4CE522B9F5D8}" type="parTrans" cxnId="{C9B6FA26-8F7A-4964-B68F-B6FAEA65D613}">
      <dgm:prSet/>
      <dgm:spPr/>
      <dgm:t>
        <a:bodyPr/>
        <a:lstStyle/>
        <a:p>
          <a:endParaRPr lang="ru-RU"/>
        </a:p>
      </dgm:t>
    </dgm:pt>
    <dgm:pt modelId="{21C68C34-7E8B-4CC8-A144-DEC7D5FAE725}" type="sibTrans" cxnId="{C9B6FA26-8F7A-4964-B68F-B6FAEA65D613}">
      <dgm:prSet/>
      <dgm:spPr/>
      <dgm:t>
        <a:bodyPr/>
        <a:lstStyle/>
        <a:p>
          <a:endParaRPr lang="ru-RU"/>
        </a:p>
      </dgm:t>
    </dgm:pt>
    <dgm:pt modelId="{CA885D55-1037-4FA6-AEDF-D3C6354C0227}">
      <dgm:prSet/>
      <dgm:spPr/>
      <dgm:t>
        <a:bodyPr/>
        <a:lstStyle/>
        <a:p>
          <a:pPr rtl="0"/>
          <a:r>
            <a:rPr lang="uk-UA" b="1" smtClean="0"/>
            <a:t>Над дорогою попадалась вся в цвіту груша або кущ черемхи (М. Коцюбинський).</a:t>
          </a:r>
          <a:endParaRPr lang="uk-UA"/>
        </a:p>
      </dgm:t>
    </dgm:pt>
    <dgm:pt modelId="{457CD890-27A6-4DDD-9063-C3400CD12302}" type="parTrans" cxnId="{1BC73D7F-9222-4688-9475-2F9FF1CAAFF3}">
      <dgm:prSet/>
      <dgm:spPr/>
      <dgm:t>
        <a:bodyPr/>
        <a:lstStyle/>
        <a:p>
          <a:endParaRPr lang="ru-RU"/>
        </a:p>
      </dgm:t>
    </dgm:pt>
    <dgm:pt modelId="{D15A7E1F-956D-45E7-BAC4-316A414AF0B5}" type="sibTrans" cxnId="{1BC73D7F-9222-4688-9475-2F9FF1CAAFF3}">
      <dgm:prSet/>
      <dgm:spPr/>
      <dgm:t>
        <a:bodyPr/>
        <a:lstStyle/>
        <a:p>
          <a:endParaRPr lang="ru-RU"/>
        </a:p>
      </dgm:t>
    </dgm:pt>
    <dgm:pt modelId="{3D624BF6-3148-4187-A877-EBA25F828AC9}">
      <dgm:prSet/>
      <dgm:spPr/>
      <dgm:t>
        <a:bodyPr/>
        <a:lstStyle/>
        <a:p>
          <a:pPr rtl="0"/>
          <a:r>
            <a:rPr lang="uk-UA" b="1" smtClean="0"/>
            <a:t>У стійких словосполученнях: ні те ні се, і так і сяк, і туди і сюди, ні риба ні м'ясо, ні живий  ні  мертвий, ні в тин ні в ворота:  Світ який – ні краю ні кінця! (В.Симоненко).</a:t>
          </a:r>
          <a:endParaRPr lang="uk-UA"/>
        </a:p>
      </dgm:t>
    </dgm:pt>
    <dgm:pt modelId="{93CACA26-55F0-4E75-A027-1DF2835C8212}" type="parTrans" cxnId="{DFAD9D57-4074-4574-B613-271E1F8FEC71}">
      <dgm:prSet/>
      <dgm:spPr/>
      <dgm:t>
        <a:bodyPr/>
        <a:lstStyle/>
        <a:p>
          <a:endParaRPr lang="ru-RU"/>
        </a:p>
      </dgm:t>
    </dgm:pt>
    <dgm:pt modelId="{9115D8E3-9FA6-48BF-B92F-EC01302E0F2D}" type="sibTrans" cxnId="{DFAD9D57-4074-4574-B613-271E1F8FEC71}">
      <dgm:prSet/>
      <dgm:spPr/>
      <dgm:t>
        <a:bodyPr/>
        <a:lstStyle/>
        <a:p>
          <a:endParaRPr lang="ru-RU"/>
        </a:p>
      </dgm:t>
    </dgm:pt>
    <dgm:pt modelId="{09307FCC-8B4F-4C01-9090-82B83329FBB2}" type="pres">
      <dgm:prSet presAssocID="{045417B4-AF8E-4B16-B2C8-A3A5277692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75173E-361C-4933-91BE-DB84D159DA2B}" type="pres">
      <dgm:prSet presAssocID="{045417B4-AF8E-4B16-B2C8-A3A5277692B5}" presName="Name1" presStyleCnt="0"/>
      <dgm:spPr/>
    </dgm:pt>
    <dgm:pt modelId="{D7CEE9A9-8AA2-4AF2-9D0C-BB7039F066B0}" type="pres">
      <dgm:prSet presAssocID="{045417B4-AF8E-4B16-B2C8-A3A5277692B5}" presName="cycle" presStyleCnt="0"/>
      <dgm:spPr/>
    </dgm:pt>
    <dgm:pt modelId="{C605290E-0D1F-4114-B951-1B7B1000C435}" type="pres">
      <dgm:prSet presAssocID="{045417B4-AF8E-4B16-B2C8-A3A5277692B5}" presName="srcNode" presStyleLbl="node1" presStyleIdx="0" presStyleCnt="3"/>
      <dgm:spPr/>
    </dgm:pt>
    <dgm:pt modelId="{5443F959-5140-449C-98B6-4270CE786C46}" type="pres">
      <dgm:prSet presAssocID="{045417B4-AF8E-4B16-B2C8-A3A5277692B5}" presName="conn" presStyleLbl="parChTrans1D2" presStyleIdx="0" presStyleCnt="1"/>
      <dgm:spPr/>
      <dgm:t>
        <a:bodyPr/>
        <a:lstStyle/>
        <a:p>
          <a:endParaRPr lang="ru-RU"/>
        </a:p>
      </dgm:t>
    </dgm:pt>
    <dgm:pt modelId="{11074EEF-17D7-4559-AC9F-60174B5321EF}" type="pres">
      <dgm:prSet presAssocID="{045417B4-AF8E-4B16-B2C8-A3A5277692B5}" presName="extraNode" presStyleLbl="node1" presStyleIdx="0" presStyleCnt="3"/>
      <dgm:spPr/>
    </dgm:pt>
    <dgm:pt modelId="{DAE93283-670D-471D-9725-0C2D3CFDE550}" type="pres">
      <dgm:prSet presAssocID="{045417B4-AF8E-4B16-B2C8-A3A5277692B5}" presName="dstNode" presStyleLbl="node1" presStyleIdx="0" presStyleCnt="3"/>
      <dgm:spPr/>
    </dgm:pt>
    <dgm:pt modelId="{14C2D73D-55AB-4E36-961E-9C0A26C04B6A}" type="pres">
      <dgm:prSet presAssocID="{C844339A-AC4A-46F6-A19A-DCBF7D421C3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C8E5D-D2A9-4BDC-81D1-21D0BFE25641}" type="pres">
      <dgm:prSet presAssocID="{C844339A-AC4A-46F6-A19A-DCBF7D421C3B}" presName="accent_1" presStyleCnt="0"/>
      <dgm:spPr/>
    </dgm:pt>
    <dgm:pt modelId="{2F0E7CF0-8B50-4E51-964D-74728972483B}" type="pres">
      <dgm:prSet presAssocID="{C844339A-AC4A-46F6-A19A-DCBF7D421C3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4FEE54-1D54-45E6-8B5B-C8291A186491}" type="pres">
      <dgm:prSet presAssocID="{CA885D55-1037-4FA6-AEDF-D3C6354C022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D7FC9-9D1E-4C73-901A-D86C1DE36924}" type="pres">
      <dgm:prSet presAssocID="{CA885D55-1037-4FA6-AEDF-D3C6354C0227}" presName="accent_2" presStyleCnt="0"/>
      <dgm:spPr/>
    </dgm:pt>
    <dgm:pt modelId="{C96429EA-A7B0-4B01-A7DE-E44ACFE590F5}" type="pres">
      <dgm:prSet presAssocID="{CA885D55-1037-4FA6-AEDF-D3C6354C0227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1D3D2F-1383-4D46-B621-4B672F795140}" type="pres">
      <dgm:prSet presAssocID="{3D624BF6-3148-4187-A877-EBA25F828AC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F6B2B-782A-4EDB-8221-87962968B753}" type="pres">
      <dgm:prSet presAssocID="{3D624BF6-3148-4187-A877-EBA25F828AC9}" presName="accent_3" presStyleCnt="0"/>
      <dgm:spPr/>
    </dgm:pt>
    <dgm:pt modelId="{AF5EA9CE-4F82-4BDF-9DE8-29539EB5EF1A}" type="pres">
      <dgm:prSet presAssocID="{3D624BF6-3148-4187-A877-EBA25F828AC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2AA4CB8-8FDA-4D0B-B597-E01798AE9E8F}" type="presOf" srcId="{045417B4-AF8E-4B16-B2C8-A3A5277692B5}" destId="{09307FCC-8B4F-4C01-9090-82B83329FBB2}" srcOrd="0" destOrd="0" presId="urn:microsoft.com/office/officeart/2008/layout/VerticalCurvedList"/>
    <dgm:cxn modelId="{DFAD9D57-4074-4574-B613-271E1F8FEC71}" srcId="{045417B4-AF8E-4B16-B2C8-A3A5277692B5}" destId="{3D624BF6-3148-4187-A877-EBA25F828AC9}" srcOrd="2" destOrd="0" parTransId="{93CACA26-55F0-4E75-A027-1DF2835C8212}" sibTransId="{9115D8E3-9FA6-48BF-B92F-EC01302E0F2D}"/>
    <dgm:cxn modelId="{C84A98CC-B87E-4E1C-B67E-B1698BA4F2D4}" type="presOf" srcId="{21C68C34-7E8B-4CC8-A144-DEC7D5FAE725}" destId="{5443F959-5140-449C-98B6-4270CE786C46}" srcOrd="0" destOrd="0" presId="urn:microsoft.com/office/officeart/2008/layout/VerticalCurvedList"/>
    <dgm:cxn modelId="{91F90D2B-8B96-4E1D-9394-980CFAC6DEF3}" type="presOf" srcId="{3D624BF6-3148-4187-A877-EBA25F828AC9}" destId="{A01D3D2F-1383-4D46-B621-4B672F795140}" srcOrd="0" destOrd="0" presId="urn:microsoft.com/office/officeart/2008/layout/VerticalCurvedList"/>
    <dgm:cxn modelId="{1BC73D7F-9222-4688-9475-2F9FF1CAAFF3}" srcId="{045417B4-AF8E-4B16-B2C8-A3A5277692B5}" destId="{CA885D55-1037-4FA6-AEDF-D3C6354C0227}" srcOrd="1" destOrd="0" parTransId="{457CD890-27A6-4DDD-9063-C3400CD12302}" sibTransId="{D15A7E1F-956D-45E7-BAC4-316A414AF0B5}"/>
    <dgm:cxn modelId="{1D9A7C9A-4DE9-4DFA-92D4-FEB22F11F2E2}" type="presOf" srcId="{C844339A-AC4A-46F6-A19A-DCBF7D421C3B}" destId="{14C2D73D-55AB-4E36-961E-9C0A26C04B6A}" srcOrd="0" destOrd="0" presId="urn:microsoft.com/office/officeart/2008/layout/VerticalCurvedList"/>
    <dgm:cxn modelId="{C9B6FA26-8F7A-4964-B68F-B6FAEA65D613}" srcId="{045417B4-AF8E-4B16-B2C8-A3A5277692B5}" destId="{C844339A-AC4A-46F6-A19A-DCBF7D421C3B}" srcOrd="0" destOrd="0" parTransId="{58D3D13C-5540-4FFE-ABF1-4CE522B9F5D8}" sibTransId="{21C68C34-7E8B-4CC8-A144-DEC7D5FAE725}"/>
    <dgm:cxn modelId="{E61E1377-B375-40D2-B106-D94F4F1E45A0}" type="presOf" srcId="{CA885D55-1037-4FA6-AEDF-D3C6354C0227}" destId="{B94FEE54-1D54-45E6-8B5B-C8291A186491}" srcOrd="0" destOrd="0" presId="urn:microsoft.com/office/officeart/2008/layout/VerticalCurvedList"/>
    <dgm:cxn modelId="{862101E2-B50F-40BE-BE80-B3B3130AAB85}" type="presParOf" srcId="{09307FCC-8B4F-4C01-9090-82B83329FBB2}" destId="{0675173E-361C-4933-91BE-DB84D159DA2B}" srcOrd="0" destOrd="0" presId="urn:microsoft.com/office/officeart/2008/layout/VerticalCurvedList"/>
    <dgm:cxn modelId="{D10F843E-6BFB-410A-BE3D-4D177A7069C6}" type="presParOf" srcId="{0675173E-361C-4933-91BE-DB84D159DA2B}" destId="{D7CEE9A9-8AA2-4AF2-9D0C-BB7039F066B0}" srcOrd="0" destOrd="0" presId="urn:microsoft.com/office/officeart/2008/layout/VerticalCurvedList"/>
    <dgm:cxn modelId="{49982C36-2373-48F9-AA21-C37963541BEB}" type="presParOf" srcId="{D7CEE9A9-8AA2-4AF2-9D0C-BB7039F066B0}" destId="{C605290E-0D1F-4114-B951-1B7B1000C435}" srcOrd="0" destOrd="0" presId="urn:microsoft.com/office/officeart/2008/layout/VerticalCurvedList"/>
    <dgm:cxn modelId="{D557FB31-F687-4EB8-936D-8CCED31F1357}" type="presParOf" srcId="{D7CEE9A9-8AA2-4AF2-9D0C-BB7039F066B0}" destId="{5443F959-5140-449C-98B6-4270CE786C46}" srcOrd="1" destOrd="0" presId="urn:microsoft.com/office/officeart/2008/layout/VerticalCurvedList"/>
    <dgm:cxn modelId="{651B6EBA-A10E-458F-ABDD-799CA14C5A31}" type="presParOf" srcId="{D7CEE9A9-8AA2-4AF2-9D0C-BB7039F066B0}" destId="{11074EEF-17D7-4559-AC9F-60174B5321EF}" srcOrd="2" destOrd="0" presId="urn:microsoft.com/office/officeart/2008/layout/VerticalCurvedList"/>
    <dgm:cxn modelId="{C22EDF0E-7F35-4A6B-B2AE-2D38847EA27F}" type="presParOf" srcId="{D7CEE9A9-8AA2-4AF2-9D0C-BB7039F066B0}" destId="{DAE93283-670D-471D-9725-0C2D3CFDE550}" srcOrd="3" destOrd="0" presId="urn:microsoft.com/office/officeart/2008/layout/VerticalCurvedList"/>
    <dgm:cxn modelId="{17625A0A-C34B-48D8-8A57-116A23003A46}" type="presParOf" srcId="{0675173E-361C-4933-91BE-DB84D159DA2B}" destId="{14C2D73D-55AB-4E36-961E-9C0A26C04B6A}" srcOrd="1" destOrd="0" presId="urn:microsoft.com/office/officeart/2008/layout/VerticalCurvedList"/>
    <dgm:cxn modelId="{482D87D0-BDA4-4A41-87E5-20944D6E2BD8}" type="presParOf" srcId="{0675173E-361C-4933-91BE-DB84D159DA2B}" destId="{F72C8E5D-D2A9-4BDC-81D1-21D0BFE25641}" srcOrd="2" destOrd="0" presId="urn:microsoft.com/office/officeart/2008/layout/VerticalCurvedList"/>
    <dgm:cxn modelId="{240E4229-B321-451B-BA53-BCD01EC9475E}" type="presParOf" srcId="{F72C8E5D-D2A9-4BDC-81D1-21D0BFE25641}" destId="{2F0E7CF0-8B50-4E51-964D-74728972483B}" srcOrd="0" destOrd="0" presId="urn:microsoft.com/office/officeart/2008/layout/VerticalCurvedList"/>
    <dgm:cxn modelId="{4D303EE3-CEB0-45D3-B472-9EB310F405BA}" type="presParOf" srcId="{0675173E-361C-4933-91BE-DB84D159DA2B}" destId="{B94FEE54-1D54-45E6-8B5B-C8291A186491}" srcOrd="3" destOrd="0" presId="urn:microsoft.com/office/officeart/2008/layout/VerticalCurvedList"/>
    <dgm:cxn modelId="{B4F722E6-B6B3-491B-AC8A-67227D766634}" type="presParOf" srcId="{0675173E-361C-4933-91BE-DB84D159DA2B}" destId="{15CD7FC9-9D1E-4C73-901A-D86C1DE36924}" srcOrd="4" destOrd="0" presId="urn:microsoft.com/office/officeart/2008/layout/VerticalCurvedList"/>
    <dgm:cxn modelId="{00D42F3C-7293-4326-93D9-8E775A1D1EF8}" type="presParOf" srcId="{15CD7FC9-9D1E-4C73-901A-D86C1DE36924}" destId="{C96429EA-A7B0-4B01-A7DE-E44ACFE590F5}" srcOrd="0" destOrd="0" presId="urn:microsoft.com/office/officeart/2008/layout/VerticalCurvedList"/>
    <dgm:cxn modelId="{C14FF67E-2E79-4883-9CC9-C37B02E27927}" type="presParOf" srcId="{0675173E-361C-4933-91BE-DB84D159DA2B}" destId="{A01D3D2F-1383-4D46-B621-4B672F795140}" srcOrd="5" destOrd="0" presId="urn:microsoft.com/office/officeart/2008/layout/VerticalCurvedList"/>
    <dgm:cxn modelId="{715E61F1-090A-425F-B236-F9FD9B8E590B}" type="presParOf" srcId="{0675173E-361C-4933-91BE-DB84D159DA2B}" destId="{6E2F6B2B-782A-4EDB-8221-87962968B753}" srcOrd="6" destOrd="0" presId="urn:microsoft.com/office/officeart/2008/layout/VerticalCurvedList"/>
    <dgm:cxn modelId="{1651A46D-1DDA-4E3F-A151-A831D5C56D1B}" type="presParOf" srcId="{6E2F6B2B-782A-4EDB-8221-87962968B753}" destId="{AF5EA9CE-4F82-4BDF-9DE8-29539EB5EF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79E337-9F5E-4C0B-97BB-9FC6CCC729F4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9995E3-7DDC-4A8C-946A-8AD127BF8FCA}">
      <dgm:prSet phldrT="[Текст]"/>
      <dgm:spPr/>
      <dgm:t>
        <a:bodyPr/>
        <a:lstStyle/>
        <a:p>
          <a:r>
            <a:rPr lang="uk-UA" noProof="0" dirty="0" smtClean="0"/>
            <a:t>Двокрапка</a:t>
          </a:r>
          <a:endParaRPr lang="uk-UA" noProof="0" dirty="0"/>
        </a:p>
      </dgm:t>
    </dgm:pt>
    <dgm:pt modelId="{F255631E-1E05-4F01-B385-1AA458A24FA9}" type="parTrans" cxnId="{058886FB-9B66-4386-A677-68B61055BD5B}">
      <dgm:prSet/>
      <dgm:spPr/>
      <dgm:t>
        <a:bodyPr/>
        <a:lstStyle/>
        <a:p>
          <a:endParaRPr lang="ru-RU"/>
        </a:p>
      </dgm:t>
    </dgm:pt>
    <dgm:pt modelId="{F773D713-BF5A-4F04-8F77-E8CF8F8B6DAF}" type="sibTrans" cxnId="{058886FB-9B66-4386-A677-68B61055BD5B}">
      <dgm:prSet/>
      <dgm:spPr/>
      <dgm:t>
        <a:bodyPr/>
        <a:lstStyle/>
        <a:p>
          <a:endParaRPr lang="ru-RU"/>
        </a:p>
      </dgm:t>
    </dgm:pt>
    <dgm:pt modelId="{BEE1AA6A-EEFE-470C-9B20-974ED9ED0973}">
      <dgm:prSet phldrT="[Текст]" custT="1"/>
      <dgm:spPr/>
      <dgm:t>
        <a:bodyPr/>
        <a:lstStyle/>
        <a:p>
          <a:r>
            <a:rPr lang="uk-UA" sz="2000" noProof="0" dirty="0" smtClean="0"/>
            <a:t>Після узагальнювального слова перед однорідними членами (після узагальнювального слова можуть стояти слова </a:t>
          </a:r>
          <a:r>
            <a:rPr lang="uk-UA" sz="2000" b="1" noProof="0" dirty="0" smtClean="0"/>
            <a:t>як-от, а саме, наприклад</a:t>
          </a:r>
          <a:r>
            <a:rPr lang="uk-UA" sz="2000" noProof="0" dirty="0" smtClean="0"/>
            <a:t>; у такому разі перед цими словами треба ставити кому, а після них – двокрапку)</a:t>
          </a:r>
          <a:endParaRPr lang="uk-UA" sz="2000" noProof="0" dirty="0"/>
        </a:p>
      </dgm:t>
    </dgm:pt>
    <dgm:pt modelId="{ADAE5C9A-F675-46A3-91C4-0949984E7E3C}" type="parTrans" cxnId="{99165C88-2247-4002-950A-11E667B17298}">
      <dgm:prSet/>
      <dgm:spPr/>
      <dgm:t>
        <a:bodyPr/>
        <a:lstStyle/>
        <a:p>
          <a:endParaRPr lang="ru-RU"/>
        </a:p>
      </dgm:t>
    </dgm:pt>
    <dgm:pt modelId="{FFBAE470-9EAA-4668-B108-303D1B0E1768}" type="sibTrans" cxnId="{99165C88-2247-4002-950A-11E667B17298}">
      <dgm:prSet/>
      <dgm:spPr/>
      <dgm:t>
        <a:bodyPr/>
        <a:lstStyle/>
        <a:p>
          <a:endParaRPr lang="ru-RU"/>
        </a:p>
      </dgm:t>
    </dgm:pt>
    <dgm:pt modelId="{5E067285-C289-4C8D-841B-2CA44C177006}">
      <dgm:prSet phldrT="[Текст]" custT="1"/>
      <dgm:spPr/>
      <dgm:t>
        <a:bodyPr/>
        <a:lstStyle/>
        <a:p>
          <a:r>
            <a:rPr lang="uk-UA" sz="2000" i="1" u="sng" noProof="0" dirty="0" smtClean="0"/>
            <a:t>Усе</a:t>
          </a:r>
          <a:r>
            <a:rPr lang="uk-UA" sz="2000" i="1" noProof="0" dirty="0" smtClean="0"/>
            <a:t> в чеканні: спілі краплі рос, земля і місяць, вишні і тополі, і тиша в тиші, і тумани в полі.</a:t>
          </a:r>
          <a:endParaRPr lang="uk-UA" sz="2000" i="1" noProof="0" dirty="0"/>
        </a:p>
      </dgm:t>
    </dgm:pt>
    <dgm:pt modelId="{3B96F052-C1EB-4CD7-BCBF-7CA7AF02F3BD}" type="parTrans" cxnId="{B13CEC12-D3CC-45DC-B334-1861F8F76C00}">
      <dgm:prSet/>
      <dgm:spPr/>
      <dgm:t>
        <a:bodyPr/>
        <a:lstStyle/>
        <a:p>
          <a:endParaRPr lang="ru-RU"/>
        </a:p>
      </dgm:t>
    </dgm:pt>
    <dgm:pt modelId="{96A69CD3-FA6F-4B91-B6E0-CB5AC8453001}" type="sibTrans" cxnId="{B13CEC12-D3CC-45DC-B334-1861F8F76C00}">
      <dgm:prSet/>
      <dgm:spPr/>
      <dgm:t>
        <a:bodyPr/>
        <a:lstStyle/>
        <a:p>
          <a:endParaRPr lang="ru-RU"/>
        </a:p>
      </dgm:t>
    </dgm:pt>
    <dgm:pt modelId="{8B4364B6-CF56-49DC-B6D8-E555DD038CAD}">
      <dgm:prSet phldrT="[Текст]"/>
      <dgm:spPr/>
      <dgm:t>
        <a:bodyPr/>
        <a:lstStyle/>
        <a:p>
          <a:r>
            <a:rPr lang="ru-RU" dirty="0" smtClean="0"/>
            <a:t>Тире </a:t>
          </a:r>
          <a:endParaRPr lang="ru-RU" dirty="0"/>
        </a:p>
      </dgm:t>
    </dgm:pt>
    <dgm:pt modelId="{A6A97396-27D0-43DA-8435-BA5F15B7D8A4}" type="parTrans" cxnId="{1F3E4481-1EF8-4866-9D44-1EA1A43F749D}">
      <dgm:prSet/>
      <dgm:spPr/>
      <dgm:t>
        <a:bodyPr/>
        <a:lstStyle/>
        <a:p>
          <a:endParaRPr lang="ru-RU"/>
        </a:p>
      </dgm:t>
    </dgm:pt>
    <dgm:pt modelId="{DBC6AF2E-5139-490F-AEC2-0988D7A53F9B}" type="sibTrans" cxnId="{1F3E4481-1EF8-4866-9D44-1EA1A43F749D}">
      <dgm:prSet/>
      <dgm:spPr/>
      <dgm:t>
        <a:bodyPr/>
        <a:lstStyle/>
        <a:p>
          <a:endParaRPr lang="ru-RU"/>
        </a:p>
      </dgm:t>
    </dgm:pt>
    <dgm:pt modelId="{79DABBB0-737F-456A-BCBD-1738B09EF4B9}">
      <dgm:prSet phldrT="[Текст]" custT="1"/>
      <dgm:spPr/>
      <dgm:t>
        <a:bodyPr/>
        <a:lstStyle/>
        <a:p>
          <a:r>
            <a:rPr lang="uk-UA" sz="2000" noProof="0" dirty="0" smtClean="0"/>
            <a:t>Після однорідних членів речення перед узагальнювальним словом</a:t>
          </a:r>
          <a:endParaRPr lang="uk-UA" sz="2000" noProof="0" dirty="0"/>
        </a:p>
      </dgm:t>
    </dgm:pt>
    <dgm:pt modelId="{DF0BB1F3-5455-43FE-AAB3-1E4C91F972CC}" type="parTrans" cxnId="{FE3EDAF9-4839-439D-896D-399CFF611915}">
      <dgm:prSet/>
      <dgm:spPr/>
      <dgm:t>
        <a:bodyPr/>
        <a:lstStyle/>
        <a:p>
          <a:endParaRPr lang="ru-RU"/>
        </a:p>
      </dgm:t>
    </dgm:pt>
    <dgm:pt modelId="{A6EE17A7-A9EE-47F2-85B9-8CF1CB4BF077}" type="sibTrans" cxnId="{FE3EDAF9-4839-439D-896D-399CFF611915}">
      <dgm:prSet/>
      <dgm:spPr/>
      <dgm:t>
        <a:bodyPr/>
        <a:lstStyle/>
        <a:p>
          <a:endParaRPr lang="ru-RU"/>
        </a:p>
      </dgm:t>
    </dgm:pt>
    <dgm:pt modelId="{E38660D8-DD25-4D18-82CF-4D8AEC67087F}">
      <dgm:prSet phldrT="[Текст]" custT="1"/>
      <dgm:spPr/>
      <dgm:t>
        <a:bodyPr/>
        <a:lstStyle/>
        <a:p>
          <a:r>
            <a:rPr lang="uk-UA" sz="2000" noProof="0" dirty="0" smtClean="0"/>
            <a:t>Тонкі брови, русяві дрібні кучері, тонкий ніс, рум'яні губи – </a:t>
          </a:r>
          <a:r>
            <a:rPr lang="uk-UA" sz="2000" u="sng" noProof="0" dirty="0" smtClean="0"/>
            <a:t>усе</a:t>
          </a:r>
          <a:r>
            <a:rPr lang="uk-UA" sz="2000" noProof="0" dirty="0" smtClean="0"/>
            <a:t> дихало молодою парубочою красою</a:t>
          </a:r>
          <a:endParaRPr lang="uk-UA" sz="2000" noProof="0" dirty="0"/>
        </a:p>
      </dgm:t>
    </dgm:pt>
    <dgm:pt modelId="{A2363497-2CC0-4401-9857-3EC963BC9973}" type="parTrans" cxnId="{4D253889-38EB-4721-9436-7E7BBE8446BF}">
      <dgm:prSet/>
      <dgm:spPr/>
      <dgm:t>
        <a:bodyPr/>
        <a:lstStyle/>
        <a:p>
          <a:endParaRPr lang="ru-RU"/>
        </a:p>
      </dgm:t>
    </dgm:pt>
    <dgm:pt modelId="{49448309-504A-4435-982C-92F3BAD29358}" type="sibTrans" cxnId="{4D253889-38EB-4721-9436-7E7BBE8446BF}">
      <dgm:prSet/>
      <dgm:spPr/>
      <dgm:t>
        <a:bodyPr/>
        <a:lstStyle/>
        <a:p>
          <a:endParaRPr lang="ru-RU"/>
        </a:p>
      </dgm:t>
    </dgm:pt>
    <dgm:pt modelId="{5195A2F3-3D0D-4493-9B97-0F1949546087}">
      <dgm:prSet phldrT="[Текст]" custT="1"/>
      <dgm:spPr/>
      <dgm:t>
        <a:bodyPr/>
        <a:lstStyle/>
        <a:p>
          <a:r>
            <a:rPr lang="uk-UA" sz="2000" i="1" u="sng" noProof="0" dirty="0" smtClean="0"/>
            <a:t>Багато поетів</a:t>
          </a:r>
          <a:r>
            <a:rPr lang="uk-UA" sz="2000" i="1" noProof="0" dirty="0" smtClean="0"/>
            <a:t>, </a:t>
          </a:r>
          <a:r>
            <a:rPr lang="uk-UA" sz="2000" b="1" i="1" noProof="0" dirty="0" smtClean="0"/>
            <a:t>а саме</a:t>
          </a:r>
          <a:r>
            <a:rPr lang="uk-UA" sz="2000" i="1" noProof="0" dirty="0" smtClean="0"/>
            <a:t>: Б. Олійник, Л. Костенко, П. Тичина – оспівували давню й нову красу Києва.</a:t>
          </a:r>
          <a:endParaRPr lang="uk-UA" sz="2000" i="1" noProof="0" dirty="0"/>
        </a:p>
      </dgm:t>
    </dgm:pt>
    <dgm:pt modelId="{631E1AE6-7C30-467F-9988-B13CF8AFF952}" type="parTrans" cxnId="{098542F0-A0CA-4A22-AD38-3C77E501A7D7}">
      <dgm:prSet/>
      <dgm:spPr/>
      <dgm:t>
        <a:bodyPr/>
        <a:lstStyle/>
        <a:p>
          <a:endParaRPr lang="ru-RU"/>
        </a:p>
      </dgm:t>
    </dgm:pt>
    <dgm:pt modelId="{D82E9CE7-E33C-409C-80BF-47DB1502F3F9}" type="sibTrans" cxnId="{098542F0-A0CA-4A22-AD38-3C77E501A7D7}">
      <dgm:prSet/>
      <dgm:spPr/>
      <dgm:t>
        <a:bodyPr/>
        <a:lstStyle/>
        <a:p>
          <a:endParaRPr lang="ru-RU"/>
        </a:p>
      </dgm:t>
    </dgm:pt>
    <dgm:pt modelId="{0CA787C0-09BC-4BE0-ABC8-A0C39AB89522}" type="pres">
      <dgm:prSet presAssocID="{B579E337-9F5E-4C0B-97BB-9FC6CCC729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BEDA89-4467-4444-8D27-38E363447700}" type="pres">
      <dgm:prSet presAssocID="{DE9995E3-7DDC-4A8C-946A-8AD127BF8FCA}" presName="linNode" presStyleCnt="0"/>
      <dgm:spPr/>
    </dgm:pt>
    <dgm:pt modelId="{C29D20EE-71D2-4E0F-AA46-8E363BB38B7E}" type="pres">
      <dgm:prSet presAssocID="{DE9995E3-7DDC-4A8C-946A-8AD127BF8FC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D1F67-B847-498F-8673-FB0FAC12ACEA}" type="pres">
      <dgm:prSet presAssocID="{DE9995E3-7DDC-4A8C-946A-8AD127BF8FCA}" presName="descendantText" presStyleLbl="alignAccFollowNode1" presStyleIdx="0" presStyleCnt="2" custScaleY="162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7B18F-AFBE-408A-957F-A9F73E02A3AB}" type="pres">
      <dgm:prSet presAssocID="{F773D713-BF5A-4F04-8F77-E8CF8F8B6DAF}" presName="sp" presStyleCnt="0"/>
      <dgm:spPr/>
    </dgm:pt>
    <dgm:pt modelId="{11DACE84-CF22-4FEB-ADF9-E9BB33B03DD7}" type="pres">
      <dgm:prSet presAssocID="{8B4364B6-CF56-49DC-B6D8-E555DD038CAD}" presName="linNode" presStyleCnt="0"/>
      <dgm:spPr/>
    </dgm:pt>
    <dgm:pt modelId="{0804417F-F3E0-4B29-A42F-528CE72CDEAF}" type="pres">
      <dgm:prSet presAssocID="{8B4364B6-CF56-49DC-B6D8-E555DD038CA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E6F79-2430-4F59-99A1-9D42AC97E7EC}" type="pres">
      <dgm:prSet presAssocID="{8B4364B6-CF56-49DC-B6D8-E555DD038CA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DF8B95-BBD9-41E6-B82C-BACD3266F6AC}" type="presOf" srcId="{8B4364B6-CF56-49DC-B6D8-E555DD038CAD}" destId="{0804417F-F3E0-4B29-A42F-528CE72CDEAF}" srcOrd="0" destOrd="0" presId="urn:microsoft.com/office/officeart/2005/8/layout/vList5"/>
    <dgm:cxn modelId="{9C773D51-3602-4DCB-AB27-CA5DB7F35CEA}" type="presOf" srcId="{79DABBB0-737F-456A-BCBD-1738B09EF4B9}" destId="{90DE6F79-2430-4F59-99A1-9D42AC97E7EC}" srcOrd="0" destOrd="0" presId="urn:microsoft.com/office/officeart/2005/8/layout/vList5"/>
    <dgm:cxn modelId="{B13CEC12-D3CC-45DC-B334-1861F8F76C00}" srcId="{DE9995E3-7DDC-4A8C-946A-8AD127BF8FCA}" destId="{5E067285-C289-4C8D-841B-2CA44C177006}" srcOrd="1" destOrd="0" parTransId="{3B96F052-C1EB-4CD7-BCBF-7CA7AF02F3BD}" sibTransId="{96A69CD3-FA6F-4B91-B6E0-CB5AC8453001}"/>
    <dgm:cxn modelId="{A5E9FBFB-4A05-4CB2-B52A-442CB9B7938C}" type="presOf" srcId="{5E067285-C289-4C8D-841B-2CA44C177006}" destId="{AE5D1F67-B847-498F-8673-FB0FAC12ACEA}" srcOrd="0" destOrd="1" presId="urn:microsoft.com/office/officeart/2005/8/layout/vList5"/>
    <dgm:cxn modelId="{FE3EDAF9-4839-439D-896D-399CFF611915}" srcId="{8B4364B6-CF56-49DC-B6D8-E555DD038CAD}" destId="{79DABBB0-737F-456A-BCBD-1738B09EF4B9}" srcOrd="0" destOrd="0" parTransId="{DF0BB1F3-5455-43FE-AAB3-1E4C91F972CC}" sibTransId="{A6EE17A7-A9EE-47F2-85B9-8CF1CB4BF077}"/>
    <dgm:cxn modelId="{098542F0-A0CA-4A22-AD38-3C77E501A7D7}" srcId="{DE9995E3-7DDC-4A8C-946A-8AD127BF8FCA}" destId="{5195A2F3-3D0D-4493-9B97-0F1949546087}" srcOrd="2" destOrd="0" parTransId="{631E1AE6-7C30-467F-9988-B13CF8AFF952}" sibTransId="{D82E9CE7-E33C-409C-80BF-47DB1502F3F9}"/>
    <dgm:cxn modelId="{058886FB-9B66-4386-A677-68B61055BD5B}" srcId="{B579E337-9F5E-4C0B-97BB-9FC6CCC729F4}" destId="{DE9995E3-7DDC-4A8C-946A-8AD127BF8FCA}" srcOrd="0" destOrd="0" parTransId="{F255631E-1E05-4F01-B385-1AA458A24FA9}" sibTransId="{F773D713-BF5A-4F04-8F77-E8CF8F8B6DAF}"/>
    <dgm:cxn modelId="{99165C88-2247-4002-950A-11E667B17298}" srcId="{DE9995E3-7DDC-4A8C-946A-8AD127BF8FCA}" destId="{BEE1AA6A-EEFE-470C-9B20-974ED9ED0973}" srcOrd="0" destOrd="0" parTransId="{ADAE5C9A-F675-46A3-91C4-0949984E7E3C}" sibTransId="{FFBAE470-9EAA-4668-B108-303D1B0E1768}"/>
    <dgm:cxn modelId="{A5B806BB-F905-4F67-99E3-5B481E90F35B}" type="presOf" srcId="{BEE1AA6A-EEFE-470C-9B20-974ED9ED0973}" destId="{AE5D1F67-B847-498F-8673-FB0FAC12ACEA}" srcOrd="0" destOrd="0" presId="urn:microsoft.com/office/officeart/2005/8/layout/vList5"/>
    <dgm:cxn modelId="{2A461018-33B9-4802-96A6-EB57349307D9}" type="presOf" srcId="{DE9995E3-7DDC-4A8C-946A-8AD127BF8FCA}" destId="{C29D20EE-71D2-4E0F-AA46-8E363BB38B7E}" srcOrd="0" destOrd="0" presId="urn:microsoft.com/office/officeart/2005/8/layout/vList5"/>
    <dgm:cxn modelId="{D1EEE95D-F243-461C-8D35-DBBEC9E84B90}" type="presOf" srcId="{E38660D8-DD25-4D18-82CF-4D8AEC67087F}" destId="{90DE6F79-2430-4F59-99A1-9D42AC97E7EC}" srcOrd="0" destOrd="1" presId="urn:microsoft.com/office/officeart/2005/8/layout/vList5"/>
    <dgm:cxn modelId="{4DBBD062-7367-4B4E-BF80-CAC7615F2F23}" type="presOf" srcId="{B579E337-9F5E-4C0B-97BB-9FC6CCC729F4}" destId="{0CA787C0-09BC-4BE0-ABC8-A0C39AB89522}" srcOrd="0" destOrd="0" presId="urn:microsoft.com/office/officeart/2005/8/layout/vList5"/>
    <dgm:cxn modelId="{4D253889-38EB-4721-9436-7E7BBE8446BF}" srcId="{8B4364B6-CF56-49DC-B6D8-E555DD038CAD}" destId="{E38660D8-DD25-4D18-82CF-4D8AEC67087F}" srcOrd="1" destOrd="0" parTransId="{A2363497-2CC0-4401-9857-3EC963BC9973}" sibTransId="{49448309-504A-4435-982C-92F3BAD29358}"/>
    <dgm:cxn modelId="{10DBFAD8-E719-46E9-A27A-82CF69601152}" type="presOf" srcId="{5195A2F3-3D0D-4493-9B97-0F1949546087}" destId="{AE5D1F67-B847-498F-8673-FB0FAC12ACEA}" srcOrd="0" destOrd="2" presId="urn:microsoft.com/office/officeart/2005/8/layout/vList5"/>
    <dgm:cxn modelId="{1F3E4481-1EF8-4866-9D44-1EA1A43F749D}" srcId="{B579E337-9F5E-4C0B-97BB-9FC6CCC729F4}" destId="{8B4364B6-CF56-49DC-B6D8-E555DD038CAD}" srcOrd="1" destOrd="0" parTransId="{A6A97396-27D0-43DA-8435-BA5F15B7D8A4}" sibTransId="{DBC6AF2E-5139-490F-AEC2-0988D7A53F9B}"/>
    <dgm:cxn modelId="{80EF2FED-BB4E-4522-A6C0-9E02114FB5F5}" type="presParOf" srcId="{0CA787C0-09BC-4BE0-ABC8-A0C39AB89522}" destId="{75BEDA89-4467-4444-8D27-38E363447700}" srcOrd="0" destOrd="0" presId="urn:microsoft.com/office/officeart/2005/8/layout/vList5"/>
    <dgm:cxn modelId="{BD543789-8BE2-40DE-83E0-2A1F476630D0}" type="presParOf" srcId="{75BEDA89-4467-4444-8D27-38E363447700}" destId="{C29D20EE-71D2-4E0F-AA46-8E363BB38B7E}" srcOrd="0" destOrd="0" presId="urn:microsoft.com/office/officeart/2005/8/layout/vList5"/>
    <dgm:cxn modelId="{F7DB8C6D-BD20-401A-B35F-3BF51DA34457}" type="presParOf" srcId="{75BEDA89-4467-4444-8D27-38E363447700}" destId="{AE5D1F67-B847-498F-8673-FB0FAC12ACEA}" srcOrd="1" destOrd="0" presId="urn:microsoft.com/office/officeart/2005/8/layout/vList5"/>
    <dgm:cxn modelId="{F18693B4-1FCC-4040-831C-F25B02A94E38}" type="presParOf" srcId="{0CA787C0-09BC-4BE0-ABC8-A0C39AB89522}" destId="{D227B18F-AFBE-408A-957F-A9F73E02A3AB}" srcOrd="1" destOrd="0" presId="urn:microsoft.com/office/officeart/2005/8/layout/vList5"/>
    <dgm:cxn modelId="{882A7AEE-655E-4648-8C19-0C9D60CEB94D}" type="presParOf" srcId="{0CA787C0-09BC-4BE0-ABC8-A0C39AB89522}" destId="{11DACE84-CF22-4FEB-ADF9-E9BB33B03DD7}" srcOrd="2" destOrd="0" presId="urn:microsoft.com/office/officeart/2005/8/layout/vList5"/>
    <dgm:cxn modelId="{58775AE1-89DF-435B-A705-462843958CC7}" type="presParOf" srcId="{11DACE84-CF22-4FEB-ADF9-E9BB33B03DD7}" destId="{0804417F-F3E0-4B29-A42F-528CE72CDEAF}" srcOrd="0" destOrd="0" presId="urn:microsoft.com/office/officeart/2005/8/layout/vList5"/>
    <dgm:cxn modelId="{DFAFFADB-ACF7-45D4-B525-4ED217D425FA}" type="presParOf" srcId="{11DACE84-CF22-4FEB-ADF9-E9BB33B03DD7}" destId="{90DE6F79-2430-4F59-99A1-9D42AC97E7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F63D0-4D33-4F37-9605-0A819BE84A2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/>
            <a:t>Відповідають на одне  питання</a:t>
          </a:r>
          <a:endParaRPr lang="uk-UA" sz="3700" kern="1200" dirty="0"/>
        </a:p>
      </dsp:txBody>
      <dsp:txXfrm>
        <a:off x="0" y="39687"/>
        <a:ext cx="3286125" cy="1971675"/>
      </dsp:txXfrm>
    </dsp:sp>
    <dsp:sp modelId="{CCE08F3B-2718-4014-A90A-7F3ABA869E7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/>
            <a:t>Є одним членом речення </a:t>
          </a:r>
          <a:endParaRPr lang="uk-UA" sz="3700" kern="1200" dirty="0"/>
        </a:p>
      </dsp:txBody>
      <dsp:txXfrm>
        <a:off x="3614737" y="39687"/>
        <a:ext cx="3286125" cy="1971675"/>
      </dsp:txXfrm>
    </dsp:sp>
    <dsp:sp modelId="{664789EF-866D-44EF-91A3-AF63592B4F5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/>
            <a:t>Позначають видові поняття</a:t>
          </a:r>
          <a:endParaRPr lang="uk-UA" sz="3700" kern="1200" dirty="0"/>
        </a:p>
      </dsp:txBody>
      <dsp:txXfrm>
        <a:off x="7229475" y="39687"/>
        <a:ext cx="3286125" cy="1971675"/>
      </dsp:txXfrm>
    </dsp:sp>
    <dsp:sp modelId="{27870CBF-5964-4E07-9845-AD94930EA9F9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/>
            <a:t>Можуть мати узагальнююче слово</a:t>
          </a:r>
          <a:endParaRPr lang="uk-UA" sz="3700" kern="1200" dirty="0"/>
        </a:p>
      </dsp:txBody>
      <dsp:txXfrm>
        <a:off x="1807368" y="2339975"/>
        <a:ext cx="3286125" cy="1971675"/>
      </dsp:txXfrm>
    </dsp:sp>
    <dsp:sp modelId="{4EB2239F-6BE9-4B40-913C-C49F225F642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b="1" kern="1200" dirty="0" smtClean="0"/>
            <a:t>Мають інтонацію переліку</a:t>
          </a:r>
          <a:endParaRPr lang="uk-UA" sz="3700" kern="1200" dirty="0"/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81631-7C6A-450B-B8CD-102C531B8C61}">
      <dsp:nvSpPr>
        <dsp:cNvPr id="0" name=""/>
        <dsp:cNvSpPr/>
      </dsp:nvSpPr>
      <dsp:spPr>
        <a:xfrm rot="5400000">
          <a:off x="387510" y="1985930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0E2D41-BAC6-4A0D-B488-8B632F6D41E2}">
      <dsp:nvSpPr>
        <dsp:cNvPr id="0" name=""/>
        <dsp:cNvSpPr/>
      </dsp:nvSpPr>
      <dsp:spPr>
        <a:xfrm>
          <a:off x="193008" y="2565237"/>
          <a:ext cx="1750432" cy="1534356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Підмети:</a:t>
          </a:r>
          <a:r>
            <a:rPr lang="uk-UA" sz="1600" b="0" kern="1200" dirty="0" smtClean="0"/>
            <a:t> На високих горбах шуміли під вітром </a:t>
          </a:r>
          <a:r>
            <a:rPr lang="uk-UA" sz="1600" b="0" u="sng" kern="1200" dirty="0" smtClean="0"/>
            <a:t>дуби, липи, клени </a:t>
          </a:r>
          <a:r>
            <a:rPr lang="uk-UA" sz="1600" b="0" kern="1200" dirty="0" smtClean="0"/>
            <a:t>(</a:t>
          </a:r>
          <a:r>
            <a:rPr lang="uk-UA" sz="1600" b="0" kern="1200" dirty="0" err="1" smtClean="0"/>
            <a:t>А.Шиян</a:t>
          </a:r>
          <a:r>
            <a:rPr lang="uk-UA" sz="1600" b="0" kern="1200" dirty="0" smtClean="0"/>
            <a:t>).</a:t>
          </a:r>
          <a:endParaRPr lang="uk-UA" sz="1600" kern="1200" dirty="0"/>
        </a:p>
      </dsp:txBody>
      <dsp:txXfrm>
        <a:off x="193008" y="2565237"/>
        <a:ext cx="1750432" cy="1534356"/>
      </dsp:txXfrm>
    </dsp:sp>
    <dsp:sp modelId="{8FA663B3-D076-4A73-84B3-2F767A0ACB6A}">
      <dsp:nvSpPr>
        <dsp:cNvPr id="0" name=""/>
        <dsp:cNvSpPr/>
      </dsp:nvSpPr>
      <dsp:spPr>
        <a:xfrm>
          <a:off x="1613170" y="1843187"/>
          <a:ext cx="330270" cy="330270"/>
        </a:xfrm>
        <a:prstGeom prst="triangle">
          <a:avLst>
            <a:gd name="adj" fmla="val 100000"/>
          </a:avLst>
        </a:prstGeom>
        <a:solidFill>
          <a:schemeClr val="accent4">
            <a:hueOff val="1299462"/>
            <a:satOff val="-5996"/>
            <a:lumOff val="2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5073D3-4717-4ABD-890F-7B24A69864D1}">
      <dsp:nvSpPr>
        <dsp:cNvPr id="0" name=""/>
        <dsp:cNvSpPr/>
      </dsp:nvSpPr>
      <dsp:spPr>
        <a:xfrm rot="5400000">
          <a:off x="2530381" y="1455674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40BE4B-499D-442A-AA73-9A379C3B81A7}">
      <dsp:nvSpPr>
        <dsp:cNvPr id="0" name=""/>
        <dsp:cNvSpPr/>
      </dsp:nvSpPr>
      <dsp:spPr>
        <a:xfrm>
          <a:off x="2335879" y="2034982"/>
          <a:ext cx="1750432" cy="153435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Присудки</a:t>
          </a:r>
          <a:r>
            <a:rPr lang="uk-UA" sz="1600" b="0" kern="1200" dirty="0" smtClean="0"/>
            <a:t>: А море знай собі гуляє</a:t>
          </a:r>
          <a:r>
            <a:rPr lang="uk-UA" sz="1600" b="0" u="sng" kern="1200" dirty="0" smtClean="0"/>
            <a:t>, </a:t>
          </a:r>
          <a:r>
            <a:rPr lang="uk-UA" sz="1600" b="0" u="dbl" kern="1200" dirty="0" smtClean="0"/>
            <a:t>і не кипить, і не горить </a:t>
          </a:r>
          <a:r>
            <a:rPr lang="uk-UA" sz="1600" b="0" kern="1200" dirty="0" smtClean="0"/>
            <a:t>(</a:t>
          </a:r>
          <a:r>
            <a:rPr lang="uk-UA" sz="1600" b="0" kern="1200" dirty="0" err="1" smtClean="0"/>
            <a:t>Л.Глібов</a:t>
          </a:r>
          <a:r>
            <a:rPr lang="uk-UA" sz="1600" kern="1200" dirty="0" smtClean="0"/>
            <a:t>).</a:t>
          </a:r>
          <a:endParaRPr lang="uk-UA" sz="1600" kern="1200" dirty="0"/>
        </a:p>
      </dsp:txBody>
      <dsp:txXfrm>
        <a:off x="2335879" y="2034982"/>
        <a:ext cx="1750432" cy="1534356"/>
      </dsp:txXfrm>
    </dsp:sp>
    <dsp:sp modelId="{099C0DE8-E3DD-49F3-A59E-0DF779DB3720}">
      <dsp:nvSpPr>
        <dsp:cNvPr id="0" name=""/>
        <dsp:cNvSpPr/>
      </dsp:nvSpPr>
      <dsp:spPr>
        <a:xfrm>
          <a:off x="3756041" y="1312931"/>
          <a:ext cx="330270" cy="330270"/>
        </a:xfrm>
        <a:prstGeom prst="triangle">
          <a:avLst>
            <a:gd name="adj" fmla="val 100000"/>
          </a:avLst>
        </a:prstGeom>
        <a:solidFill>
          <a:schemeClr val="accent4">
            <a:hueOff val="3898385"/>
            <a:satOff val="-17988"/>
            <a:lumOff val="6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8622F-A4A0-4A80-9C63-AD57C56FEA8D}">
      <dsp:nvSpPr>
        <dsp:cNvPr id="0" name=""/>
        <dsp:cNvSpPr/>
      </dsp:nvSpPr>
      <dsp:spPr>
        <a:xfrm rot="5400000">
          <a:off x="4673253" y="925418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647E3-2203-4FBE-9354-E3A095789348}">
      <dsp:nvSpPr>
        <dsp:cNvPr id="0" name=""/>
        <dsp:cNvSpPr/>
      </dsp:nvSpPr>
      <dsp:spPr>
        <a:xfrm>
          <a:off x="4478750" y="1504726"/>
          <a:ext cx="1750432" cy="153435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Додатки:</a:t>
          </a:r>
          <a:r>
            <a:rPr lang="uk-UA" sz="1600" b="0" kern="1200" dirty="0" smtClean="0"/>
            <a:t>  В ній чебреці, </a:t>
          </a:r>
          <a:r>
            <a:rPr lang="uk-UA" sz="1600" b="0" u="dottedHeavy" kern="1200" dirty="0" smtClean="0"/>
            <a:t>і пшениці, й овес напоєні теплом </a:t>
          </a:r>
          <a:r>
            <a:rPr lang="uk-UA" sz="1600" b="0" kern="1200" dirty="0" smtClean="0"/>
            <a:t>(</a:t>
          </a:r>
          <a:r>
            <a:rPr lang="uk-UA" sz="1600" b="0" kern="1200" dirty="0" err="1" smtClean="0"/>
            <a:t>А.Малишко</a:t>
          </a:r>
          <a:r>
            <a:rPr lang="uk-UA" sz="1600" b="0" kern="1200" dirty="0" smtClean="0"/>
            <a:t>).</a:t>
          </a:r>
          <a:endParaRPr lang="uk-UA" sz="1600" kern="1200" dirty="0"/>
        </a:p>
      </dsp:txBody>
      <dsp:txXfrm>
        <a:off x="4478750" y="1504726"/>
        <a:ext cx="1750432" cy="1534356"/>
      </dsp:txXfrm>
    </dsp:sp>
    <dsp:sp modelId="{ECF084F2-CA55-4064-B3C0-F055D3E86AE5}">
      <dsp:nvSpPr>
        <dsp:cNvPr id="0" name=""/>
        <dsp:cNvSpPr/>
      </dsp:nvSpPr>
      <dsp:spPr>
        <a:xfrm>
          <a:off x="5898912" y="782676"/>
          <a:ext cx="330270" cy="330270"/>
        </a:xfrm>
        <a:prstGeom prst="triangle">
          <a:avLst>
            <a:gd name="adj" fmla="val 100000"/>
          </a:avLst>
        </a:prstGeom>
        <a:solidFill>
          <a:schemeClr val="accent4">
            <a:hueOff val="6497308"/>
            <a:satOff val="-29980"/>
            <a:lumOff val="11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789C0-1F1F-4E63-ABBD-9A41638092CD}">
      <dsp:nvSpPr>
        <dsp:cNvPr id="0" name=""/>
        <dsp:cNvSpPr/>
      </dsp:nvSpPr>
      <dsp:spPr>
        <a:xfrm rot="5400000">
          <a:off x="6816124" y="395163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E0F47-AA57-49A5-B3A8-FEF05A853BC8}">
      <dsp:nvSpPr>
        <dsp:cNvPr id="0" name=""/>
        <dsp:cNvSpPr/>
      </dsp:nvSpPr>
      <dsp:spPr>
        <a:xfrm>
          <a:off x="6621621" y="974470"/>
          <a:ext cx="1750432" cy="1534356"/>
        </a:xfrm>
        <a:prstGeom prst="rect">
          <a:avLst/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Означення:  </a:t>
          </a:r>
          <a:r>
            <a:rPr lang="uk-UA" sz="1600" b="0" kern="1200" dirty="0" smtClean="0"/>
            <a:t>На липах з'явилося </a:t>
          </a:r>
          <a:r>
            <a:rPr lang="uk-UA" sz="1600" b="0" u="wavyHeavy" kern="1200" dirty="0" smtClean="0"/>
            <a:t>свіже, молоде, пахуче </a:t>
          </a:r>
          <a:r>
            <a:rPr lang="uk-UA" sz="1600" b="0" kern="1200" dirty="0" smtClean="0"/>
            <a:t>листя (</a:t>
          </a:r>
          <a:r>
            <a:rPr lang="uk-UA" sz="1600" b="0" kern="1200" dirty="0" err="1" smtClean="0"/>
            <a:t>В.Собко</a:t>
          </a:r>
          <a:r>
            <a:rPr lang="uk-UA" sz="1600" b="0" kern="1200" dirty="0" smtClean="0"/>
            <a:t>).</a:t>
          </a:r>
          <a:endParaRPr lang="uk-UA" sz="1600" kern="1200" dirty="0"/>
        </a:p>
      </dsp:txBody>
      <dsp:txXfrm>
        <a:off x="6621621" y="974470"/>
        <a:ext cx="1750432" cy="1534356"/>
      </dsp:txXfrm>
    </dsp:sp>
    <dsp:sp modelId="{E408156F-9AEA-4AF6-ABEB-92343113E47D}">
      <dsp:nvSpPr>
        <dsp:cNvPr id="0" name=""/>
        <dsp:cNvSpPr/>
      </dsp:nvSpPr>
      <dsp:spPr>
        <a:xfrm>
          <a:off x="8041783" y="252420"/>
          <a:ext cx="330270" cy="330270"/>
        </a:xfrm>
        <a:prstGeom prst="triangle">
          <a:avLst>
            <a:gd name="adj" fmla="val 100000"/>
          </a:avLst>
        </a:prstGeom>
        <a:solidFill>
          <a:schemeClr val="accent4">
            <a:hueOff val="9096231"/>
            <a:satOff val="-41972"/>
            <a:lumOff val="15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7AB3C-1C20-4A81-9856-C9192C190141}">
      <dsp:nvSpPr>
        <dsp:cNvPr id="0" name=""/>
        <dsp:cNvSpPr/>
      </dsp:nvSpPr>
      <dsp:spPr>
        <a:xfrm rot="5400000">
          <a:off x="8958995" y="-135092"/>
          <a:ext cx="1165208" cy="19388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6F140C-0A0E-4EE5-BE5A-8E58C4DFF34D}">
      <dsp:nvSpPr>
        <dsp:cNvPr id="0" name=""/>
        <dsp:cNvSpPr/>
      </dsp:nvSpPr>
      <dsp:spPr>
        <a:xfrm>
          <a:off x="8764492" y="444215"/>
          <a:ext cx="1750432" cy="153435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Обставини</a:t>
          </a:r>
          <a:r>
            <a:rPr lang="uk-UA" sz="1600" b="0" u="dotDotDashHeavy" kern="1200" dirty="0" smtClean="0"/>
            <a:t>:  І вдень, і ввечері </a:t>
          </a:r>
          <a:r>
            <a:rPr lang="uk-UA" sz="1600" b="0" kern="1200" dirty="0" smtClean="0"/>
            <a:t>там соловей співав (</a:t>
          </a:r>
          <a:r>
            <a:rPr lang="uk-UA" sz="1600" b="0" kern="1200" dirty="0" err="1" smtClean="0"/>
            <a:t>Л.Глібов</a:t>
          </a:r>
          <a:r>
            <a:rPr lang="uk-UA" sz="1600" kern="1200" dirty="0" smtClean="0"/>
            <a:t>).</a:t>
          </a:r>
          <a:endParaRPr lang="uk-UA" sz="1600" kern="1200" dirty="0"/>
        </a:p>
      </dsp:txBody>
      <dsp:txXfrm>
        <a:off x="8764492" y="444215"/>
        <a:ext cx="1750432" cy="1534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85661-B575-4A93-BB3F-667E840CBAC5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23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За допомогою сполучників сурядності (сполучниковий)  Краю мій, люблю я тебе вдень і вночі, вранці і ввечері… (Панас Мирний).</a:t>
          </a:r>
          <a:endParaRPr lang="uk-UA" sz="2200" kern="1200"/>
        </a:p>
      </dsp:txBody>
      <dsp:txXfrm rot="10800000">
        <a:off x="2365971" y="883"/>
        <a:ext cx="6690570" cy="1209216"/>
      </dsp:txXfrm>
    </dsp:sp>
    <dsp:sp modelId="{3A2BB5F3-AE71-4E53-8B09-74DBC9C904A4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410A7-71FF-4761-B1A3-9AD3F7E9CC68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23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За допомогою сполучників та інтонації    (змішаний) Розпарена теплінь віє соняшником, коноплею </a:t>
          </a:r>
          <a:r>
            <a:rPr lang="ru-RU" sz="2200" b="1" kern="1200" smtClean="0"/>
            <a:t>і </a:t>
          </a:r>
          <a:r>
            <a:rPr lang="uk-UA" sz="2200" b="1" kern="1200" smtClean="0"/>
            <a:t>яблуками</a:t>
          </a:r>
          <a:r>
            <a:rPr lang="ru-RU" sz="2200" b="1" kern="1200" smtClean="0"/>
            <a:t> (М. Стельмах</a:t>
          </a:r>
          <a:endParaRPr lang="uk-UA" sz="2200" kern="1200"/>
        </a:p>
      </dsp:txBody>
      <dsp:txXfrm rot="10800000">
        <a:off x="2365971" y="1571060"/>
        <a:ext cx="6690570" cy="1209216"/>
      </dsp:txXfrm>
    </dsp:sp>
    <dsp:sp modelId="{4EBC276C-62B9-4A11-A173-848E06E8C04C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7F2E7-89B6-4AD8-A409-F6BA2FB28BB4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231" tIns="83820" rIns="156464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smtClean="0"/>
            <a:t>За допомогою інтонації переліку (безсполучниковий) Річка синіє, зітхає, сміється (М. Рильський).</a:t>
          </a:r>
          <a:endParaRPr lang="uk-UA" sz="2200" kern="1200"/>
        </a:p>
      </dsp:txBody>
      <dsp:txXfrm rot="10800000">
        <a:off x="2365971" y="3141237"/>
        <a:ext cx="6690570" cy="1209216"/>
      </dsp:txXfrm>
    </dsp:sp>
    <dsp:sp modelId="{ED650D09-1193-46C1-9D42-D645DD6AD8B6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8114B-00D8-4ACF-AACC-CB6C7158BDD7}">
      <dsp:nvSpPr>
        <dsp:cNvPr id="0" name=""/>
        <dsp:cNvSpPr/>
      </dsp:nvSpPr>
      <dsp:spPr>
        <a:xfrm rot="16200000">
          <a:off x="2338" y="4"/>
          <a:ext cx="4348981" cy="435132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Поширеними</a:t>
          </a:r>
          <a:r>
            <a:rPr lang="uk-UA" sz="3100" kern="1200" dirty="0" smtClean="0"/>
            <a:t> У небі сонце і весна, </a:t>
          </a:r>
          <a:r>
            <a:rPr lang="uk-UA" sz="3100" u="sng" kern="1200" dirty="0" smtClean="0"/>
            <a:t>і журавлинний крик</a:t>
          </a:r>
          <a:endParaRPr lang="uk-UA" sz="3100" kern="1200" dirty="0"/>
        </a:p>
      </dsp:txBody>
      <dsp:txXfrm rot="5400000">
        <a:off x="1164" y="1088423"/>
        <a:ext cx="3590257" cy="2174491"/>
      </dsp:txXfrm>
    </dsp:sp>
    <dsp:sp modelId="{3AC218B6-B2E8-4B18-BC0C-035DEBEB299C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Непоширеними </a:t>
          </a:r>
          <a:r>
            <a:rPr lang="uk-UA" sz="3100" kern="1200" dirty="0" smtClean="0"/>
            <a:t>Мандрували гайдамаки </a:t>
          </a:r>
          <a:r>
            <a:rPr lang="uk-UA" sz="3100" u="sng" kern="1200" dirty="0" smtClean="0"/>
            <a:t>лісами, ярами</a:t>
          </a:r>
          <a:endParaRPr lang="uk-UA" sz="3100" kern="1200" dirty="0"/>
        </a:p>
      </dsp:txBody>
      <dsp:txXfrm rot="-5400000">
        <a:off x="6925352" y="1088423"/>
        <a:ext cx="3587909" cy="2174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AC2F1-9453-403A-AC46-47616DB7AEC9}">
      <dsp:nvSpPr>
        <dsp:cNvPr id="0" name=""/>
        <dsp:cNvSpPr/>
      </dsp:nvSpPr>
      <dsp:spPr>
        <a:xfrm>
          <a:off x="-5466045" y="-836930"/>
          <a:ext cx="6508343" cy="6508343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25803-57C4-43AA-894F-16EDB8516AD7}">
      <dsp:nvSpPr>
        <dsp:cNvPr id="0" name=""/>
        <dsp:cNvSpPr/>
      </dsp:nvSpPr>
      <dsp:spPr>
        <a:xfrm>
          <a:off x="455735" y="302058"/>
          <a:ext cx="10831846" cy="604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8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smtClean="0"/>
            <a:t>Між усіма однорідними членами, якщо вони з'єднані перелічувальною інтонацією без сполучників:</a:t>
          </a:r>
          <a:r>
            <a:rPr lang="uk-UA" sz="1700" b="1" i="1" u="sng" kern="1200" smtClean="0"/>
            <a:t> </a:t>
          </a:r>
          <a:r>
            <a:rPr lang="uk-UA" sz="1700" b="1" i="1" kern="1200" smtClean="0"/>
            <a:t>Маяли над нами жовті, голубі, червоні, сині метелики.</a:t>
          </a:r>
          <a:endParaRPr lang="uk-UA" sz="1700" kern="1200"/>
        </a:p>
      </dsp:txBody>
      <dsp:txXfrm>
        <a:off x="455735" y="302058"/>
        <a:ext cx="10831846" cy="604503"/>
      </dsp:txXfrm>
    </dsp:sp>
    <dsp:sp modelId="{3D0A2E9D-8F3C-4346-A404-D94747880A32}">
      <dsp:nvSpPr>
        <dsp:cNvPr id="0" name=""/>
        <dsp:cNvSpPr/>
      </dsp:nvSpPr>
      <dsp:spPr>
        <a:xfrm>
          <a:off x="77920" y="226495"/>
          <a:ext cx="755629" cy="7556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B42A0-1CE8-49C9-B1E9-B3F1BE352902}">
      <dsp:nvSpPr>
        <dsp:cNvPr id="0" name=""/>
        <dsp:cNvSpPr/>
      </dsp:nvSpPr>
      <dsp:spPr>
        <a:xfrm>
          <a:off x="888905" y="1208523"/>
          <a:ext cx="10398676" cy="604503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8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Між усіма однорідними членами, якщо вони з'єднані повторювальними сполучниками:</a:t>
          </a:r>
          <a:r>
            <a:rPr lang="uk-UA" sz="1700" kern="1200" dirty="0" smtClean="0"/>
            <a:t> </a:t>
          </a:r>
          <a:r>
            <a:rPr lang="uk-UA" sz="1700" i="1" kern="1200" dirty="0" smtClean="0"/>
            <a:t> </a:t>
          </a:r>
          <a:r>
            <a:rPr lang="uk-UA" sz="1700" b="1" i="1" kern="1200" dirty="0" smtClean="0"/>
            <a:t>Місяць пливе оглядати і небо, і зорі, і землю, і море (Т. Шевченко).</a:t>
          </a:r>
          <a:endParaRPr lang="uk-UA" sz="1700" kern="1200" dirty="0"/>
        </a:p>
      </dsp:txBody>
      <dsp:txXfrm>
        <a:off x="888905" y="1208523"/>
        <a:ext cx="10398676" cy="604503"/>
      </dsp:txXfrm>
    </dsp:sp>
    <dsp:sp modelId="{41F1BCC4-20B2-4890-9123-551BA10FC27E}">
      <dsp:nvSpPr>
        <dsp:cNvPr id="0" name=""/>
        <dsp:cNvSpPr/>
      </dsp:nvSpPr>
      <dsp:spPr>
        <a:xfrm>
          <a:off x="511090" y="1132960"/>
          <a:ext cx="755629" cy="7556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0FC56-4D62-40BE-8E0D-832ADBDA895F}">
      <dsp:nvSpPr>
        <dsp:cNvPr id="0" name=""/>
        <dsp:cNvSpPr/>
      </dsp:nvSpPr>
      <dsp:spPr>
        <a:xfrm>
          <a:off x="1021853" y="2114989"/>
          <a:ext cx="10265728" cy="60450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8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smtClean="0"/>
            <a:t>Перед протиставними сполучниками а, але, та (в значенні але), що з'єднують однорідні члени:</a:t>
          </a:r>
          <a:r>
            <a:rPr lang="uk-UA" sz="1700" b="1" kern="1200" smtClean="0"/>
            <a:t>  </a:t>
          </a:r>
          <a:r>
            <a:rPr lang="uk-UA" sz="1700" b="1" i="1" kern="1200" smtClean="0"/>
            <a:t>Не вітер, а буря завіяла (Панас Мирний).</a:t>
          </a:r>
          <a:endParaRPr lang="uk-UA" sz="1700" kern="1200"/>
        </a:p>
      </dsp:txBody>
      <dsp:txXfrm>
        <a:off x="1021853" y="2114989"/>
        <a:ext cx="10265728" cy="604503"/>
      </dsp:txXfrm>
    </dsp:sp>
    <dsp:sp modelId="{862DC543-6873-4628-868D-066374F6B0A4}">
      <dsp:nvSpPr>
        <dsp:cNvPr id="0" name=""/>
        <dsp:cNvSpPr/>
      </dsp:nvSpPr>
      <dsp:spPr>
        <a:xfrm>
          <a:off x="644038" y="2039426"/>
          <a:ext cx="755629" cy="7556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486D1-515E-4AF1-9BB2-38155522264F}">
      <dsp:nvSpPr>
        <dsp:cNvPr id="0" name=""/>
        <dsp:cNvSpPr/>
      </dsp:nvSpPr>
      <dsp:spPr>
        <a:xfrm>
          <a:off x="888905" y="3021454"/>
          <a:ext cx="10398676" cy="604503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8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smtClean="0"/>
            <a:t>Між парами однорідних членів:  </a:t>
          </a:r>
          <a:r>
            <a:rPr lang="uk-UA" sz="1700" b="1" i="1" kern="1200" smtClean="0"/>
            <a:t>За вітром слава полетіла по всіх усюдах і кутках, по байраках і садках (Глібов).</a:t>
          </a:r>
          <a:endParaRPr lang="uk-UA" sz="1700" kern="1200"/>
        </a:p>
      </dsp:txBody>
      <dsp:txXfrm>
        <a:off x="888905" y="3021454"/>
        <a:ext cx="10398676" cy="604503"/>
      </dsp:txXfrm>
    </dsp:sp>
    <dsp:sp modelId="{8DF3F9A4-DBD5-48D8-AC21-A1A3C4554AB5}">
      <dsp:nvSpPr>
        <dsp:cNvPr id="0" name=""/>
        <dsp:cNvSpPr/>
      </dsp:nvSpPr>
      <dsp:spPr>
        <a:xfrm>
          <a:off x="511090" y="2945891"/>
          <a:ext cx="755629" cy="7556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FA6D1-0DBC-43DE-A6EE-34E2CF256CBF}">
      <dsp:nvSpPr>
        <dsp:cNvPr id="0" name=""/>
        <dsp:cNvSpPr/>
      </dsp:nvSpPr>
      <dsp:spPr>
        <a:xfrm>
          <a:off x="455735" y="3927919"/>
          <a:ext cx="10831846" cy="60450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825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u="sng" kern="1200" smtClean="0"/>
            <a:t>Якщо однорідні члени з'єднані парним сполучником, то кома ставиться перед другою частиною сполучника:  </a:t>
          </a:r>
          <a:r>
            <a:rPr lang="uk-UA" sz="1700" b="1" i="1" kern="1200" smtClean="0"/>
            <a:t>Не тільки будівельники, а й селяни з довколишніх сіл ще вночі  збирались на берег (Я. Ваш).</a:t>
          </a:r>
          <a:endParaRPr lang="uk-UA" sz="1700" kern="1200"/>
        </a:p>
      </dsp:txBody>
      <dsp:txXfrm>
        <a:off x="455735" y="3927919"/>
        <a:ext cx="10831846" cy="604503"/>
      </dsp:txXfrm>
    </dsp:sp>
    <dsp:sp modelId="{3DB96589-187E-4C27-A497-CE5CD5F01566}">
      <dsp:nvSpPr>
        <dsp:cNvPr id="0" name=""/>
        <dsp:cNvSpPr/>
      </dsp:nvSpPr>
      <dsp:spPr>
        <a:xfrm>
          <a:off x="77920" y="3852356"/>
          <a:ext cx="755629" cy="7556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F959-5140-449C-98B6-4270CE786C46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2D73D-55AB-4E36-961E-9C0A26C04B6A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Якщо сполучники і (й), та (в значенні і), або, чи не повторюються: Летів і танув сніг (М. Рильський). </a:t>
          </a:r>
          <a:endParaRPr lang="uk-UA" sz="1900" kern="1200"/>
        </a:p>
      </dsp:txBody>
      <dsp:txXfrm>
        <a:off x="604289" y="435133"/>
        <a:ext cx="9851585" cy="870267"/>
      </dsp:txXfrm>
    </dsp:sp>
    <dsp:sp modelId="{2F0E7CF0-8B50-4E51-964D-74728972483B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FEE54-1D54-45E6-8B5B-C8291A186491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Над дорогою попадалась вся в цвіту груша або кущ черемхи (М. Коцюбинський).</a:t>
          </a:r>
          <a:endParaRPr lang="uk-UA" sz="1900" kern="1200"/>
        </a:p>
      </dsp:txBody>
      <dsp:txXfrm>
        <a:off x="920631" y="1740535"/>
        <a:ext cx="9535243" cy="870267"/>
      </dsp:txXfrm>
    </dsp:sp>
    <dsp:sp modelId="{C96429EA-A7B0-4B01-A7DE-E44ACFE590F5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D3D2F-1383-4D46-B621-4B672F795140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/>
            <a:t>У стійких словосполученнях: ні те ні се, і так і сяк, і туди і сюди, ні риба ні м'ясо, ні живий  ні  мертвий, ні в тин ні в ворота:  Світ який – ні краю ні кінця! (В.Симоненко).</a:t>
          </a:r>
          <a:endParaRPr lang="uk-UA" sz="1900" kern="1200"/>
        </a:p>
      </dsp:txBody>
      <dsp:txXfrm>
        <a:off x="604289" y="3045936"/>
        <a:ext cx="9851585" cy="870267"/>
      </dsp:txXfrm>
    </dsp:sp>
    <dsp:sp modelId="{AF5EA9CE-4F82-4BDF-9DE8-29539EB5EF1A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D1F67-B847-498F-8673-FB0FAC12ACEA}">
      <dsp:nvSpPr>
        <dsp:cNvPr id="0" name=""/>
        <dsp:cNvSpPr/>
      </dsp:nvSpPr>
      <dsp:spPr>
        <a:xfrm rot="5400000">
          <a:off x="5692332" y="-1910138"/>
          <a:ext cx="2902585" cy="672341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Після узагальнювального слова перед однорідними членами (після узагальнювального слова можуть стояти слова </a:t>
          </a:r>
          <a:r>
            <a:rPr lang="uk-UA" sz="2000" b="1" kern="1200" noProof="0" dirty="0" smtClean="0"/>
            <a:t>як-от, а саме, наприклад</a:t>
          </a:r>
          <a:r>
            <a:rPr lang="uk-UA" sz="2000" kern="1200" noProof="0" dirty="0" smtClean="0"/>
            <a:t>; у такому разі перед цими словами треба ставити кому, а після них – двокрапку)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u="sng" kern="1200" noProof="0" dirty="0" smtClean="0"/>
            <a:t>Усе</a:t>
          </a:r>
          <a:r>
            <a:rPr lang="uk-UA" sz="2000" i="1" kern="1200" noProof="0" dirty="0" smtClean="0"/>
            <a:t> в чеканні: спілі краплі рос, земля і місяць, вишні і тополі, і тиша в тиші, і тумани в полі.</a:t>
          </a:r>
          <a:endParaRPr lang="uk-UA" sz="2000" i="1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u="sng" kern="1200" noProof="0" dirty="0" smtClean="0"/>
            <a:t>Багато поетів</a:t>
          </a:r>
          <a:r>
            <a:rPr lang="uk-UA" sz="2000" i="1" kern="1200" noProof="0" dirty="0" smtClean="0"/>
            <a:t>, </a:t>
          </a:r>
          <a:r>
            <a:rPr lang="uk-UA" sz="2000" b="1" i="1" kern="1200" noProof="0" dirty="0" smtClean="0"/>
            <a:t>а саме</a:t>
          </a:r>
          <a:r>
            <a:rPr lang="uk-UA" sz="2000" i="1" kern="1200" noProof="0" dirty="0" smtClean="0"/>
            <a:t>: Б. Олійник, Л. Костенко, П. Тичина – оспівували давню й нову красу Києва.</a:t>
          </a:r>
          <a:endParaRPr lang="uk-UA" sz="2000" i="1" kern="1200" noProof="0" dirty="0"/>
        </a:p>
      </dsp:txBody>
      <dsp:txXfrm rot="-5400000">
        <a:off x="3781920" y="141967"/>
        <a:ext cx="6581718" cy="2619199"/>
      </dsp:txXfrm>
    </dsp:sp>
    <dsp:sp modelId="{C29D20EE-71D2-4E0F-AA46-8E363BB38B7E}">
      <dsp:nvSpPr>
        <dsp:cNvPr id="0" name=""/>
        <dsp:cNvSpPr/>
      </dsp:nvSpPr>
      <dsp:spPr>
        <a:xfrm>
          <a:off x="0" y="338421"/>
          <a:ext cx="3781919" cy="22262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200" kern="1200" noProof="0" dirty="0" smtClean="0"/>
            <a:t>Двокрапка</a:t>
          </a:r>
          <a:endParaRPr lang="uk-UA" sz="5200" kern="1200" noProof="0" dirty="0"/>
        </a:p>
      </dsp:txBody>
      <dsp:txXfrm>
        <a:off x="108679" y="447100"/>
        <a:ext cx="3564561" cy="2008933"/>
      </dsp:txXfrm>
    </dsp:sp>
    <dsp:sp modelId="{90DE6F79-2430-4F59-99A1-9D42AC97E7EC}">
      <dsp:nvSpPr>
        <dsp:cNvPr id="0" name=""/>
        <dsp:cNvSpPr/>
      </dsp:nvSpPr>
      <dsp:spPr>
        <a:xfrm rot="5400000">
          <a:off x="6260091" y="762328"/>
          <a:ext cx="1781033" cy="6729984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Після однорідних членів речення перед узагальнювальним словом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Тонкі брови, русяві дрібні кучері, тонкий ніс, рум'яні губи – </a:t>
          </a:r>
          <a:r>
            <a:rPr lang="uk-UA" sz="2000" u="sng" kern="1200" noProof="0" dirty="0" smtClean="0"/>
            <a:t>усе</a:t>
          </a:r>
          <a:r>
            <a:rPr lang="uk-UA" sz="2000" kern="1200" noProof="0" dirty="0" smtClean="0"/>
            <a:t> дихало молодою парубочою красою</a:t>
          </a:r>
          <a:endParaRPr lang="uk-UA" sz="2000" kern="1200" noProof="0" dirty="0"/>
        </a:p>
      </dsp:txBody>
      <dsp:txXfrm rot="-5400000">
        <a:off x="3785616" y="3323747"/>
        <a:ext cx="6643041" cy="1607147"/>
      </dsp:txXfrm>
    </dsp:sp>
    <dsp:sp modelId="{0804417F-F3E0-4B29-A42F-528CE72CDEAF}">
      <dsp:nvSpPr>
        <dsp:cNvPr id="0" name=""/>
        <dsp:cNvSpPr/>
      </dsp:nvSpPr>
      <dsp:spPr>
        <a:xfrm>
          <a:off x="0" y="3014174"/>
          <a:ext cx="3785616" cy="2226291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Тире </a:t>
          </a:r>
          <a:endParaRPr lang="ru-RU" sz="5200" kern="1200" dirty="0"/>
        </a:p>
      </dsp:txBody>
      <dsp:txXfrm>
        <a:off x="108679" y="3122853"/>
        <a:ext cx="3568258" cy="2008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" y="0"/>
            <a:ext cx="121906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97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86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6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72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7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6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5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49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37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" y="0"/>
            <a:ext cx="121906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BFE96-16EF-4A52-8A4D-55A1C8207A4F}" type="datetimeFigureOut">
              <a:rPr lang="uk-UA" smtClean="0"/>
              <a:t>21.01.2022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B212-E152-4D2E-85E8-59A2094ACC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39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09397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ctr" defTabSz="457200">
              <a:lnSpc>
                <a:spcPct val="100000"/>
              </a:lnSpc>
              <a:spcBef>
                <a:spcPts val="1000"/>
              </a:spcBef>
            </a:pPr>
            <a:r>
              <a:rPr lang="uk-UA" sz="5400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Однорідні </a:t>
            </a:r>
            <a:r>
              <a:rPr lang="uk-UA" sz="5400" dirty="0" smtClean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 члени </a:t>
            </a:r>
            <a:r>
              <a:rPr lang="uk-UA" sz="5400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>речення</a:t>
            </a:r>
            <a:r>
              <a:rPr lang="ru-RU" sz="5400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  <a:t/>
            </a:r>
            <a:br>
              <a:rPr lang="ru-RU" sz="5400" dirty="0">
                <a:solidFill>
                  <a:srgbClr val="002060"/>
                </a:solidFill>
                <a:latin typeface="Trebuchet MS" panose="020B0603020202020204"/>
                <a:ea typeface="+mn-ea"/>
                <a:cs typeface="+mn-cs"/>
              </a:rPr>
            </a:b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0883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Двокрапка й тире при однорідних членах речення з узагальнювальним словом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393486"/>
              </p:ext>
            </p:extLst>
          </p:nvPr>
        </p:nvGraphicFramePr>
        <p:xfrm>
          <a:off x="838200" y="1473958"/>
          <a:ext cx="10515600" cy="5240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3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uk-UA" b="1" dirty="0"/>
              <a:t>Вправа 8. </a:t>
            </a:r>
            <a:r>
              <a:rPr lang="uk-UA" b="1" dirty="0" err="1"/>
              <a:t>Спишіть</a:t>
            </a:r>
            <a:r>
              <a:rPr lang="uk-UA" b="1" dirty="0"/>
              <a:t>, розставляючи розділові знаки, підкресліть однорідні члени речення та </a:t>
            </a:r>
            <a:r>
              <a:rPr lang="uk-UA" b="1" dirty="0" err="1"/>
              <a:t>узагальнювальні</a:t>
            </a:r>
            <a:r>
              <a:rPr lang="uk-UA" b="1" dirty="0"/>
              <a:t> слова відповідно до їхньої ролі в реченні. Поясніть розділові знаки. Вкажіть речення </a:t>
            </a:r>
            <a:r>
              <a:rPr lang="uk-UA" dirty="0"/>
              <a:t>з </a:t>
            </a:r>
            <a:r>
              <a:rPr lang="uk-UA" b="1" dirty="0"/>
              <a:t>неоднорідними означеннями.</a:t>
            </a:r>
            <a:endParaRPr lang="ru-RU" dirty="0"/>
          </a:p>
          <a:p>
            <a:pPr fontAlgn="t"/>
            <a:r>
              <a:rPr lang="uk-UA" dirty="0"/>
              <a:t>1. Але тепер усе і луг і дерева і виступи стін занесене несподіваним квітневим снігом (І. Кочерга). 2. І тепер усе в саду заспівало до ладу і ожина і шипшина і водиця (Т. Коломієць) 3. На річці у лісі на полі  всюди </a:t>
            </a:r>
            <a:r>
              <a:rPr lang="uk-UA" dirty="0" err="1"/>
              <a:t>німо</a:t>
            </a:r>
            <a:r>
              <a:rPr lang="uk-UA" dirty="0"/>
              <a:t> тихо (І. Нечуй Левицький) 4. У очі </a:t>
            </a:r>
            <a:r>
              <a:rPr lang="uk-UA" dirty="0" err="1"/>
              <a:t>полізло</a:t>
            </a:r>
            <a:r>
              <a:rPr lang="uk-UA" dirty="0"/>
              <a:t> різне зілля  копитник і ракова шийка материнка і чорнобиль горицвіт і звіробій  деревій і ромен  медунка і чемериця  буркун і подорожник  кульбаба і молочай   усе це росло на землі  по болотах і на воді (М. Стельмах). 5. Світає... Все спить ще і небо і зорі безсилі... (П. Тичина). 6. Усе і небо і перемелене на </a:t>
            </a:r>
            <a:r>
              <a:rPr lang="uk-UA" dirty="0" err="1"/>
              <a:t>труху</a:t>
            </a:r>
            <a:r>
              <a:rPr lang="uk-UA" dirty="0"/>
              <a:t> в глибоких коліях дороги сіно і вогкий гнилуватий повів ріки і тривожний крик птиці і невисока росиста отава - сповіщало, що літо вже здає ключі сумовитій осені (М. Стельмах). 7. І цвіт і грім і дощ і град я серцем спраглим все </a:t>
            </a:r>
            <a:r>
              <a:rPr lang="uk-UA" dirty="0" err="1"/>
              <a:t>приємлю</a:t>
            </a:r>
            <a:r>
              <a:rPr lang="uk-UA" dirty="0"/>
              <a:t>, та збережу від граду сад і захищу від грому землю (Л. Дмитерко).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9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247634"/>
            <a:ext cx="6096000" cy="436273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spcBef>
                <a:spcPts val="900"/>
              </a:spcBef>
              <a:spcAft>
                <a:spcPts val="0"/>
              </a:spcAft>
            </a:pP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Вправа 9. </a:t>
            </a:r>
            <a:r>
              <a:rPr lang="uk-UA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Знайдіть однорідні означення і </a:t>
            </a:r>
            <a:r>
              <a:rPr lang="uk-UA" b="1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поставте</a:t>
            </a:r>
            <a:r>
              <a:rPr lang="uk-UA" b="1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між ними </a:t>
            </a:r>
            <a:r>
              <a:rPr lang="uk-UA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коми, </a:t>
            </a:r>
            <a:r>
              <a:rPr lang="uk-UA" b="1" dirty="0" err="1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спишіть</a:t>
            </a:r>
            <a:r>
              <a:rPr lang="uk-UA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підкресліть їх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t">
              <a:spcBef>
                <a:spcPts val="900"/>
              </a:spcBef>
              <a:spcAft>
                <a:spcPts val="0"/>
              </a:spcAft>
            </a:pP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Полилися веселі хорові народні пісні (І. Нечуй-Левицький). 2. На товстих куцих пальцях блищали важкі золоті </a:t>
            </a:r>
            <a:r>
              <a:rPr lang="uk-UA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персні</a:t>
            </a: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дорогими блискучими камінцями (</a:t>
            </a:r>
            <a:r>
              <a:rPr lang="uk-UA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І.Нечуй</a:t>
            </a: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-Левицький). 3. Червоним великим колом заходило сонце (С. Васильченко). 4. В густім зеленім березовім гаю над Дністром весело щебетали пташки (І. Франко). 5. Промерзлі до темного </a:t>
            </a:r>
            <a:r>
              <a:rPr lang="uk-UA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дрожу</a:t>
            </a: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блакитні каштани в руках задубілих тримають погаслі свічки (Л. Первомайський). 6. Хто хоч раз на віку бачив такі болючі смертельною вогкістю обведені пташині очі, той ще більше має шанувати усе живе (</a:t>
            </a:r>
            <a:r>
              <a:rPr lang="uk-UA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М.Стельмах</a:t>
            </a:r>
            <a:r>
              <a:rPr lang="uk-UA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7. Сірі ледве помітні в тумані плавні непривітно шуміли (М. Коцюбинський). 8. Чумаки їдуть з Криму в темних просмолених сорочках (О. Довженко).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14400" y="150125"/>
            <a:ext cx="10363200" cy="1078174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/>
              </a:rPr>
              <a:t>Однорідні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/>
              </a:rPr>
              <a:t>члени </a:t>
            </a:r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/>
              </a:rPr>
              <a:t>речення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3999" y="1815151"/>
            <a:ext cx="9858233" cy="2210939"/>
          </a:xfrm>
        </p:spPr>
        <p:txBody>
          <a:bodyPr/>
          <a:lstStyle/>
          <a:p>
            <a:pPr marL="342900" lvl="0" indent="-342900" algn="l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/>
              </a:rPr>
              <a:t>відповідають на одне і те ж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/>
              </a:rPr>
              <a:t>питання</a:t>
            </a:r>
          </a:p>
          <a:p>
            <a:pPr marL="342900" lvl="0" indent="-342900" algn="l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/>
              </a:rPr>
              <a:t>виступають 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/>
              </a:rPr>
              <a:t>одним членом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/>
              </a:rPr>
              <a:t>речення</a:t>
            </a:r>
          </a:p>
          <a:p>
            <a:pPr marL="342900" lvl="0" indent="-342900" algn="l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/>
              </a:rPr>
              <a:t>відносяться до одного родового поняття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05886" y="3744225"/>
            <a:ext cx="10267666" cy="271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uk-UA" sz="28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Родове поняття </a:t>
            </a:r>
            <a:r>
              <a:rPr lang="uk-UA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Небо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uk-UA" sz="2800" b="1" u="wavy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чисте (яке</a:t>
            </a:r>
            <a:r>
              <a:rPr lang="uk-UA" sz="2800" b="1" u="wavy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?) </a:t>
            </a:r>
            <a:r>
              <a:rPr lang="uk-UA" sz="2800" b="1" u="wavy" baseline="30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одн.чл.реч</a:t>
            </a:r>
            <a:r>
              <a:rPr lang="uk-UA" sz="2800" b="1" u="wavy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прозоре (яке) </a:t>
            </a:r>
            <a:r>
              <a:rPr lang="uk-UA" sz="2800" b="1" u="wavy" baseline="30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одн.чл.реч</a:t>
            </a:r>
            <a:r>
              <a:rPr lang="uk-UA" sz="2800" b="1" u="wavy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аж до сонця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міниться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40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Ознаки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однорідних членів </a:t>
            </a:r>
            <a:r>
              <a:rPr lang="uk-UA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речення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3417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5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Однорідними можуть бути головні й другорядні члени речення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825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9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однорідними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членами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8244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7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Однорідні члени речення бувають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8608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4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Розділові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знаки при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однорідних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членах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 ставиться: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280086"/>
              </p:ext>
            </p:extLst>
          </p:nvPr>
        </p:nvGraphicFramePr>
        <p:xfrm>
          <a:off x="518615" y="1825625"/>
          <a:ext cx="11354937" cy="4834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Sunflower Clip Art at Clker.com - vector clip art online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6" y="2047164"/>
            <a:ext cx="83251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Розділові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знаки при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однорідних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членах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ставиться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93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9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45058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Однорідні та неоднорідні означення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38200" y="2031875"/>
            <a:ext cx="10515600" cy="4435629"/>
            <a:chOff x="838200" y="2031875"/>
            <a:chExt cx="10515600" cy="4435629"/>
          </a:xfrm>
        </p:grpSpPr>
        <p:sp>
          <p:nvSpPr>
            <p:cNvPr id="7" name="Полилиния 6"/>
            <p:cNvSpPr/>
            <p:nvPr/>
          </p:nvSpPr>
          <p:spPr>
            <a:xfrm>
              <a:off x="838200" y="2031875"/>
              <a:ext cx="10515600" cy="2360408"/>
            </a:xfrm>
            <a:custGeom>
              <a:avLst/>
              <a:gdLst>
                <a:gd name="connsiteX0" fmla="*/ 0 w 10515600"/>
                <a:gd name="connsiteY0" fmla="*/ 393409 h 2360408"/>
                <a:gd name="connsiteX1" fmla="*/ 393409 w 10515600"/>
                <a:gd name="connsiteY1" fmla="*/ 0 h 2360408"/>
                <a:gd name="connsiteX2" fmla="*/ 10122191 w 10515600"/>
                <a:gd name="connsiteY2" fmla="*/ 0 h 2360408"/>
                <a:gd name="connsiteX3" fmla="*/ 10515600 w 10515600"/>
                <a:gd name="connsiteY3" fmla="*/ 393409 h 2360408"/>
                <a:gd name="connsiteX4" fmla="*/ 10515600 w 10515600"/>
                <a:gd name="connsiteY4" fmla="*/ 1966999 h 2360408"/>
                <a:gd name="connsiteX5" fmla="*/ 10122191 w 10515600"/>
                <a:gd name="connsiteY5" fmla="*/ 2360408 h 2360408"/>
                <a:gd name="connsiteX6" fmla="*/ 393409 w 10515600"/>
                <a:gd name="connsiteY6" fmla="*/ 2360408 h 2360408"/>
                <a:gd name="connsiteX7" fmla="*/ 0 w 10515600"/>
                <a:gd name="connsiteY7" fmla="*/ 1966999 h 2360408"/>
                <a:gd name="connsiteX8" fmla="*/ 0 w 10515600"/>
                <a:gd name="connsiteY8" fmla="*/ 393409 h 2360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2360408">
                  <a:moveTo>
                    <a:pt x="0" y="393409"/>
                  </a:moveTo>
                  <a:cubicBezTo>
                    <a:pt x="0" y="176135"/>
                    <a:pt x="176135" y="0"/>
                    <a:pt x="393409" y="0"/>
                  </a:cubicBezTo>
                  <a:lnTo>
                    <a:pt x="10122191" y="0"/>
                  </a:lnTo>
                  <a:cubicBezTo>
                    <a:pt x="10339465" y="0"/>
                    <a:pt x="10515600" y="176135"/>
                    <a:pt x="10515600" y="393409"/>
                  </a:cubicBezTo>
                  <a:lnTo>
                    <a:pt x="10515600" y="1966999"/>
                  </a:lnTo>
                  <a:cubicBezTo>
                    <a:pt x="10515600" y="2184273"/>
                    <a:pt x="10339465" y="2360408"/>
                    <a:pt x="10122191" y="2360408"/>
                  </a:cubicBezTo>
                  <a:lnTo>
                    <a:pt x="393409" y="2360408"/>
                  </a:lnTo>
                  <a:cubicBezTo>
                    <a:pt x="176135" y="2360408"/>
                    <a:pt x="0" y="2184273"/>
                    <a:pt x="0" y="1966999"/>
                  </a:cubicBezTo>
                  <a:lnTo>
                    <a:pt x="0" y="393409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236" tIns="195236" rIns="195236" bIns="195236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uk-UA" sz="21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Однорідними означення </a:t>
              </a:r>
              <a:r>
                <a:rPr kumimoji="0" lang="uk-UA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є тоді, коли кожне з них безпосередньо характеризує </a:t>
              </a:r>
              <a:r>
                <a:rPr kumimoji="0" lang="uk-UA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означувальний</a:t>
              </a:r>
              <a:r>
                <a:rPr kumimoji="0" lang="uk-UA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іменник. Вони зв’язані між собою інтонацією переліку, між ними можна поставити сполучник </a:t>
              </a:r>
              <a:r>
                <a:rPr kumimoji="0" lang="uk-UA" sz="2100" b="1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і</a:t>
              </a:r>
              <a:r>
                <a:rPr kumimoji="0" lang="uk-UA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uk-UA" sz="2100" b="0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 липах з’явилося </a:t>
              </a:r>
              <a:r>
                <a:rPr kumimoji="0" lang="uk-UA" sz="2100" b="1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свіже, молоде, пахуче </a:t>
              </a:r>
              <a:r>
                <a:rPr kumimoji="0" lang="uk-UA" sz="2100" b="0" i="1" u="sng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листя </a:t>
              </a:r>
              <a:r>
                <a:rPr kumimoji="0" lang="uk-UA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кожне </a:t>
              </a:r>
              <a:r>
                <a:rPr kumimoji="0" lang="uk-UA" sz="21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Однорідними називаються такі означення, які</a:t>
              </a:r>
              <a:r>
                <a:rPr kumimoji="0" lang="uk-UA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виражаючи споріднені ознаки, стосуються одного слова і характеризують його з одного боку (кольору, розміру, зовнішнього вигляду, внутрішніх якостей тощо).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38200" y="4452764"/>
              <a:ext cx="10515600" cy="2014740"/>
            </a:xfrm>
            <a:custGeom>
              <a:avLst/>
              <a:gdLst>
                <a:gd name="connsiteX0" fmla="*/ 0 w 10515600"/>
                <a:gd name="connsiteY0" fmla="*/ 335797 h 2014740"/>
                <a:gd name="connsiteX1" fmla="*/ 335797 w 10515600"/>
                <a:gd name="connsiteY1" fmla="*/ 0 h 2014740"/>
                <a:gd name="connsiteX2" fmla="*/ 10179803 w 10515600"/>
                <a:gd name="connsiteY2" fmla="*/ 0 h 2014740"/>
                <a:gd name="connsiteX3" fmla="*/ 10515600 w 10515600"/>
                <a:gd name="connsiteY3" fmla="*/ 335797 h 2014740"/>
                <a:gd name="connsiteX4" fmla="*/ 10515600 w 10515600"/>
                <a:gd name="connsiteY4" fmla="*/ 1678943 h 2014740"/>
                <a:gd name="connsiteX5" fmla="*/ 10179803 w 10515600"/>
                <a:gd name="connsiteY5" fmla="*/ 2014740 h 2014740"/>
                <a:gd name="connsiteX6" fmla="*/ 335797 w 10515600"/>
                <a:gd name="connsiteY6" fmla="*/ 2014740 h 2014740"/>
                <a:gd name="connsiteX7" fmla="*/ 0 w 10515600"/>
                <a:gd name="connsiteY7" fmla="*/ 1678943 h 2014740"/>
                <a:gd name="connsiteX8" fmla="*/ 0 w 10515600"/>
                <a:gd name="connsiteY8" fmla="*/ 335797 h 201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5600" h="2014740">
                  <a:moveTo>
                    <a:pt x="0" y="335797"/>
                  </a:moveTo>
                  <a:cubicBezTo>
                    <a:pt x="0" y="150341"/>
                    <a:pt x="150341" y="0"/>
                    <a:pt x="335797" y="0"/>
                  </a:cubicBezTo>
                  <a:lnTo>
                    <a:pt x="10179803" y="0"/>
                  </a:lnTo>
                  <a:cubicBezTo>
                    <a:pt x="10365259" y="0"/>
                    <a:pt x="10515600" y="150341"/>
                    <a:pt x="10515600" y="335797"/>
                  </a:cubicBezTo>
                  <a:lnTo>
                    <a:pt x="10515600" y="1678943"/>
                  </a:lnTo>
                  <a:cubicBezTo>
                    <a:pt x="10515600" y="1864399"/>
                    <a:pt x="10365259" y="2014740"/>
                    <a:pt x="10179803" y="2014740"/>
                  </a:cubicBezTo>
                  <a:lnTo>
                    <a:pt x="335797" y="2014740"/>
                  </a:lnTo>
                  <a:cubicBezTo>
                    <a:pt x="150341" y="2014740"/>
                    <a:pt x="0" y="1864399"/>
                    <a:pt x="0" y="1678943"/>
                  </a:cubicBezTo>
                  <a:lnTo>
                    <a:pt x="0" y="33579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362" tIns="178362" rIns="178362" bIns="178362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100" b="1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Неоднорідними</a:t>
              </a:r>
              <a:r>
                <a:rPr kumimoji="0" lang="ru-RU" sz="21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1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називаються</a:t>
              </a:r>
              <a:r>
                <a:rPr kumimoji="0" lang="ru-RU" sz="21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1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означення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які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характеризують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предмет з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різних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боків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r>
                <a:rPr kumimoji="0" lang="ru-RU" sz="21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1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Неоднорідні</a:t>
              </a:r>
              <a:r>
                <a:rPr kumimoji="0" lang="ru-RU" sz="21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1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означення</a:t>
              </a:r>
              <a:r>
                <a:rPr kumimoji="0" lang="ru-RU" sz="2100" b="1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найчастіше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виражаються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сполученням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якісного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і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відносного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прикметників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а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також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займенником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і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прикметником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чи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дієприкметником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 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Однорідність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та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неоднорідність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означень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залежать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від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значення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і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змісту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речення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,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від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смислового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навантаження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наступного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означення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в </a:t>
              </a:r>
              <a:r>
                <a:rPr kumimoji="0" lang="ru-RU" sz="2100" b="0" i="0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реченні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r>
                <a:rPr kumimoji="0" lang="ru-RU" sz="2100" b="0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1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Одшуміли</a:t>
              </a:r>
              <a:r>
                <a:rPr kumimoji="0" lang="ru-RU" sz="2100" b="0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над </a:t>
              </a:r>
              <a:r>
                <a:rPr kumimoji="0" lang="ru-RU" sz="2100" b="0" i="1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Придесенням</a:t>
              </a:r>
              <a:r>
                <a:rPr kumimoji="0" lang="ru-RU" sz="2100" b="0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1" i="1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перші</a:t>
              </a:r>
              <a:r>
                <a:rPr kumimoji="0" lang="ru-RU" sz="2100" b="1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1" i="1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весняні</a:t>
              </a:r>
              <a:r>
                <a:rPr kumimoji="0" lang="ru-RU" sz="2100" b="1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грози, по тому настали </a:t>
              </a:r>
              <a:r>
                <a:rPr kumimoji="0" lang="ru-RU" sz="2100" b="0" i="1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теплі</a:t>
              </a:r>
              <a:r>
                <a:rPr kumimoji="0" lang="ru-RU" sz="2100" b="0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1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погожі</a:t>
              </a:r>
              <a:r>
                <a:rPr kumimoji="0" lang="ru-RU" sz="2100" b="0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100" b="0" i="1" u="none" strike="noStrike" kern="1200" cap="none" spc="0" normalizeH="0" baseline="0" noProof="0" dirty="0" err="1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дні</a:t>
              </a:r>
              <a:r>
                <a:rPr kumimoji="0" lang="ru-RU" sz="2100" b="0" i="1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(Ю. Мушкетик).</a:t>
              </a:r>
              <a:r>
                <a:rPr kumimoji="0" lang="ru-RU" sz="21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3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F21FD04-AF10-418B-A8AF-0686B72B7F1F}" vid="{A60F1398-4096-498B-BFB5-A1AC2AA11D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267</TotalTime>
  <Words>1034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Wingdings 3</vt:lpstr>
      <vt:lpstr>Тема1</vt:lpstr>
      <vt:lpstr>Однорідні  члени речення </vt:lpstr>
      <vt:lpstr>Однорідні члени речення</vt:lpstr>
      <vt:lpstr>Ознаки однорідних членів речення </vt:lpstr>
      <vt:lpstr>Однорідними можуть бути головні й другорядні члени речення</vt:lpstr>
      <vt:lpstr>Типи зв'язку  між однорідними членами речення</vt:lpstr>
      <vt:lpstr>Однорідні члени речення бувають </vt:lpstr>
      <vt:lpstr>Розділові знаки при однорідних членах кома ставиться:</vt:lpstr>
      <vt:lpstr>Розділові знаки при однорідних членах кома не ставиться:</vt:lpstr>
      <vt:lpstr>Однорідні та неоднорідні означення</vt:lpstr>
      <vt:lpstr>Двокрапка й тире при однорідних членах речення з узагальнювальним словом</vt:lpstr>
      <vt:lpstr>Домашнє завдання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Однорідні  члени речення</dc:title>
  <dc:creator>Admin</dc:creator>
  <cp:lastModifiedBy>Учетная запись Майкрософт</cp:lastModifiedBy>
  <cp:revision>17</cp:revision>
  <dcterms:created xsi:type="dcterms:W3CDTF">2021-03-24T10:26:04Z</dcterms:created>
  <dcterms:modified xsi:type="dcterms:W3CDTF">2022-01-21T07:58:51Z</dcterms:modified>
</cp:coreProperties>
</file>