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Carlsons Script" charset="1" panose="00000500000000000000"/>
      <p:regular r:id="rId10"/>
    </p:embeddedFont>
    <p:embeddedFont>
      <p:font typeface="Artegra Sans Extended" charset="1" panose="02000503040000020004"/>
      <p:regular r:id="rId11"/>
    </p:embeddedFont>
    <p:embeddedFont>
      <p:font typeface="Artegra Sans Extended Bold" charset="1" panose="02000805050000020004"/>
      <p:regular r:id="rId12"/>
    </p:embeddedFont>
    <p:embeddedFont>
      <p:font typeface="Artegra Sans Extended Italics" charset="1" panose="02000503030000090004"/>
      <p:regular r:id="rId13"/>
    </p:embeddedFont>
    <p:embeddedFont>
      <p:font typeface="Artegra Sans Extended Bold Italics" charset="1" panose="02000805020000090004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17" Target="slides/slide3.xml" Type="http://schemas.openxmlformats.org/officeDocument/2006/relationships/slide"/><Relationship Id="rId18" Target="slides/slide4.xml" Type="http://schemas.openxmlformats.org/officeDocument/2006/relationships/slide"/><Relationship Id="rId19" Target="slides/slide5.xml" Type="http://schemas.openxmlformats.org/officeDocument/2006/relationships/slide"/><Relationship Id="rId2" Target="presProps.xml" Type="http://schemas.openxmlformats.org/officeDocument/2006/relationships/presProps"/><Relationship Id="rId20" Target="slides/slide6.xml" Type="http://schemas.openxmlformats.org/officeDocument/2006/relationships/slide"/><Relationship Id="rId21" Target="slides/slide7.xml" Type="http://schemas.openxmlformats.org/officeDocument/2006/relationships/slide"/><Relationship Id="rId22" Target="slides/slide8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gif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png" Type="http://schemas.openxmlformats.org/officeDocument/2006/relationships/image"/><Relationship Id="rId11" Target="../media/image15.svg" Type="http://schemas.openxmlformats.org/officeDocument/2006/relationships/image"/><Relationship Id="rId12" Target="../media/image16.png" Type="http://schemas.openxmlformats.org/officeDocument/2006/relationships/image"/><Relationship Id="rId13" Target="../media/image17.svg" Type="http://schemas.openxmlformats.org/officeDocument/2006/relationships/image"/><Relationship Id="rId14" Target="../media/image18.png" Type="http://schemas.openxmlformats.org/officeDocument/2006/relationships/image"/><Relationship Id="rId15" Target="../media/image19.svg" Type="http://schemas.openxmlformats.org/officeDocument/2006/relationships/image"/><Relationship Id="rId16" Target="../media/image20.png" Type="http://schemas.openxmlformats.org/officeDocument/2006/relationships/image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Relationship Id="rId7" Target="../media/image11.sv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png" Type="http://schemas.openxmlformats.org/officeDocument/2006/relationships/image"/><Relationship Id="rId11" Target="../media/image15.svg" Type="http://schemas.openxmlformats.org/officeDocument/2006/relationships/image"/><Relationship Id="rId12" Target="../media/image16.png" Type="http://schemas.openxmlformats.org/officeDocument/2006/relationships/image"/><Relationship Id="rId13" Target="../media/image17.svg" Type="http://schemas.openxmlformats.org/officeDocument/2006/relationships/image"/><Relationship Id="rId14" Target="../media/image18.png" Type="http://schemas.openxmlformats.org/officeDocument/2006/relationships/image"/><Relationship Id="rId15" Target="../media/image19.svg" Type="http://schemas.openxmlformats.org/officeDocument/2006/relationships/image"/><Relationship Id="rId16" Target="../media/image20.png" Type="http://schemas.openxmlformats.org/officeDocument/2006/relationships/image"/><Relationship Id="rId2" Target="../media/image6.pn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Relationship Id="rId5" Target="../media/image9.png" Type="http://schemas.openxmlformats.org/officeDocument/2006/relationships/image"/><Relationship Id="rId6" Target="../media/image10.png" Type="http://schemas.openxmlformats.org/officeDocument/2006/relationships/image"/><Relationship Id="rId7" Target="../media/image11.sv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11" Target="../media/image30.png" Type="http://schemas.openxmlformats.org/officeDocument/2006/relationships/image"/><Relationship Id="rId12" Target="../media/image31.svg" Type="http://schemas.openxmlformats.org/officeDocument/2006/relationships/image"/><Relationship Id="rId13" Target="../media/image32.png" Type="http://schemas.openxmlformats.org/officeDocument/2006/relationships/image"/><Relationship Id="rId14" Target="../media/image33.svg" Type="http://schemas.openxmlformats.org/officeDocument/2006/relationships/image"/><Relationship Id="rId15" Target="../media/image34.png" Type="http://schemas.openxmlformats.org/officeDocument/2006/relationships/image"/><Relationship Id="rId16" Target="../media/image35.svg" Type="http://schemas.openxmlformats.org/officeDocument/2006/relationships/image"/><Relationship Id="rId17" Target="../media/image36.png" Type="http://schemas.openxmlformats.org/officeDocument/2006/relationships/image"/><Relationship Id="rId18" Target="../media/image37.svg" Type="http://schemas.openxmlformats.org/officeDocument/2006/relationships/image"/><Relationship Id="rId19" Target="../media/image38.png" Type="http://schemas.openxmlformats.org/officeDocument/2006/relationships/image"/><Relationship Id="rId2" Target="../media/image21.png" Type="http://schemas.openxmlformats.org/officeDocument/2006/relationships/image"/><Relationship Id="rId20" Target="../media/image39.svg" Type="http://schemas.openxmlformats.org/officeDocument/2006/relationships/image"/><Relationship Id="rId3" Target="../media/image22.svg" Type="http://schemas.openxmlformats.org/officeDocument/2006/relationships/image"/><Relationship Id="rId4" Target="../media/image23.png" Type="http://schemas.openxmlformats.org/officeDocument/2006/relationships/image"/><Relationship Id="rId5" Target="../media/image24.png" Type="http://schemas.openxmlformats.org/officeDocument/2006/relationships/image"/><Relationship Id="rId6" Target="../media/image25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png" Type="http://schemas.openxmlformats.org/officeDocument/2006/relationships/image"/><Relationship Id="rId11" Target="../media/image17.svg" Type="http://schemas.openxmlformats.org/officeDocument/2006/relationships/image"/><Relationship Id="rId12" Target="../media/image20.png" Type="http://schemas.openxmlformats.org/officeDocument/2006/relationships/image"/><Relationship Id="rId13" Target="../media/image42.png" Type="http://schemas.openxmlformats.org/officeDocument/2006/relationships/image"/><Relationship Id="rId14" Target="../media/image43.png" Type="http://schemas.openxmlformats.org/officeDocument/2006/relationships/image"/><Relationship Id="rId15" Target="../media/image44.png" Type="http://schemas.openxmlformats.org/officeDocument/2006/relationships/image"/><Relationship Id="rId16" Target="../media/image45.png" Type="http://schemas.openxmlformats.org/officeDocument/2006/relationships/image"/><Relationship Id="rId17" Target="../media/image46.png" Type="http://schemas.openxmlformats.org/officeDocument/2006/relationships/image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40.png" Type="http://schemas.openxmlformats.org/officeDocument/2006/relationships/image"/><Relationship Id="rId7" Target="../media/image41.svg" Type="http://schemas.openxmlformats.org/officeDocument/2006/relationships/image"/><Relationship Id="rId8" Target="../media/image14.png" Type="http://schemas.openxmlformats.org/officeDocument/2006/relationships/image"/><Relationship Id="rId9" Target="../media/image15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5.svg" Type="http://schemas.openxmlformats.org/officeDocument/2006/relationships/image"/><Relationship Id="rId11" Target="../media/image56.png" Type="http://schemas.openxmlformats.org/officeDocument/2006/relationships/image"/><Relationship Id="rId12" Target="../media/image57.svg" Type="http://schemas.openxmlformats.org/officeDocument/2006/relationships/image"/><Relationship Id="rId13" Target="../media/image58.png" Type="http://schemas.openxmlformats.org/officeDocument/2006/relationships/image"/><Relationship Id="rId14" Target="../media/image59.png" Type="http://schemas.openxmlformats.org/officeDocument/2006/relationships/image"/><Relationship Id="rId15" Target="../media/image10.png" Type="http://schemas.openxmlformats.org/officeDocument/2006/relationships/image"/><Relationship Id="rId16" Target="../media/image11.svg" Type="http://schemas.openxmlformats.org/officeDocument/2006/relationships/image"/><Relationship Id="rId17" Target="../media/image60.png" Type="http://schemas.openxmlformats.org/officeDocument/2006/relationships/image"/><Relationship Id="rId18" Target="../media/image61.svg" Type="http://schemas.openxmlformats.org/officeDocument/2006/relationships/image"/><Relationship Id="rId2" Target="../media/image47.png" Type="http://schemas.openxmlformats.org/officeDocument/2006/relationships/image"/><Relationship Id="rId3" Target="../media/image48.svg" Type="http://schemas.openxmlformats.org/officeDocument/2006/relationships/image"/><Relationship Id="rId4" Target="../media/image49.png" Type="http://schemas.openxmlformats.org/officeDocument/2006/relationships/image"/><Relationship Id="rId5" Target="../media/image50.svg" Type="http://schemas.openxmlformats.org/officeDocument/2006/relationships/image"/><Relationship Id="rId6" Target="../media/image51.png" Type="http://schemas.openxmlformats.org/officeDocument/2006/relationships/image"/><Relationship Id="rId7" Target="../media/image52.png" Type="http://schemas.openxmlformats.org/officeDocument/2006/relationships/image"/><Relationship Id="rId8" Target="../media/image53.svg" Type="http://schemas.openxmlformats.org/officeDocument/2006/relationships/image"/><Relationship Id="rId9" Target="../media/image54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png" Type="http://schemas.openxmlformats.org/officeDocument/2006/relationships/image"/><Relationship Id="rId11" Target="../media/image17.svg" Type="http://schemas.openxmlformats.org/officeDocument/2006/relationships/image"/><Relationship Id="rId12" Target="../media/image20.png" Type="http://schemas.openxmlformats.org/officeDocument/2006/relationships/image"/><Relationship Id="rId13" Target="../media/image42.png" Type="http://schemas.openxmlformats.org/officeDocument/2006/relationships/image"/><Relationship Id="rId14" Target="../media/image43.png" Type="http://schemas.openxmlformats.org/officeDocument/2006/relationships/image"/><Relationship Id="rId15" Target="../media/image44.png" Type="http://schemas.openxmlformats.org/officeDocument/2006/relationships/image"/><Relationship Id="rId16" Target="../media/image45.png" Type="http://schemas.openxmlformats.org/officeDocument/2006/relationships/image"/><Relationship Id="rId17" Target="../media/image46.png" Type="http://schemas.openxmlformats.org/officeDocument/2006/relationships/image"/><Relationship Id="rId2" Target="../media/image62.png" Type="http://schemas.openxmlformats.org/officeDocument/2006/relationships/image"/><Relationship Id="rId3" Target="../media/image63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14.png" Type="http://schemas.openxmlformats.org/officeDocument/2006/relationships/image"/><Relationship Id="rId9" Target="../media/image15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11" Target="../media/image30.png" Type="http://schemas.openxmlformats.org/officeDocument/2006/relationships/image"/><Relationship Id="rId12" Target="../media/image31.svg" Type="http://schemas.openxmlformats.org/officeDocument/2006/relationships/image"/><Relationship Id="rId13" Target="../media/image32.png" Type="http://schemas.openxmlformats.org/officeDocument/2006/relationships/image"/><Relationship Id="rId14" Target="../media/image33.svg" Type="http://schemas.openxmlformats.org/officeDocument/2006/relationships/image"/><Relationship Id="rId15" Target="../media/image34.png" Type="http://schemas.openxmlformats.org/officeDocument/2006/relationships/image"/><Relationship Id="rId16" Target="../media/image35.svg" Type="http://schemas.openxmlformats.org/officeDocument/2006/relationships/image"/><Relationship Id="rId17" Target="../media/image36.png" Type="http://schemas.openxmlformats.org/officeDocument/2006/relationships/image"/><Relationship Id="rId18" Target="../media/image37.svg" Type="http://schemas.openxmlformats.org/officeDocument/2006/relationships/image"/><Relationship Id="rId19" Target="../media/image38.png" Type="http://schemas.openxmlformats.org/officeDocument/2006/relationships/image"/><Relationship Id="rId2" Target="../media/image21.png" Type="http://schemas.openxmlformats.org/officeDocument/2006/relationships/image"/><Relationship Id="rId20" Target="../media/image39.svg" Type="http://schemas.openxmlformats.org/officeDocument/2006/relationships/image"/><Relationship Id="rId3" Target="../media/image22.svg" Type="http://schemas.openxmlformats.org/officeDocument/2006/relationships/image"/><Relationship Id="rId4" Target="../media/image23.png" Type="http://schemas.openxmlformats.org/officeDocument/2006/relationships/image"/><Relationship Id="rId5" Target="../media/image24.png" Type="http://schemas.openxmlformats.org/officeDocument/2006/relationships/image"/><Relationship Id="rId6" Target="../media/image25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../media/image2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8C52FF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-2342628">
            <a:off x="8275852" y="-486566"/>
            <a:ext cx="5499107" cy="5456741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11641826" y="1028700"/>
            <a:ext cx="5617474" cy="4114800"/>
          </a:xfrm>
          <a:custGeom>
            <a:avLst/>
            <a:gdLst/>
            <a:ahLst/>
            <a:cxnLst/>
            <a:rect r="r" b="b" t="t" l="l"/>
            <a:pathLst>
              <a:path h="4114800" w="5617474">
                <a:moveTo>
                  <a:pt x="0" y="0"/>
                </a:moveTo>
                <a:lnTo>
                  <a:pt x="5617474" y="0"/>
                </a:lnTo>
                <a:lnTo>
                  <a:pt x="561747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388891" y="5439140"/>
            <a:ext cx="5569949" cy="4114800"/>
          </a:xfrm>
          <a:custGeom>
            <a:avLst/>
            <a:gdLst/>
            <a:ahLst/>
            <a:cxnLst/>
            <a:rect r="r" b="b" t="t" l="l"/>
            <a:pathLst>
              <a:path h="4114800" w="5569949">
                <a:moveTo>
                  <a:pt x="0" y="0"/>
                </a:moveTo>
                <a:lnTo>
                  <a:pt x="5569949" y="0"/>
                </a:lnTo>
                <a:lnTo>
                  <a:pt x="55699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1033370" y="-1273198"/>
            <a:ext cx="12342311" cy="7366014"/>
            <a:chOff x="0" y="0"/>
            <a:chExt cx="16456415" cy="9821352"/>
          </a:xfrm>
        </p:grpSpPr>
        <p:sp>
          <p:nvSpPr>
            <p:cNvPr name="TextBox 6" id="6"/>
            <p:cNvSpPr txBox="true"/>
            <p:nvPr/>
          </p:nvSpPr>
          <p:spPr>
            <a:xfrm rot="-422451">
              <a:off x="263778" y="1532674"/>
              <a:ext cx="14759881" cy="392025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274"/>
                </a:lnSpc>
                <a:spcBef>
                  <a:spcPct val="0"/>
                </a:spcBef>
              </a:pPr>
              <a:r>
                <a:rPr lang="en-US" sz="22527" spc="-1914">
                  <a:solidFill>
                    <a:srgbClr val="5CE1E6"/>
                  </a:solidFill>
                  <a:latin typeface="Carlsons Script"/>
                </a:rPr>
                <a:t>no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-422451">
              <a:off x="1466330" y="4274646"/>
              <a:ext cx="14759881" cy="465969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4053"/>
                </a:lnSpc>
                <a:spcBef>
                  <a:spcPct val="0"/>
                </a:spcBef>
              </a:pPr>
              <a:r>
                <a:rPr lang="en-US" sz="26726" spc="-2271">
                  <a:solidFill>
                    <a:srgbClr val="FFDE59"/>
                  </a:solidFill>
                  <a:latin typeface="Carlsons Script"/>
                </a:rPr>
                <a:t>pair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7665189" y="5534754"/>
            <a:ext cx="8858514" cy="37235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947"/>
              </a:lnSpc>
            </a:pPr>
            <a:r>
              <a:rPr lang="en-US" sz="10676" spc="-907">
                <a:solidFill>
                  <a:srgbClr val="FFDE59"/>
                </a:solidFill>
                <a:latin typeface="Artegra Sans Extended Bold"/>
              </a:rPr>
              <a:t>Which  one  </a:t>
            </a:r>
          </a:p>
          <a:p>
            <a:pPr algn="ctr">
              <a:lnSpc>
                <a:spcPts val="14947"/>
              </a:lnSpc>
              <a:spcBef>
                <a:spcPct val="0"/>
              </a:spcBef>
            </a:pPr>
            <a:r>
              <a:rPr lang="en-US" sz="10676" spc="-907">
                <a:solidFill>
                  <a:srgbClr val="FFDE59"/>
                </a:solidFill>
                <a:latin typeface="Artegra Sans Extended Bold"/>
              </a:rPr>
              <a:t>has  no  pair?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8C52FF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324612">
            <a:off x="7944783" y="7159878"/>
            <a:ext cx="3346580" cy="2651119"/>
          </a:xfrm>
          <a:custGeom>
            <a:avLst/>
            <a:gdLst/>
            <a:ahLst/>
            <a:cxnLst/>
            <a:rect r="r" b="b" t="t" l="l"/>
            <a:pathLst>
              <a:path h="2651119" w="3346580">
                <a:moveTo>
                  <a:pt x="0" y="0"/>
                </a:moveTo>
                <a:lnTo>
                  <a:pt x="3346580" y="0"/>
                </a:lnTo>
                <a:lnTo>
                  <a:pt x="3346580" y="2651119"/>
                </a:lnTo>
                <a:lnTo>
                  <a:pt x="0" y="26511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977439" y="211233"/>
            <a:ext cx="3072577" cy="3433047"/>
          </a:xfrm>
          <a:custGeom>
            <a:avLst/>
            <a:gdLst/>
            <a:ahLst/>
            <a:cxnLst/>
            <a:rect r="r" b="b" t="t" l="l"/>
            <a:pathLst>
              <a:path h="3433047" w="3072577">
                <a:moveTo>
                  <a:pt x="0" y="0"/>
                </a:moveTo>
                <a:lnTo>
                  <a:pt x="3072577" y="0"/>
                </a:lnTo>
                <a:lnTo>
                  <a:pt x="3072577" y="3433047"/>
                </a:lnTo>
                <a:lnTo>
                  <a:pt x="0" y="34330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573579">
            <a:off x="13713217" y="3552149"/>
            <a:ext cx="2859984" cy="3335258"/>
          </a:xfrm>
          <a:custGeom>
            <a:avLst/>
            <a:gdLst/>
            <a:ahLst/>
            <a:cxnLst/>
            <a:rect r="r" b="b" t="t" l="l"/>
            <a:pathLst>
              <a:path h="3335258" w="2859984">
                <a:moveTo>
                  <a:pt x="0" y="0"/>
                </a:moveTo>
                <a:lnTo>
                  <a:pt x="2859983" y="0"/>
                </a:lnTo>
                <a:lnTo>
                  <a:pt x="2859983" y="3335257"/>
                </a:lnTo>
                <a:lnTo>
                  <a:pt x="0" y="33352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975609">
            <a:off x="1369651" y="233726"/>
            <a:ext cx="3303799" cy="2907343"/>
          </a:xfrm>
          <a:custGeom>
            <a:avLst/>
            <a:gdLst/>
            <a:ahLst/>
            <a:cxnLst/>
            <a:rect r="r" b="b" t="t" l="l"/>
            <a:pathLst>
              <a:path h="2907343" w="3303799">
                <a:moveTo>
                  <a:pt x="0" y="0"/>
                </a:moveTo>
                <a:lnTo>
                  <a:pt x="3303799" y="0"/>
                </a:lnTo>
                <a:lnTo>
                  <a:pt x="3303799" y="2907343"/>
                </a:lnTo>
                <a:lnTo>
                  <a:pt x="0" y="29073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205063" y="7030629"/>
            <a:ext cx="3683135" cy="2909617"/>
          </a:xfrm>
          <a:custGeom>
            <a:avLst/>
            <a:gdLst/>
            <a:ahLst/>
            <a:cxnLst/>
            <a:rect r="r" b="b" t="t" l="l"/>
            <a:pathLst>
              <a:path h="2909617" w="3683135">
                <a:moveTo>
                  <a:pt x="0" y="0"/>
                </a:moveTo>
                <a:lnTo>
                  <a:pt x="3683135" y="0"/>
                </a:lnTo>
                <a:lnTo>
                  <a:pt x="3683135" y="2909617"/>
                </a:lnTo>
                <a:lnTo>
                  <a:pt x="0" y="29096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194659" y="5952480"/>
            <a:ext cx="1500188" cy="4114800"/>
          </a:xfrm>
          <a:custGeom>
            <a:avLst/>
            <a:gdLst/>
            <a:ahLst/>
            <a:cxnLst/>
            <a:rect r="r" b="b" t="t" l="l"/>
            <a:pathLst>
              <a:path h="4114800" w="1500188">
                <a:moveTo>
                  <a:pt x="0" y="0"/>
                </a:moveTo>
                <a:lnTo>
                  <a:pt x="1500187" y="0"/>
                </a:lnTo>
                <a:lnTo>
                  <a:pt x="15001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123471" y="6130473"/>
            <a:ext cx="1394737" cy="2156810"/>
          </a:xfrm>
          <a:custGeom>
            <a:avLst/>
            <a:gdLst/>
            <a:ahLst/>
            <a:cxnLst/>
            <a:rect r="r" b="b" t="t" l="l"/>
            <a:pathLst>
              <a:path h="2156810" w="1394737">
                <a:moveTo>
                  <a:pt x="0" y="0"/>
                </a:moveTo>
                <a:lnTo>
                  <a:pt x="1394738" y="0"/>
                </a:lnTo>
                <a:lnTo>
                  <a:pt x="1394738" y="2156810"/>
                </a:lnTo>
                <a:lnTo>
                  <a:pt x="0" y="21568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279723" y="4893642"/>
            <a:ext cx="2738394" cy="3116238"/>
          </a:xfrm>
          <a:custGeom>
            <a:avLst/>
            <a:gdLst/>
            <a:ahLst/>
            <a:cxnLst/>
            <a:rect r="r" b="b" t="t" l="l"/>
            <a:pathLst>
              <a:path h="3116238" w="2738394">
                <a:moveTo>
                  <a:pt x="0" y="0"/>
                </a:moveTo>
                <a:lnTo>
                  <a:pt x="2738394" y="0"/>
                </a:lnTo>
                <a:lnTo>
                  <a:pt x="2738394" y="3116238"/>
                </a:lnTo>
                <a:lnTo>
                  <a:pt x="0" y="311623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663028" y="3674513"/>
            <a:ext cx="1225170" cy="1078149"/>
          </a:xfrm>
          <a:custGeom>
            <a:avLst/>
            <a:gdLst/>
            <a:ahLst/>
            <a:cxnLst/>
            <a:rect r="r" b="b" t="t" l="l"/>
            <a:pathLst>
              <a:path h="1078149" w="1225170">
                <a:moveTo>
                  <a:pt x="0" y="0"/>
                </a:moveTo>
                <a:lnTo>
                  <a:pt x="1225170" y="0"/>
                </a:lnTo>
                <a:lnTo>
                  <a:pt x="1225170" y="1078149"/>
                </a:lnTo>
                <a:lnTo>
                  <a:pt x="0" y="10781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10601592">
            <a:off x="4971958" y="260350"/>
            <a:ext cx="1759763" cy="1966216"/>
          </a:xfrm>
          <a:custGeom>
            <a:avLst/>
            <a:gdLst/>
            <a:ahLst/>
            <a:cxnLst/>
            <a:rect r="r" b="b" t="t" l="l"/>
            <a:pathLst>
              <a:path h="1966216" w="1759763">
                <a:moveTo>
                  <a:pt x="0" y="0"/>
                </a:moveTo>
                <a:lnTo>
                  <a:pt x="1759763" y="0"/>
                </a:lnTo>
                <a:lnTo>
                  <a:pt x="1759763" y="1966216"/>
                </a:lnTo>
                <a:lnTo>
                  <a:pt x="0" y="19662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6709423" y="5952480"/>
            <a:ext cx="1340594" cy="1062002"/>
          </a:xfrm>
          <a:custGeom>
            <a:avLst/>
            <a:gdLst/>
            <a:ahLst/>
            <a:cxnLst/>
            <a:rect r="r" b="b" t="t" l="l"/>
            <a:pathLst>
              <a:path h="1062002" w="1340594">
                <a:moveTo>
                  <a:pt x="0" y="0"/>
                </a:moveTo>
                <a:lnTo>
                  <a:pt x="1340593" y="0"/>
                </a:lnTo>
                <a:lnTo>
                  <a:pt x="1340593" y="1062002"/>
                </a:lnTo>
                <a:lnTo>
                  <a:pt x="0" y="10620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579577" y="3545453"/>
            <a:ext cx="4050130" cy="6263088"/>
          </a:xfrm>
          <a:custGeom>
            <a:avLst/>
            <a:gdLst/>
            <a:ahLst/>
            <a:cxnLst/>
            <a:rect r="r" b="b" t="t" l="l"/>
            <a:pathLst>
              <a:path h="6263088" w="4050130">
                <a:moveTo>
                  <a:pt x="0" y="0"/>
                </a:moveTo>
                <a:lnTo>
                  <a:pt x="4050130" y="0"/>
                </a:lnTo>
                <a:lnTo>
                  <a:pt x="4050130" y="6263087"/>
                </a:lnTo>
                <a:lnTo>
                  <a:pt x="0" y="626308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9873963">
            <a:off x="12378376" y="492378"/>
            <a:ext cx="2366152" cy="1869222"/>
          </a:xfrm>
          <a:custGeom>
            <a:avLst/>
            <a:gdLst/>
            <a:ahLst/>
            <a:cxnLst/>
            <a:rect r="r" b="b" t="t" l="l"/>
            <a:pathLst>
              <a:path h="1869222" w="2366152">
                <a:moveTo>
                  <a:pt x="0" y="0"/>
                </a:moveTo>
                <a:lnTo>
                  <a:pt x="2366151" y="0"/>
                </a:lnTo>
                <a:lnTo>
                  <a:pt x="2366151" y="1869222"/>
                </a:lnTo>
                <a:lnTo>
                  <a:pt x="0" y="18692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4053908" y="3207398"/>
            <a:ext cx="1725615" cy="2012379"/>
          </a:xfrm>
          <a:custGeom>
            <a:avLst/>
            <a:gdLst/>
            <a:ahLst/>
            <a:cxnLst/>
            <a:rect r="r" b="b" t="t" l="l"/>
            <a:pathLst>
              <a:path h="2012379" w="1725615">
                <a:moveTo>
                  <a:pt x="0" y="0"/>
                </a:moveTo>
                <a:lnTo>
                  <a:pt x="1725615" y="0"/>
                </a:lnTo>
                <a:lnTo>
                  <a:pt x="1725615" y="2012379"/>
                </a:lnTo>
                <a:lnTo>
                  <a:pt x="0" y="20123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358738" y="505496"/>
            <a:ext cx="825297" cy="2263672"/>
          </a:xfrm>
          <a:custGeom>
            <a:avLst/>
            <a:gdLst/>
            <a:ahLst/>
            <a:cxnLst/>
            <a:rect r="r" b="b" t="t" l="l"/>
            <a:pathLst>
              <a:path h="2263672" w="825297">
                <a:moveTo>
                  <a:pt x="0" y="0"/>
                </a:moveTo>
                <a:lnTo>
                  <a:pt x="825297" y="0"/>
                </a:lnTo>
                <a:lnTo>
                  <a:pt x="825297" y="2263672"/>
                </a:lnTo>
                <a:lnTo>
                  <a:pt x="0" y="22636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8665817" y="744129"/>
            <a:ext cx="4733250" cy="5386344"/>
          </a:xfrm>
          <a:custGeom>
            <a:avLst/>
            <a:gdLst/>
            <a:ahLst/>
            <a:cxnLst/>
            <a:rect r="r" b="b" t="t" l="l"/>
            <a:pathLst>
              <a:path h="5386344" w="4733250">
                <a:moveTo>
                  <a:pt x="0" y="0"/>
                </a:moveTo>
                <a:lnTo>
                  <a:pt x="4733250" y="0"/>
                </a:lnTo>
                <a:lnTo>
                  <a:pt x="4733250" y="5386344"/>
                </a:lnTo>
                <a:lnTo>
                  <a:pt x="0" y="538634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6948180" y="505496"/>
            <a:ext cx="2265115" cy="4093582"/>
          </a:xfrm>
          <a:custGeom>
            <a:avLst/>
            <a:gdLst/>
            <a:ahLst/>
            <a:cxnLst/>
            <a:rect r="r" b="b" t="t" l="l"/>
            <a:pathLst>
              <a:path h="4093582" w="2265115">
                <a:moveTo>
                  <a:pt x="0" y="0"/>
                </a:moveTo>
                <a:lnTo>
                  <a:pt x="2265115" y="0"/>
                </a:lnTo>
                <a:lnTo>
                  <a:pt x="2265115" y="4093582"/>
                </a:lnTo>
                <a:lnTo>
                  <a:pt x="0" y="409358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8C52FF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324612">
            <a:off x="7944783" y="7159878"/>
            <a:ext cx="3346580" cy="2651119"/>
          </a:xfrm>
          <a:custGeom>
            <a:avLst/>
            <a:gdLst/>
            <a:ahLst/>
            <a:cxnLst/>
            <a:rect r="r" b="b" t="t" l="l"/>
            <a:pathLst>
              <a:path h="2651119" w="3346580">
                <a:moveTo>
                  <a:pt x="0" y="0"/>
                </a:moveTo>
                <a:lnTo>
                  <a:pt x="3346580" y="0"/>
                </a:lnTo>
                <a:lnTo>
                  <a:pt x="3346580" y="2651119"/>
                </a:lnTo>
                <a:lnTo>
                  <a:pt x="0" y="265111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977439" y="211233"/>
            <a:ext cx="3072577" cy="3433047"/>
          </a:xfrm>
          <a:custGeom>
            <a:avLst/>
            <a:gdLst/>
            <a:ahLst/>
            <a:cxnLst/>
            <a:rect r="r" b="b" t="t" l="l"/>
            <a:pathLst>
              <a:path h="3433047" w="3072577">
                <a:moveTo>
                  <a:pt x="0" y="0"/>
                </a:moveTo>
                <a:lnTo>
                  <a:pt x="3072577" y="0"/>
                </a:lnTo>
                <a:lnTo>
                  <a:pt x="3072577" y="3433047"/>
                </a:lnTo>
                <a:lnTo>
                  <a:pt x="0" y="34330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573579">
            <a:off x="13713217" y="3552149"/>
            <a:ext cx="2859984" cy="3335258"/>
          </a:xfrm>
          <a:custGeom>
            <a:avLst/>
            <a:gdLst/>
            <a:ahLst/>
            <a:cxnLst/>
            <a:rect r="r" b="b" t="t" l="l"/>
            <a:pathLst>
              <a:path h="3335258" w="2859984">
                <a:moveTo>
                  <a:pt x="0" y="0"/>
                </a:moveTo>
                <a:lnTo>
                  <a:pt x="2859983" y="0"/>
                </a:lnTo>
                <a:lnTo>
                  <a:pt x="2859983" y="3335257"/>
                </a:lnTo>
                <a:lnTo>
                  <a:pt x="0" y="333525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975609">
            <a:off x="1369651" y="233726"/>
            <a:ext cx="3303799" cy="2907343"/>
          </a:xfrm>
          <a:custGeom>
            <a:avLst/>
            <a:gdLst/>
            <a:ahLst/>
            <a:cxnLst/>
            <a:rect r="r" b="b" t="t" l="l"/>
            <a:pathLst>
              <a:path h="2907343" w="3303799">
                <a:moveTo>
                  <a:pt x="0" y="0"/>
                </a:moveTo>
                <a:lnTo>
                  <a:pt x="3303799" y="0"/>
                </a:lnTo>
                <a:lnTo>
                  <a:pt x="3303799" y="2907343"/>
                </a:lnTo>
                <a:lnTo>
                  <a:pt x="0" y="29073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205063" y="7030629"/>
            <a:ext cx="3683135" cy="2909617"/>
          </a:xfrm>
          <a:custGeom>
            <a:avLst/>
            <a:gdLst/>
            <a:ahLst/>
            <a:cxnLst/>
            <a:rect r="r" b="b" t="t" l="l"/>
            <a:pathLst>
              <a:path h="2909617" w="3683135">
                <a:moveTo>
                  <a:pt x="0" y="0"/>
                </a:moveTo>
                <a:lnTo>
                  <a:pt x="3683135" y="0"/>
                </a:lnTo>
                <a:lnTo>
                  <a:pt x="3683135" y="2909617"/>
                </a:lnTo>
                <a:lnTo>
                  <a:pt x="0" y="29096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194659" y="5952480"/>
            <a:ext cx="1500188" cy="4114800"/>
          </a:xfrm>
          <a:custGeom>
            <a:avLst/>
            <a:gdLst/>
            <a:ahLst/>
            <a:cxnLst/>
            <a:rect r="r" b="b" t="t" l="l"/>
            <a:pathLst>
              <a:path h="4114800" w="1500188">
                <a:moveTo>
                  <a:pt x="0" y="0"/>
                </a:moveTo>
                <a:lnTo>
                  <a:pt x="1500187" y="0"/>
                </a:lnTo>
                <a:lnTo>
                  <a:pt x="15001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123471" y="6130473"/>
            <a:ext cx="1394737" cy="2156810"/>
          </a:xfrm>
          <a:custGeom>
            <a:avLst/>
            <a:gdLst/>
            <a:ahLst/>
            <a:cxnLst/>
            <a:rect r="r" b="b" t="t" l="l"/>
            <a:pathLst>
              <a:path h="2156810" w="1394737">
                <a:moveTo>
                  <a:pt x="0" y="0"/>
                </a:moveTo>
                <a:lnTo>
                  <a:pt x="1394738" y="0"/>
                </a:lnTo>
                <a:lnTo>
                  <a:pt x="1394738" y="2156810"/>
                </a:lnTo>
                <a:lnTo>
                  <a:pt x="0" y="215681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5279723" y="4893642"/>
            <a:ext cx="2738394" cy="3116238"/>
          </a:xfrm>
          <a:custGeom>
            <a:avLst/>
            <a:gdLst/>
            <a:ahLst/>
            <a:cxnLst/>
            <a:rect r="r" b="b" t="t" l="l"/>
            <a:pathLst>
              <a:path h="3116238" w="2738394">
                <a:moveTo>
                  <a:pt x="0" y="0"/>
                </a:moveTo>
                <a:lnTo>
                  <a:pt x="2738394" y="0"/>
                </a:lnTo>
                <a:lnTo>
                  <a:pt x="2738394" y="3116238"/>
                </a:lnTo>
                <a:lnTo>
                  <a:pt x="0" y="311623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663028" y="3674513"/>
            <a:ext cx="1225170" cy="1078149"/>
          </a:xfrm>
          <a:custGeom>
            <a:avLst/>
            <a:gdLst/>
            <a:ahLst/>
            <a:cxnLst/>
            <a:rect r="r" b="b" t="t" l="l"/>
            <a:pathLst>
              <a:path h="1078149" w="1225170">
                <a:moveTo>
                  <a:pt x="0" y="0"/>
                </a:moveTo>
                <a:lnTo>
                  <a:pt x="1225170" y="0"/>
                </a:lnTo>
                <a:lnTo>
                  <a:pt x="1225170" y="1078149"/>
                </a:lnTo>
                <a:lnTo>
                  <a:pt x="0" y="10781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10601592">
            <a:off x="4971958" y="260350"/>
            <a:ext cx="1759763" cy="1966216"/>
          </a:xfrm>
          <a:custGeom>
            <a:avLst/>
            <a:gdLst/>
            <a:ahLst/>
            <a:cxnLst/>
            <a:rect r="r" b="b" t="t" l="l"/>
            <a:pathLst>
              <a:path h="1966216" w="1759763">
                <a:moveTo>
                  <a:pt x="0" y="0"/>
                </a:moveTo>
                <a:lnTo>
                  <a:pt x="1759763" y="0"/>
                </a:lnTo>
                <a:lnTo>
                  <a:pt x="1759763" y="1966216"/>
                </a:lnTo>
                <a:lnTo>
                  <a:pt x="0" y="19662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6709423" y="5952480"/>
            <a:ext cx="1340594" cy="1062002"/>
          </a:xfrm>
          <a:custGeom>
            <a:avLst/>
            <a:gdLst/>
            <a:ahLst/>
            <a:cxnLst/>
            <a:rect r="r" b="b" t="t" l="l"/>
            <a:pathLst>
              <a:path h="1062002" w="1340594">
                <a:moveTo>
                  <a:pt x="0" y="0"/>
                </a:moveTo>
                <a:lnTo>
                  <a:pt x="1340593" y="0"/>
                </a:lnTo>
                <a:lnTo>
                  <a:pt x="1340593" y="1062002"/>
                </a:lnTo>
                <a:lnTo>
                  <a:pt x="0" y="10620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579577" y="3545453"/>
            <a:ext cx="4050130" cy="6263088"/>
          </a:xfrm>
          <a:custGeom>
            <a:avLst/>
            <a:gdLst/>
            <a:ahLst/>
            <a:cxnLst/>
            <a:rect r="r" b="b" t="t" l="l"/>
            <a:pathLst>
              <a:path h="6263088" w="4050130">
                <a:moveTo>
                  <a:pt x="0" y="0"/>
                </a:moveTo>
                <a:lnTo>
                  <a:pt x="4050130" y="0"/>
                </a:lnTo>
                <a:lnTo>
                  <a:pt x="4050130" y="6263087"/>
                </a:lnTo>
                <a:lnTo>
                  <a:pt x="0" y="626308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9873963">
            <a:off x="12378376" y="492378"/>
            <a:ext cx="2366152" cy="1869222"/>
          </a:xfrm>
          <a:custGeom>
            <a:avLst/>
            <a:gdLst/>
            <a:ahLst/>
            <a:cxnLst/>
            <a:rect r="r" b="b" t="t" l="l"/>
            <a:pathLst>
              <a:path h="1869222" w="2366152">
                <a:moveTo>
                  <a:pt x="0" y="0"/>
                </a:moveTo>
                <a:lnTo>
                  <a:pt x="2366151" y="0"/>
                </a:lnTo>
                <a:lnTo>
                  <a:pt x="2366151" y="1869222"/>
                </a:lnTo>
                <a:lnTo>
                  <a:pt x="0" y="18692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4053908" y="3207398"/>
            <a:ext cx="1725615" cy="2012379"/>
          </a:xfrm>
          <a:custGeom>
            <a:avLst/>
            <a:gdLst/>
            <a:ahLst/>
            <a:cxnLst/>
            <a:rect r="r" b="b" t="t" l="l"/>
            <a:pathLst>
              <a:path h="2012379" w="1725615">
                <a:moveTo>
                  <a:pt x="0" y="0"/>
                </a:moveTo>
                <a:lnTo>
                  <a:pt x="1725615" y="0"/>
                </a:lnTo>
                <a:lnTo>
                  <a:pt x="1725615" y="2012379"/>
                </a:lnTo>
                <a:lnTo>
                  <a:pt x="0" y="201237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358738" y="505496"/>
            <a:ext cx="825297" cy="2263672"/>
          </a:xfrm>
          <a:custGeom>
            <a:avLst/>
            <a:gdLst/>
            <a:ahLst/>
            <a:cxnLst/>
            <a:rect r="r" b="b" t="t" l="l"/>
            <a:pathLst>
              <a:path h="2263672" w="825297">
                <a:moveTo>
                  <a:pt x="0" y="0"/>
                </a:moveTo>
                <a:lnTo>
                  <a:pt x="825297" y="0"/>
                </a:lnTo>
                <a:lnTo>
                  <a:pt x="825297" y="2263672"/>
                </a:lnTo>
                <a:lnTo>
                  <a:pt x="0" y="226367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8665817" y="744129"/>
            <a:ext cx="4733250" cy="5386344"/>
          </a:xfrm>
          <a:custGeom>
            <a:avLst/>
            <a:gdLst/>
            <a:ahLst/>
            <a:cxnLst/>
            <a:rect r="r" b="b" t="t" l="l"/>
            <a:pathLst>
              <a:path h="5386344" w="4733250">
                <a:moveTo>
                  <a:pt x="0" y="0"/>
                </a:moveTo>
                <a:lnTo>
                  <a:pt x="4733250" y="0"/>
                </a:lnTo>
                <a:lnTo>
                  <a:pt x="4733250" y="5386344"/>
                </a:lnTo>
                <a:lnTo>
                  <a:pt x="0" y="538634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6948180" y="505496"/>
            <a:ext cx="2265115" cy="4093582"/>
          </a:xfrm>
          <a:custGeom>
            <a:avLst/>
            <a:gdLst/>
            <a:ahLst/>
            <a:cxnLst/>
            <a:rect r="r" b="b" t="t" l="l"/>
            <a:pathLst>
              <a:path h="4093582" w="2265115">
                <a:moveTo>
                  <a:pt x="0" y="0"/>
                </a:moveTo>
                <a:lnTo>
                  <a:pt x="2265115" y="0"/>
                </a:lnTo>
                <a:lnTo>
                  <a:pt x="2265115" y="4093582"/>
                </a:lnTo>
                <a:lnTo>
                  <a:pt x="0" y="4093582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092104">
            <a:off x="654242" y="-2601277"/>
            <a:ext cx="8636956" cy="9296137"/>
          </a:xfrm>
          <a:custGeom>
            <a:avLst/>
            <a:gdLst/>
            <a:ahLst/>
            <a:cxnLst/>
            <a:rect r="r" b="b" t="t" l="l"/>
            <a:pathLst>
              <a:path h="9296137" w="8636956">
                <a:moveTo>
                  <a:pt x="0" y="0"/>
                </a:moveTo>
                <a:lnTo>
                  <a:pt x="8636956" y="0"/>
                </a:lnTo>
                <a:lnTo>
                  <a:pt x="8636956" y="9296136"/>
                </a:lnTo>
                <a:lnTo>
                  <a:pt x="0" y="9296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012796" y="-2864823"/>
            <a:ext cx="8636956" cy="9296137"/>
          </a:xfrm>
          <a:custGeom>
            <a:avLst/>
            <a:gdLst/>
            <a:ahLst/>
            <a:cxnLst/>
            <a:rect r="r" b="b" t="t" l="l"/>
            <a:pathLst>
              <a:path h="9296137" w="8636956">
                <a:moveTo>
                  <a:pt x="0" y="0"/>
                </a:moveTo>
                <a:lnTo>
                  <a:pt x="8636956" y="0"/>
                </a:lnTo>
                <a:lnTo>
                  <a:pt x="8636956" y="9296137"/>
                </a:lnTo>
                <a:lnTo>
                  <a:pt x="0" y="9296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972720" y="3325554"/>
            <a:ext cx="8636956" cy="9296137"/>
          </a:xfrm>
          <a:custGeom>
            <a:avLst/>
            <a:gdLst/>
            <a:ahLst/>
            <a:cxnLst/>
            <a:rect r="r" b="b" t="t" l="l"/>
            <a:pathLst>
              <a:path h="9296137" w="8636956">
                <a:moveTo>
                  <a:pt x="0" y="0"/>
                </a:moveTo>
                <a:lnTo>
                  <a:pt x="8636956" y="0"/>
                </a:lnTo>
                <a:lnTo>
                  <a:pt x="8636956" y="9296136"/>
                </a:lnTo>
                <a:lnTo>
                  <a:pt x="0" y="9296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534473" y="3325554"/>
            <a:ext cx="8636956" cy="9296137"/>
          </a:xfrm>
          <a:custGeom>
            <a:avLst/>
            <a:gdLst/>
            <a:ahLst/>
            <a:cxnLst/>
            <a:rect r="r" b="b" t="t" l="l"/>
            <a:pathLst>
              <a:path h="9296137" w="8636956">
                <a:moveTo>
                  <a:pt x="0" y="0"/>
                </a:moveTo>
                <a:lnTo>
                  <a:pt x="8636956" y="0"/>
                </a:lnTo>
                <a:lnTo>
                  <a:pt x="8636956" y="9296136"/>
                </a:lnTo>
                <a:lnTo>
                  <a:pt x="0" y="9296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651044" y="3154991"/>
            <a:ext cx="8636956" cy="9296137"/>
          </a:xfrm>
          <a:custGeom>
            <a:avLst/>
            <a:gdLst/>
            <a:ahLst/>
            <a:cxnLst/>
            <a:rect r="r" b="b" t="t" l="l"/>
            <a:pathLst>
              <a:path h="9296137" w="8636956">
                <a:moveTo>
                  <a:pt x="0" y="0"/>
                </a:moveTo>
                <a:lnTo>
                  <a:pt x="8636956" y="0"/>
                </a:lnTo>
                <a:lnTo>
                  <a:pt x="8636956" y="9296136"/>
                </a:lnTo>
                <a:lnTo>
                  <a:pt x="0" y="9296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2538487">
            <a:off x="14858249" y="-279767"/>
            <a:ext cx="1995463" cy="3606258"/>
          </a:xfrm>
          <a:custGeom>
            <a:avLst/>
            <a:gdLst/>
            <a:ahLst/>
            <a:cxnLst/>
            <a:rect r="r" b="b" t="t" l="l"/>
            <a:pathLst>
              <a:path h="3606258" w="1995463">
                <a:moveTo>
                  <a:pt x="0" y="0"/>
                </a:moveTo>
                <a:lnTo>
                  <a:pt x="1995463" y="0"/>
                </a:lnTo>
                <a:lnTo>
                  <a:pt x="1995463" y="3606259"/>
                </a:lnTo>
                <a:lnTo>
                  <a:pt x="0" y="36062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1989198">
            <a:off x="1056221" y="7948023"/>
            <a:ext cx="1147403" cy="2073619"/>
          </a:xfrm>
          <a:custGeom>
            <a:avLst/>
            <a:gdLst/>
            <a:ahLst/>
            <a:cxnLst/>
            <a:rect r="r" b="b" t="t" l="l"/>
            <a:pathLst>
              <a:path h="2073619" w="1147403">
                <a:moveTo>
                  <a:pt x="0" y="0"/>
                </a:moveTo>
                <a:lnTo>
                  <a:pt x="1147402" y="0"/>
                </a:lnTo>
                <a:lnTo>
                  <a:pt x="1147402" y="2073620"/>
                </a:lnTo>
                <a:lnTo>
                  <a:pt x="0" y="20736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338903" y="219604"/>
            <a:ext cx="2582037" cy="4114800"/>
          </a:xfrm>
          <a:custGeom>
            <a:avLst/>
            <a:gdLst/>
            <a:ahLst/>
            <a:cxnLst/>
            <a:rect r="r" b="b" t="t" l="l"/>
            <a:pathLst>
              <a:path h="4114800" w="2582037">
                <a:moveTo>
                  <a:pt x="0" y="0"/>
                </a:moveTo>
                <a:lnTo>
                  <a:pt x="2582037" y="0"/>
                </a:lnTo>
                <a:lnTo>
                  <a:pt x="258203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4324064">
            <a:off x="16115703" y="6674861"/>
            <a:ext cx="1390084" cy="2215273"/>
          </a:xfrm>
          <a:custGeom>
            <a:avLst/>
            <a:gdLst/>
            <a:ahLst/>
            <a:cxnLst/>
            <a:rect r="r" b="b" t="t" l="l"/>
            <a:pathLst>
              <a:path h="2215273" w="1390084">
                <a:moveTo>
                  <a:pt x="0" y="0"/>
                </a:moveTo>
                <a:lnTo>
                  <a:pt x="1390084" y="0"/>
                </a:lnTo>
                <a:lnTo>
                  <a:pt x="1390084" y="2215273"/>
                </a:lnTo>
                <a:lnTo>
                  <a:pt x="0" y="2215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134865">
            <a:off x="11127900" y="1268154"/>
            <a:ext cx="4406747" cy="4114800"/>
          </a:xfrm>
          <a:custGeom>
            <a:avLst/>
            <a:gdLst/>
            <a:ahLst/>
            <a:cxnLst/>
            <a:rect r="r" b="b" t="t" l="l"/>
            <a:pathLst>
              <a:path h="4114800" w="4406747">
                <a:moveTo>
                  <a:pt x="0" y="0"/>
                </a:moveTo>
                <a:lnTo>
                  <a:pt x="4406747" y="0"/>
                </a:lnTo>
                <a:lnTo>
                  <a:pt x="44067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582602" y="5143500"/>
            <a:ext cx="1539044" cy="1437083"/>
          </a:xfrm>
          <a:custGeom>
            <a:avLst/>
            <a:gdLst/>
            <a:ahLst/>
            <a:cxnLst/>
            <a:rect r="r" b="b" t="t" l="l"/>
            <a:pathLst>
              <a:path h="1437083" w="1539044">
                <a:moveTo>
                  <a:pt x="0" y="0"/>
                </a:moveTo>
                <a:lnTo>
                  <a:pt x="1539044" y="0"/>
                </a:lnTo>
                <a:lnTo>
                  <a:pt x="1539044" y="1437083"/>
                </a:lnTo>
                <a:lnTo>
                  <a:pt x="0" y="143708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598829" y="5986098"/>
            <a:ext cx="1944088" cy="4114472"/>
          </a:xfrm>
          <a:custGeom>
            <a:avLst/>
            <a:gdLst/>
            <a:ahLst/>
            <a:cxnLst/>
            <a:rect r="r" b="b" t="t" l="l"/>
            <a:pathLst>
              <a:path h="4114472" w="1944088">
                <a:moveTo>
                  <a:pt x="0" y="0"/>
                </a:moveTo>
                <a:lnTo>
                  <a:pt x="1944088" y="0"/>
                </a:lnTo>
                <a:lnTo>
                  <a:pt x="1944088" y="4114472"/>
                </a:lnTo>
                <a:lnTo>
                  <a:pt x="0" y="411447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3344029" y="5178092"/>
            <a:ext cx="5668767" cy="4988515"/>
          </a:xfrm>
          <a:custGeom>
            <a:avLst/>
            <a:gdLst/>
            <a:ahLst/>
            <a:cxnLst/>
            <a:rect r="r" b="b" t="t" l="l"/>
            <a:pathLst>
              <a:path h="4988515" w="5668767">
                <a:moveTo>
                  <a:pt x="0" y="0"/>
                </a:moveTo>
                <a:lnTo>
                  <a:pt x="5668767" y="0"/>
                </a:lnTo>
                <a:lnTo>
                  <a:pt x="5668767" y="4988515"/>
                </a:lnTo>
                <a:lnTo>
                  <a:pt x="0" y="49885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9500761" y="0"/>
            <a:ext cx="3257382" cy="2866496"/>
          </a:xfrm>
          <a:custGeom>
            <a:avLst/>
            <a:gdLst/>
            <a:ahLst/>
            <a:cxnLst/>
            <a:rect r="r" b="b" t="t" l="l"/>
            <a:pathLst>
              <a:path h="2866496" w="3257382">
                <a:moveTo>
                  <a:pt x="0" y="0"/>
                </a:moveTo>
                <a:lnTo>
                  <a:pt x="3257382" y="0"/>
                </a:lnTo>
                <a:lnTo>
                  <a:pt x="3257382" y="2866496"/>
                </a:lnTo>
                <a:lnTo>
                  <a:pt x="0" y="286649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2381705">
            <a:off x="4059782" y="665009"/>
            <a:ext cx="2401587" cy="1415936"/>
          </a:xfrm>
          <a:custGeom>
            <a:avLst/>
            <a:gdLst/>
            <a:ahLst/>
            <a:cxnLst/>
            <a:rect r="r" b="b" t="t" l="l"/>
            <a:pathLst>
              <a:path h="1415936" w="2401587">
                <a:moveTo>
                  <a:pt x="0" y="0"/>
                </a:moveTo>
                <a:lnTo>
                  <a:pt x="2401587" y="0"/>
                </a:lnTo>
                <a:lnTo>
                  <a:pt x="2401587" y="1415936"/>
                </a:lnTo>
                <a:lnTo>
                  <a:pt x="0" y="141593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-2381705">
            <a:off x="8413149" y="6719271"/>
            <a:ext cx="4255043" cy="2508702"/>
          </a:xfrm>
          <a:custGeom>
            <a:avLst/>
            <a:gdLst/>
            <a:ahLst/>
            <a:cxnLst/>
            <a:rect r="r" b="b" t="t" l="l"/>
            <a:pathLst>
              <a:path h="2508702" w="4255043">
                <a:moveTo>
                  <a:pt x="0" y="0"/>
                </a:moveTo>
                <a:lnTo>
                  <a:pt x="4255043" y="0"/>
                </a:lnTo>
                <a:lnTo>
                  <a:pt x="4255043" y="2508702"/>
                </a:lnTo>
                <a:lnTo>
                  <a:pt x="0" y="250870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6915999" y="219604"/>
            <a:ext cx="1526197" cy="3308827"/>
          </a:xfrm>
          <a:custGeom>
            <a:avLst/>
            <a:gdLst/>
            <a:ahLst/>
            <a:cxnLst/>
            <a:rect r="r" b="b" t="t" l="l"/>
            <a:pathLst>
              <a:path h="3308827" w="1526197">
                <a:moveTo>
                  <a:pt x="0" y="0"/>
                </a:moveTo>
                <a:lnTo>
                  <a:pt x="1526197" y="0"/>
                </a:lnTo>
                <a:lnTo>
                  <a:pt x="1526197" y="3308827"/>
                </a:lnTo>
                <a:lnTo>
                  <a:pt x="0" y="330882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1750928">
            <a:off x="2897853" y="2514101"/>
            <a:ext cx="2020952" cy="4381469"/>
          </a:xfrm>
          <a:custGeom>
            <a:avLst/>
            <a:gdLst/>
            <a:ahLst/>
            <a:cxnLst/>
            <a:rect r="r" b="b" t="t" l="l"/>
            <a:pathLst>
              <a:path h="4381469" w="2020952">
                <a:moveTo>
                  <a:pt x="0" y="0"/>
                </a:moveTo>
                <a:lnTo>
                  <a:pt x="2020952" y="0"/>
                </a:lnTo>
                <a:lnTo>
                  <a:pt x="2020952" y="4381468"/>
                </a:lnTo>
                <a:lnTo>
                  <a:pt x="0" y="438146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-1556652">
            <a:off x="9067890" y="3217079"/>
            <a:ext cx="2107793" cy="2192762"/>
          </a:xfrm>
          <a:custGeom>
            <a:avLst/>
            <a:gdLst/>
            <a:ahLst/>
            <a:cxnLst/>
            <a:rect r="r" b="b" t="t" l="l"/>
            <a:pathLst>
              <a:path h="2192762" w="2107793">
                <a:moveTo>
                  <a:pt x="0" y="0"/>
                </a:moveTo>
                <a:lnTo>
                  <a:pt x="2107793" y="0"/>
                </a:lnTo>
                <a:lnTo>
                  <a:pt x="2107793" y="2192762"/>
                </a:lnTo>
                <a:lnTo>
                  <a:pt x="0" y="219276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2025152">
            <a:off x="15470764" y="3409159"/>
            <a:ext cx="3007902" cy="3129157"/>
          </a:xfrm>
          <a:custGeom>
            <a:avLst/>
            <a:gdLst/>
            <a:ahLst/>
            <a:cxnLst/>
            <a:rect r="r" b="b" t="t" l="l"/>
            <a:pathLst>
              <a:path h="3129157" w="3007902">
                <a:moveTo>
                  <a:pt x="0" y="0"/>
                </a:moveTo>
                <a:lnTo>
                  <a:pt x="3007902" y="0"/>
                </a:lnTo>
                <a:lnTo>
                  <a:pt x="3007902" y="3129157"/>
                </a:lnTo>
                <a:lnTo>
                  <a:pt x="0" y="312915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5611212" y="2927280"/>
            <a:ext cx="2609575" cy="2814247"/>
          </a:xfrm>
          <a:custGeom>
            <a:avLst/>
            <a:gdLst/>
            <a:ahLst/>
            <a:cxnLst/>
            <a:rect r="r" b="b" t="t" l="l"/>
            <a:pathLst>
              <a:path h="2814247" w="2609575">
                <a:moveTo>
                  <a:pt x="0" y="0"/>
                </a:moveTo>
                <a:lnTo>
                  <a:pt x="2609575" y="0"/>
                </a:lnTo>
                <a:lnTo>
                  <a:pt x="2609575" y="2814248"/>
                </a:lnTo>
                <a:lnTo>
                  <a:pt x="0" y="281424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-5734299">
            <a:off x="11568728" y="5131256"/>
            <a:ext cx="2609575" cy="2814247"/>
          </a:xfrm>
          <a:custGeom>
            <a:avLst/>
            <a:gdLst/>
            <a:ahLst/>
            <a:cxnLst/>
            <a:rect r="r" b="b" t="t" l="l"/>
            <a:pathLst>
              <a:path h="2814247" w="2609575">
                <a:moveTo>
                  <a:pt x="0" y="0"/>
                </a:moveTo>
                <a:lnTo>
                  <a:pt x="2609575" y="0"/>
                </a:lnTo>
                <a:lnTo>
                  <a:pt x="2609575" y="2814248"/>
                </a:lnTo>
                <a:lnTo>
                  <a:pt x="0" y="281424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97B2">
                <a:alpha val="100000"/>
              </a:srgbClr>
            </a:gs>
            <a:gs pos="100000">
              <a:srgbClr val="7ED957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092104">
            <a:off x="654242" y="-2601277"/>
            <a:ext cx="8636956" cy="9296137"/>
          </a:xfrm>
          <a:custGeom>
            <a:avLst/>
            <a:gdLst/>
            <a:ahLst/>
            <a:cxnLst/>
            <a:rect r="r" b="b" t="t" l="l"/>
            <a:pathLst>
              <a:path h="9296137" w="8636956">
                <a:moveTo>
                  <a:pt x="0" y="0"/>
                </a:moveTo>
                <a:lnTo>
                  <a:pt x="8636956" y="0"/>
                </a:lnTo>
                <a:lnTo>
                  <a:pt x="8636956" y="9296136"/>
                </a:lnTo>
                <a:lnTo>
                  <a:pt x="0" y="9296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012796" y="-2864823"/>
            <a:ext cx="8636956" cy="9296137"/>
          </a:xfrm>
          <a:custGeom>
            <a:avLst/>
            <a:gdLst/>
            <a:ahLst/>
            <a:cxnLst/>
            <a:rect r="r" b="b" t="t" l="l"/>
            <a:pathLst>
              <a:path h="9296137" w="8636956">
                <a:moveTo>
                  <a:pt x="0" y="0"/>
                </a:moveTo>
                <a:lnTo>
                  <a:pt x="8636956" y="0"/>
                </a:lnTo>
                <a:lnTo>
                  <a:pt x="8636956" y="9296137"/>
                </a:lnTo>
                <a:lnTo>
                  <a:pt x="0" y="9296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972720" y="3325554"/>
            <a:ext cx="8636956" cy="9296137"/>
          </a:xfrm>
          <a:custGeom>
            <a:avLst/>
            <a:gdLst/>
            <a:ahLst/>
            <a:cxnLst/>
            <a:rect r="r" b="b" t="t" l="l"/>
            <a:pathLst>
              <a:path h="9296137" w="8636956">
                <a:moveTo>
                  <a:pt x="0" y="0"/>
                </a:moveTo>
                <a:lnTo>
                  <a:pt x="8636956" y="0"/>
                </a:lnTo>
                <a:lnTo>
                  <a:pt x="8636956" y="9296136"/>
                </a:lnTo>
                <a:lnTo>
                  <a:pt x="0" y="9296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534473" y="3325554"/>
            <a:ext cx="8636956" cy="9296137"/>
          </a:xfrm>
          <a:custGeom>
            <a:avLst/>
            <a:gdLst/>
            <a:ahLst/>
            <a:cxnLst/>
            <a:rect r="r" b="b" t="t" l="l"/>
            <a:pathLst>
              <a:path h="9296137" w="8636956">
                <a:moveTo>
                  <a:pt x="0" y="0"/>
                </a:moveTo>
                <a:lnTo>
                  <a:pt x="8636956" y="0"/>
                </a:lnTo>
                <a:lnTo>
                  <a:pt x="8636956" y="9296136"/>
                </a:lnTo>
                <a:lnTo>
                  <a:pt x="0" y="9296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651044" y="3154991"/>
            <a:ext cx="8636956" cy="9296137"/>
          </a:xfrm>
          <a:custGeom>
            <a:avLst/>
            <a:gdLst/>
            <a:ahLst/>
            <a:cxnLst/>
            <a:rect r="r" b="b" t="t" l="l"/>
            <a:pathLst>
              <a:path h="9296137" w="8636956">
                <a:moveTo>
                  <a:pt x="0" y="0"/>
                </a:moveTo>
                <a:lnTo>
                  <a:pt x="8636956" y="0"/>
                </a:lnTo>
                <a:lnTo>
                  <a:pt x="8636956" y="9296136"/>
                </a:lnTo>
                <a:lnTo>
                  <a:pt x="0" y="9296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975609">
            <a:off x="11318736" y="3119587"/>
            <a:ext cx="3303799" cy="2907343"/>
          </a:xfrm>
          <a:custGeom>
            <a:avLst/>
            <a:gdLst/>
            <a:ahLst/>
            <a:cxnLst/>
            <a:rect r="r" b="b" t="t" l="l"/>
            <a:pathLst>
              <a:path h="2907343" w="3303799">
                <a:moveTo>
                  <a:pt x="0" y="0"/>
                </a:moveTo>
                <a:lnTo>
                  <a:pt x="3303799" y="0"/>
                </a:lnTo>
                <a:lnTo>
                  <a:pt x="3303799" y="2907343"/>
                </a:lnTo>
                <a:lnTo>
                  <a:pt x="0" y="29073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419348" y="7578829"/>
            <a:ext cx="3270687" cy="2583790"/>
          </a:xfrm>
          <a:custGeom>
            <a:avLst/>
            <a:gdLst/>
            <a:ahLst/>
            <a:cxnLst/>
            <a:rect r="r" b="b" t="t" l="l"/>
            <a:pathLst>
              <a:path h="2583790" w="3270687">
                <a:moveTo>
                  <a:pt x="0" y="0"/>
                </a:moveTo>
                <a:lnTo>
                  <a:pt x="3270687" y="0"/>
                </a:lnTo>
                <a:lnTo>
                  <a:pt x="3270687" y="2583790"/>
                </a:lnTo>
                <a:lnTo>
                  <a:pt x="0" y="25837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438651">
            <a:off x="9038706" y="3196686"/>
            <a:ext cx="1500188" cy="4114800"/>
          </a:xfrm>
          <a:custGeom>
            <a:avLst/>
            <a:gdLst/>
            <a:ahLst/>
            <a:cxnLst/>
            <a:rect r="r" b="b" t="t" l="l"/>
            <a:pathLst>
              <a:path h="4114800" w="1500188">
                <a:moveTo>
                  <a:pt x="0" y="0"/>
                </a:moveTo>
                <a:lnTo>
                  <a:pt x="1500187" y="0"/>
                </a:lnTo>
                <a:lnTo>
                  <a:pt x="15001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1214655">
            <a:off x="1054332" y="5355234"/>
            <a:ext cx="2875850" cy="4447190"/>
          </a:xfrm>
          <a:custGeom>
            <a:avLst/>
            <a:gdLst/>
            <a:ahLst/>
            <a:cxnLst/>
            <a:rect r="r" b="b" t="t" l="l"/>
            <a:pathLst>
              <a:path h="4447190" w="2875850">
                <a:moveTo>
                  <a:pt x="0" y="0"/>
                </a:moveTo>
                <a:lnTo>
                  <a:pt x="2875850" y="0"/>
                </a:lnTo>
                <a:lnTo>
                  <a:pt x="2875850" y="4447190"/>
                </a:lnTo>
                <a:lnTo>
                  <a:pt x="0" y="444719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9873963">
            <a:off x="2600929" y="778256"/>
            <a:ext cx="2366152" cy="1869222"/>
          </a:xfrm>
          <a:custGeom>
            <a:avLst/>
            <a:gdLst/>
            <a:ahLst/>
            <a:cxnLst/>
            <a:rect r="r" b="b" t="t" l="l"/>
            <a:pathLst>
              <a:path h="1869222" w="2366152">
                <a:moveTo>
                  <a:pt x="0" y="0"/>
                </a:moveTo>
                <a:lnTo>
                  <a:pt x="2366152" y="0"/>
                </a:lnTo>
                <a:lnTo>
                  <a:pt x="2366152" y="1869221"/>
                </a:lnTo>
                <a:lnTo>
                  <a:pt x="0" y="18692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9989729">
            <a:off x="10614631" y="435939"/>
            <a:ext cx="825297" cy="2263672"/>
          </a:xfrm>
          <a:custGeom>
            <a:avLst/>
            <a:gdLst/>
            <a:ahLst/>
            <a:cxnLst/>
            <a:rect r="r" b="b" t="t" l="l"/>
            <a:pathLst>
              <a:path h="2263672" w="825297">
                <a:moveTo>
                  <a:pt x="0" y="0"/>
                </a:moveTo>
                <a:lnTo>
                  <a:pt x="825297" y="0"/>
                </a:lnTo>
                <a:lnTo>
                  <a:pt x="825297" y="2263672"/>
                </a:lnTo>
                <a:lnTo>
                  <a:pt x="0" y="22636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5545627" y="3880040"/>
            <a:ext cx="2265115" cy="4093582"/>
          </a:xfrm>
          <a:custGeom>
            <a:avLst/>
            <a:gdLst/>
            <a:ahLst/>
            <a:cxnLst/>
            <a:rect r="r" b="b" t="t" l="l"/>
            <a:pathLst>
              <a:path h="4093582" w="2265115">
                <a:moveTo>
                  <a:pt x="0" y="0"/>
                </a:moveTo>
                <a:lnTo>
                  <a:pt x="2265115" y="0"/>
                </a:lnTo>
                <a:lnTo>
                  <a:pt x="2265115" y="4093582"/>
                </a:lnTo>
                <a:lnTo>
                  <a:pt x="0" y="409358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1715492">
            <a:off x="8548167" y="51133"/>
            <a:ext cx="1486062" cy="2685655"/>
          </a:xfrm>
          <a:custGeom>
            <a:avLst/>
            <a:gdLst/>
            <a:ahLst/>
            <a:cxnLst/>
            <a:rect r="r" b="b" t="t" l="l"/>
            <a:pathLst>
              <a:path h="2685655" w="1486062">
                <a:moveTo>
                  <a:pt x="0" y="0"/>
                </a:moveTo>
                <a:lnTo>
                  <a:pt x="1486062" y="0"/>
                </a:lnTo>
                <a:lnTo>
                  <a:pt x="1486062" y="2685655"/>
                </a:lnTo>
                <a:lnTo>
                  <a:pt x="0" y="268565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2341486" y="66142"/>
            <a:ext cx="3904571" cy="3003266"/>
          </a:xfrm>
          <a:custGeom>
            <a:avLst/>
            <a:gdLst/>
            <a:ahLst/>
            <a:cxnLst/>
            <a:rect r="r" b="b" t="t" l="l"/>
            <a:pathLst>
              <a:path h="3003266" w="3904571">
                <a:moveTo>
                  <a:pt x="0" y="0"/>
                </a:moveTo>
                <a:lnTo>
                  <a:pt x="3904571" y="0"/>
                </a:lnTo>
                <a:lnTo>
                  <a:pt x="3904571" y="3003266"/>
                </a:lnTo>
                <a:lnTo>
                  <a:pt x="0" y="300326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2564280">
            <a:off x="5096945" y="2596216"/>
            <a:ext cx="2690607" cy="3137734"/>
          </a:xfrm>
          <a:custGeom>
            <a:avLst/>
            <a:gdLst/>
            <a:ahLst/>
            <a:cxnLst/>
            <a:rect r="r" b="b" t="t" l="l"/>
            <a:pathLst>
              <a:path h="3137734" w="2690607">
                <a:moveTo>
                  <a:pt x="0" y="0"/>
                </a:moveTo>
                <a:lnTo>
                  <a:pt x="2690607" y="0"/>
                </a:lnTo>
                <a:lnTo>
                  <a:pt x="2690607" y="3137734"/>
                </a:lnTo>
                <a:lnTo>
                  <a:pt x="0" y="313773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2430738">
            <a:off x="16114107" y="1068479"/>
            <a:ext cx="1544191" cy="1800806"/>
          </a:xfrm>
          <a:custGeom>
            <a:avLst/>
            <a:gdLst/>
            <a:ahLst/>
            <a:cxnLst/>
            <a:rect r="r" b="b" t="t" l="l"/>
            <a:pathLst>
              <a:path h="1800806" w="1544191">
                <a:moveTo>
                  <a:pt x="0" y="0"/>
                </a:moveTo>
                <a:lnTo>
                  <a:pt x="1544191" y="0"/>
                </a:lnTo>
                <a:lnTo>
                  <a:pt x="1544191" y="1800806"/>
                </a:lnTo>
                <a:lnTo>
                  <a:pt x="0" y="180080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5714229" y="370870"/>
            <a:ext cx="1285907" cy="1728950"/>
          </a:xfrm>
          <a:custGeom>
            <a:avLst/>
            <a:gdLst/>
            <a:ahLst/>
            <a:cxnLst/>
            <a:rect r="r" b="b" t="t" l="l"/>
            <a:pathLst>
              <a:path h="1728950" w="1285907">
                <a:moveTo>
                  <a:pt x="0" y="0"/>
                </a:moveTo>
                <a:lnTo>
                  <a:pt x="1285907" y="0"/>
                </a:lnTo>
                <a:lnTo>
                  <a:pt x="1285907" y="1728950"/>
                </a:lnTo>
                <a:lnTo>
                  <a:pt x="0" y="172895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3536876" y="5566838"/>
            <a:ext cx="1285907" cy="1728950"/>
          </a:xfrm>
          <a:custGeom>
            <a:avLst/>
            <a:gdLst/>
            <a:ahLst/>
            <a:cxnLst/>
            <a:rect r="r" b="b" t="t" l="l"/>
            <a:pathLst>
              <a:path h="1728950" w="1285907">
                <a:moveTo>
                  <a:pt x="0" y="0"/>
                </a:moveTo>
                <a:lnTo>
                  <a:pt x="1285906" y="0"/>
                </a:lnTo>
                <a:lnTo>
                  <a:pt x="1285906" y="1728951"/>
                </a:lnTo>
                <a:lnTo>
                  <a:pt x="0" y="172895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9872885" y="7581279"/>
            <a:ext cx="2874723" cy="2211141"/>
          </a:xfrm>
          <a:custGeom>
            <a:avLst/>
            <a:gdLst/>
            <a:ahLst/>
            <a:cxnLst/>
            <a:rect r="r" b="b" t="t" l="l"/>
            <a:pathLst>
              <a:path h="2211141" w="2874723">
                <a:moveTo>
                  <a:pt x="0" y="0"/>
                </a:moveTo>
                <a:lnTo>
                  <a:pt x="2874724" y="0"/>
                </a:lnTo>
                <a:lnTo>
                  <a:pt x="2874724" y="2211141"/>
                </a:lnTo>
                <a:lnTo>
                  <a:pt x="0" y="2211141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3747701" y="8143505"/>
            <a:ext cx="2498356" cy="1648915"/>
          </a:xfrm>
          <a:custGeom>
            <a:avLst/>
            <a:gdLst/>
            <a:ahLst/>
            <a:cxnLst/>
            <a:rect r="r" b="b" t="t" l="l"/>
            <a:pathLst>
              <a:path h="1648915" w="2498356">
                <a:moveTo>
                  <a:pt x="0" y="0"/>
                </a:moveTo>
                <a:lnTo>
                  <a:pt x="2498356" y="0"/>
                </a:lnTo>
                <a:lnTo>
                  <a:pt x="2498356" y="1648915"/>
                </a:lnTo>
                <a:lnTo>
                  <a:pt x="0" y="164891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2417214" y="3671075"/>
            <a:ext cx="2498356" cy="1648915"/>
          </a:xfrm>
          <a:custGeom>
            <a:avLst/>
            <a:gdLst/>
            <a:ahLst/>
            <a:cxnLst/>
            <a:rect r="r" b="b" t="t" l="l"/>
            <a:pathLst>
              <a:path h="1648915" w="2498356">
                <a:moveTo>
                  <a:pt x="0" y="0"/>
                </a:moveTo>
                <a:lnTo>
                  <a:pt x="2498356" y="0"/>
                </a:lnTo>
                <a:lnTo>
                  <a:pt x="2498356" y="1648914"/>
                </a:lnTo>
                <a:lnTo>
                  <a:pt x="0" y="1648914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8122347" y="6373639"/>
            <a:ext cx="1750539" cy="2410380"/>
          </a:xfrm>
          <a:custGeom>
            <a:avLst/>
            <a:gdLst/>
            <a:ahLst/>
            <a:cxnLst/>
            <a:rect r="r" b="b" t="t" l="l"/>
            <a:pathLst>
              <a:path h="2410380" w="1750539">
                <a:moveTo>
                  <a:pt x="0" y="0"/>
                </a:moveTo>
                <a:lnTo>
                  <a:pt x="1750538" y="0"/>
                </a:lnTo>
                <a:lnTo>
                  <a:pt x="1750538" y="2410380"/>
                </a:lnTo>
                <a:lnTo>
                  <a:pt x="0" y="241038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59740" y="362904"/>
            <a:ext cx="2151624" cy="2962649"/>
          </a:xfrm>
          <a:custGeom>
            <a:avLst/>
            <a:gdLst/>
            <a:ahLst/>
            <a:cxnLst/>
            <a:rect r="r" b="b" t="t" l="l"/>
            <a:pathLst>
              <a:path h="2962649" w="2151624">
                <a:moveTo>
                  <a:pt x="0" y="0"/>
                </a:moveTo>
                <a:lnTo>
                  <a:pt x="2151624" y="0"/>
                </a:lnTo>
                <a:lnTo>
                  <a:pt x="2151624" y="2962650"/>
                </a:lnTo>
                <a:lnTo>
                  <a:pt x="0" y="296265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1137291">
            <a:off x="16750367" y="8266142"/>
            <a:ext cx="1017866" cy="1574019"/>
          </a:xfrm>
          <a:custGeom>
            <a:avLst/>
            <a:gdLst/>
            <a:ahLst/>
            <a:cxnLst/>
            <a:rect r="r" b="b" t="t" l="l"/>
            <a:pathLst>
              <a:path h="1574019" w="1017866">
                <a:moveTo>
                  <a:pt x="0" y="0"/>
                </a:moveTo>
                <a:lnTo>
                  <a:pt x="1017866" y="0"/>
                </a:lnTo>
                <a:lnTo>
                  <a:pt x="1017866" y="1574020"/>
                </a:lnTo>
                <a:lnTo>
                  <a:pt x="0" y="15740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FFF7AD">
                <a:alpha val="100000"/>
              </a:srgbClr>
            </a:gs>
            <a:gs pos="100000">
              <a:srgbClr val="FFA9F9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092104">
            <a:off x="6573582" y="3071268"/>
            <a:ext cx="8636956" cy="9296137"/>
          </a:xfrm>
          <a:custGeom>
            <a:avLst/>
            <a:gdLst/>
            <a:ahLst/>
            <a:cxnLst/>
            <a:rect r="r" b="b" t="t" l="l"/>
            <a:pathLst>
              <a:path h="9296137" w="8636956">
                <a:moveTo>
                  <a:pt x="0" y="0"/>
                </a:moveTo>
                <a:lnTo>
                  <a:pt x="8636956" y="0"/>
                </a:lnTo>
                <a:lnTo>
                  <a:pt x="8636956" y="9296136"/>
                </a:lnTo>
                <a:lnTo>
                  <a:pt x="0" y="9296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892060" y="-3951317"/>
            <a:ext cx="8636956" cy="9296137"/>
          </a:xfrm>
          <a:custGeom>
            <a:avLst/>
            <a:gdLst/>
            <a:ahLst/>
            <a:cxnLst/>
            <a:rect r="r" b="b" t="t" l="l"/>
            <a:pathLst>
              <a:path h="9296137" w="8636956">
                <a:moveTo>
                  <a:pt x="0" y="0"/>
                </a:moveTo>
                <a:lnTo>
                  <a:pt x="8636956" y="0"/>
                </a:lnTo>
                <a:lnTo>
                  <a:pt x="8636956" y="9296136"/>
                </a:lnTo>
                <a:lnTo>
                  <a:pt x="0" y="9296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-2609625" y="-534970"/>
            <a:ext cx="8636956" cy="9296137"/>
          </a:xfrm>
          <a:custGeom>
            <a:avLst/>
            <a:gdLst/>
            <a:ahLst/>
            <a:cxnLst/>
            <a:rect r="r" b="b" t="t" l="l"/>
            <a:pathLst>
              <a:path h="9296137" w="8636956">
                <a:moveTo>
                  <a:pt x="0" y="0"/>
                </a:moveTo>
                <a:lnTo>
                  <a:pt x="8636956" y="0"/>
                </a:lnTo>
                <a:lnTo>
                  <a:pt x="8636956" y="9296137"/>
                </a:lnTo>
                <a:lnTo>
                  <a:pt x="0" y="92961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708853" y="495432"/>
            <a:ext cx="8636956" cy="9296137"/>
          </a:xfrm>
          <a:custGeom>
            <a:avLst/>
            <a:gdLst/>
            <a:ahLst/>
            <a:cxnLst/>
            <a:rect r="r" b="b" t="t" l="l"/>
            <a:pathLst>
              <a:path h="9296137" w="8636956">
                <a:moveTo>
                  <a:pt x="0" y="0"/>
                </a:moveTo>
                <a:lnTo>
                  <a:pt x="8636956" y="0"/>
                </a:lnTo>
                <a:lnTo>
                  <a:pt x="8636956" y="9296136"/>
                </a:lnTo>
                <a:lnTo>
                  <a:pt x="0" y="9296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199877" y="3617329"/>
            <a:ext cx="8636956" cy="9296137"/>
          </a:xfrm>
          <a:custGeom>
            <a:avLst/>
            <a:gdLst/>
            <a:ahLst/>
            <a:cxnLst/>
            <a:rect r="r" b="b" t="t" l="l"/>
            <a:pathLst>
              <a:path h="9296137" w="8636956">
                <a:moveTo>
                  <a:pt x="0" y="0"/>
                </a:moveTo>
                <a:lnTo>
                  <a:pt x="8636956" y="0"/>
                </a:lnTo>
                <a:lnTo>
                  <a:pt x="8636956" y="9296136"/>
                </a:lnTo>
                <a:lnTo>
                  <a:pt x="0" y="9296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202386" y="452923"/>
            <a:ext cx="3042572" cy="2972212"/>
          </a:xfrm>
          <a:custGeom>
            <a:avLst/>
            <a:gdLst/>
            <a:ahLst/>
            <a:cxnLst/>
            <a:rect r="r" b="b" t="t" l="l"/>
            <a:pathLst>
              <a:path h="2972212" w="3042572">
                <a:moveTo>
                  <a:pt x="0" y="0"/>
                </a:moveTo>
                <a:lnTo>
                  <a:pt x="3042572" y="0"/>
                </a:lnTo>
                <a:lnTo>
                  <a:pt x="3042572" y="2972213"/>
                </a:lnTo>
                <a:lnTo>
                  <a:pt x="0" y="29722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755767">
            <a:off x="15515925" y="5742065"/>
            <a:ext cx="1356377" cy="4114800"/>
          </a:xfrm>
          <a:custGeom>
            <a:avLst/>
            <a:gdLst/>
            <a:ahLst/>
            <a:cxnLst/>
            <a:rect r="r" b="b" t="t" l="l"/>
            <a:pathLst>
              <a:path h="4114800" w="1356377">
                <a:moveTo>
                  <a:pt x="0" y="0"/>
                </a:moveTo>
                <a:lnTo>
                  <a:pt x="1356377" y="0"/>
                </a:lnTo>
                <a:lnTo>
                  <a:pt x="13563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9078094" y="3425825"/>
            <a:ext cx="994817" cy="3017946"/>
          </a:xfrm>
          <a:custGeom>
            <a:avLst/>
            <a:gdLst/>
            <a:ahLst/>
            <a:cxnLst/>
            <a:rect r="r" b="b" t="t" l="l"/>
            <a:pathLst>
              <a:path h="3017946" w="994817">
                <a:moveTo>
                  <a:pt x="0" y="0"/>
                </a:moveTo>
                <a:lnTo>
                  <a:pt x="994816" y="0"/>
                </a:lnTo>
                <a:lnTo>
                  <a:pt x="994816" y="3017946"/>
                </a:lnTo>
                <a:lnTo>
                  <a:pt x="0" y="301794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2075615">
            <a:off x="11839740" y="3230305"/>
            <a:ext cx="2411492" cy="3004975"/>
          </a:xfrm>
          <a:custGeom>
            <a:avLst/>
            <a:gdLst/>
            <a:ahLst/>
            <a:cxnLst/>
            <a:rect r="r" b="b" t="t" l="l"/>
            <a:pathLst>
              <a:path h="3004975" w="2411492">
                <a:moveTo>
                  <a:pt x="0" y="0"/>
                </a:moveTo>
                <a:lnTo>
                  <a:pt x="2411493" y="0"/>
                </a:lnTo>
                <a:lnTo>
                  <a:pt x="2411493" y="3004974"/>
                </a:lnTo>
                <a:lnTo>
                  <a:pt x="0" y="300497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3318058">
            <a:off x="1067884" y="513322"/>
            <a:ext cx="3597045" cy="4482299"/>
          </a:xfrm>
          <a:custGeom>
            <a:avLst/>
            <a:gdLst/>
            <a:ahLst/>
            <a:cxnLst/>
            <a:rect r="r" b="b" t="t" l="l"/>
            <a:pathLst>
              <a:path h="4482299" w="3597045">
                <a:moveTo>
                  <a:pt x="0" y="0"/>
                </a:moveTo>
                <a:lnTo>
                  <a:pt x="3597045" y="0"/>
                </a:lnTo>
                <a:lnTo>
                  <a:pt x="3597045" y="4482299"/>
                </a:lnTo>
                <a:lnTo>
                  <a:pt x="0" y="448229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1241681">
            <a:off x="15809288" y="2029824"/>
            <a:ext cx="2004224" cy="3175009"/>
          </a:xfrm>
          <a:custGeom>
            <a:avLst/>
            <a:gdLst/>
            <a:ahLst/>
            <a:cxnLst/>
            <a:rect r="r" b="b" t="t" l="l"/>
            <a:pathLst>
              <a:path h="3175009" w="2004224">
                <a:moveTo>
                  <a:pt x="0" y="0"/>
                </a:moveTo>
                <a:lnTo>
                  <a:pt x="2004225" y="0"/>
                </a:lnTo>
                <a:lnTo>
                  <a:pt x="2004225" y="3175009"/>
                </a:lnTo>
                <a:lnTo>
                  <a:pt x="0" y="317500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2375650">
            <a:off x="5796256" y="433205"/>
            <a:ext cx="2957295" cy="2532184"/>
          </a:xfrm>
          <a:custGeom>
            <a:avLst/>
            <a:gdLst/>
            <a:ahLst/>
            <a:cxnLst/>
            <a:rect r="r" b="b" t="t" l="l"/>
            <a:pathLst>
              <a:path h="2532184" w="2957295">
                <a:moveTo>
                  <a:pt x="0" y="0"/>
                </a:moveTo>
                <a:lnTo>
                  <a:pt x="2957295" y="0"/>
                </a:lnTo>
                <a:lnTo>
                  <a:pt x="2957295" y="2532184"/>
                </a:lnTo>
                <a:lnTo>
                  <a:pt x="0" y="253218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1892880">
            <a:off x="2498193" y="6773622"/>
            <a:ext cx="4153295" cy="3556259"/>
          </a:xfrm>
          <a:custGeom>
            <a:avLst/>
            <a:gdLst/>
            <a:ahLst/>
            <a:cxnLst/>
            <a:rect r="r" b="b" t="t" l="l"/>
            <a:pathLst>
              <a:path h="3556259" w="4153295">
                <a:moveTo>
                  <a:pt x="0" y="0"/>
                </a:moveTo>
                <a:lnTo>
                  <a:pt x="4153295" y="0"/>
                </a:lnTo>
                <a:lnTo>
                  <a:pt x="4153295" y="3556259"/>
                </a:lnTo>
                <a:lnTo>
                  <a:pt x="0" y="3556259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2857543" y="452923"/>
            <a:ext cx="2636152" cy="2557961"/>
          </a:xfrm>
          <a:custGeom>
            <a:avLst/>
            <a:gdLst/>
            <a:ahLst/>
            <a:cxnLst/>
            <a:rect r="r" b="b" t="t" l="l"/>
            <a:pathLst>
              <a:path h="2557961" w="2636152">
                <a:moveTo>
                  <a:pt x="0" y="0"/>
                </a:moveTo>
                <a:lnTo>
                  <a:pt x="2636152" y="0"/>
                </a:lnTo>
                <a:lnTo>
                  <a:pt x="2636152" y="2557962"/>
                </a:lnTo>
                <a:lnTo>
                  <a:pt x="0" y="2557962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4538228" y="3177837"/>
            <a:ext cx="4051497" cy="3931325"/>
          </a:xfrm>
          <a:custGeom>
            <a:avLst/>
            <a:gdLst/>
            <a:ahLst/>
            <a:cxnLst/>
            <a:rect r="r" b="b" t="t" l="l"/>
            <a:pathLst>
              <a:path h="3931325" w="4051497">
                <a:moveTo>
                  <a:pt x="0" y="0"/>
                </a:moveTo>
                <a:lnTo>
                  <a:pt x="4051496" y="0"/>
                </a:lnTo>
                <a:lnTo>
                  <a:pt x="4051496" y="3931326"/>
                </a:lnTo>
                <a:lnTo>
                  <a:pt x="0" y="3931326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321759" y="8443850"/>
            <a:ext cx="1225170" cy="1078149"/>
          </a:xfrm>
          <a:custGeom>
            <a:avLst/>
            <a:gdLst/>
            <a:ahLst/>
            <a:cxnLst/>
            <a:rect r="r" b="b" t="t" l="l"/>
            <a:pathLst>
              <a:path h="1078149" w="1225170">
                <a:moveTo>
                  <a:pt x="0" y="0"/>
                </a:moveTo>
                <a:lnTo>
                  <a:pt x="1225169" y="0"/>
                </a:lnTo>
                <a:lnTo>
                  <a:pt x="1225169" y="1078150"/>
                </a:lnTo>
                <a:lnTo>
                  <a:pt x="0" y="107815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7253780" y="6602003"/>
            <a:ext cx="3780441" cy="3326788"/>
          </a:xfrm>
          <a:custGeom>
            <a:avLst/>
            <a:gdLst/>
            <a:ahLst/>
            <a:cxnLst/>
            <a:rect r="r" b="b" t="t" l="l"/>
            <a:pathLst>
              <a:path h="3326788" w="3780441">
                <a:moveTo>
                  <a:pt x="0" y="0"/>
                </a:moveTo>
                <a:lnTo>
                  <a:pt x="3780440" y="0"/>
                </a:lnTo>
                <a:lnTo>
                  <a:pt x="3780440" y="3326788"/>
                </a:lnTo>
                <a:lnTo>
                  <a:pt x="0" y="332678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017017" y="5508943"/>
            <a:ext cx="2311536" cy="2290522"/>
          </a:xfrm>
          <a:custGeom>
            <a:avLst/>
            <a:gdLst/>
            <a:ahLst/>
            <a:cxnLst/>
            <a:rect r="r" b="b" t="t" l="l"/>
            <a:pathLst>
              <a:path h="2290522" w="2311536">
                <a:moveTo>
                  <a:pt x="0" y="0"/>
                </a:moveTo>
                <a:lnTo>
                  <a:pt x="2311536" y="0"/>
                </a:lnTo>
                <a:lnTo>
                  <a:pt x="2311536" y="2290522"/>
                </a:lnTo>
                <a:lnTo>
                  <a:pt x="0" y="229052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-2327312">
            <a:off x="12653460" y="6875675"/>
            <a:ext cx="1864529" cy="1847579"/>
          </a:xfrm>
          <a:custGeom>
            <a:avLst/>
            <a:gdLst/>
            <a:ahLst/>
            <a:cxnLst/>
            <a:rect r="r" b="b" t="t" l="l"/>
            <a:pathLst>
              <a:path h="1847579" w="1864529">
                <a:moveTo>
                  <a:pt x="0" y="0"/>
                </a:moveTo>
                <a:lnTo>
                  <a:pt x="1864529" y="0"/>
                </a:lnTo>
                <a:lnTo>
                  <a:pt x="1864529" y="1847579"/>
                </a:lnTo>
                <a:lnTo>
                  <a:pt x="0" y="184757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5764291" y="140717"/>
            <a:ext cx="2094218" cy="1842912"/>
          </a:xfrm>
          <a:custGeom>
            <a:avLst/>
            <a:gdLst/>
            <a:ahLst/>
            <a:cxnLst/>
            <a:rect r="r" b="b" t="t" l="l"/>
            <a:pathLst>
              <a:path h="1842912" w="2094218">
                <a:moveTo>
                  <a:pt x="0" y="0"/>
                </a:moveTo>
                <a:lnTo>
                  <a:pt x="2094219" y="0"/>
                </a:lnTo>
                <a:lnTo>
                  <a:pt x="2094219" y="1842912"/>
                </a:lnTo>
                <a:lnTo>
                  <a:pt x="0" y="184291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092104">
            <a:off x="654242" y="-2601277"/>
            <a:ext cx="8636956" cy="9296137"/>
          </a:xfrm>
          <a:custGeom>
            <a:avLst/>
            <a:gdLst/>
            <a:ahLst/>
            <a:cxnLst/>
            <a:rect r="r" b="b" t="t" l="l"/>
            <a:pathLst>
              <a:path h="9296137" w="8636956">
                <a:moveTo>
                  <a:pt x="0" y="0"/>
                </a:moveTo>
                <a:lnTo>
                  <a:pt x="8636956" y="0"/>
                </a:lnTo>
                <a:lnTo>
                  <a:pt x="8636956" y="9296136"/>
                </a:lnTo>
                <a:lnTo>
                  <a:pt x="0" y="9296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012796" y="-2864823"/>
            <a:ext cx="8636956" cy="9296137"/>
          </a:xfrm>
          <a:custGeom>
            <a:avLst/>
            <a:gdLst/>
            <a:ahLst/>
            <a:cxnLst/>
            <a:rect r="r" b="b" t="t" l="l"/>
            <a:pathLst>
              <a:path h="9296137" w="8636956">
                <a:moveTo>
                  <a:pt x="0" y="0"/>
                </a:moveTo>
                <a:lnTo>
                  <a:pt x="8636956" y="0"/>
                </a:lnTo>
                <a:lnTo>
                  <a:pt x="8636956" y="9296137"/>
                </a:lnTo>
                <a:lnTo>
                  <a:pt x="0" y="9296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972720" y="3325554"/>
            <a:ext cx="8636956" cy="9296137"/>
          </a:xfrm>
          <a:custGeom>
            <a:avLst/>
            <a:gdLst/>
            <a:ahLst/>
            <a:cxnLst/>
            <a:rect r="r" b="b" t="t" l="l"/>
            <a:pathLst>
              <a:path h="9296137" w="8636956">
                <a:moveTo>
                  <a:pt x="0" y="0"/>
                </a:moveTo>
                <a:lnTo>
                  <a:pt x="8636956" y="0"/>
                </a:lnTo>
                <a:lnTo>
                  <a:pt x="8636956" y="9296136"/>
                </a:lnTo>
                <a:lnTo>
                  <a:pt x="0" y="9296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534473" y="3325554"/>
            <a:ext cx="8636956" cy="9296137"/>
          </a:xfrm>
          <a:custGeom>
            <a:avLst/>
            <a:gdLst/>
            <a:ahLst/>
            <a:cxnLst/>
            <a:rect r="r" b="b" t="t" l="l"/>
            <a:pathLst>
              <a:path h="9296137" w="8636956">
                <a:moveTo>
                  <a:pt x="0" y="0"/>
                </a:moveTo>
                <a:lnTo>
                  <a:pt x="8636956" y="0"/>
                </a:lnTo>
                <a:lnTo>
                  <a:pt x="8636956" y="9296136"/>
                </a:lnTo>
                <a:lnTo>
                  <a:pt x="0" y="9296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694119" y="4277674"/>
            <a:ext cx="7593881" cy="8173453"/>
          </a:xfrm>
          <a:custGeom>
            <a:avLst/>
            <a:gdLst/>
            <a:ahLst/>
            <a:cxnLst/>
            <a:rect r="r" b="b" t="t" l="l"/>
            <a:pathLst>
              <a:path h="8173453" w="7593881">
                <a:moveTo>
                  <a:pt x="0" y="0"/>
                </a:moveTo>
                <a:lnTo>
                  <a:pt x="7593881" y="0"/>
                </a:lnTo>
                <a:lnTo>
                  <a:pt x="7593881" y="8173453"/>
                </a:lnTo>
                <a:lnTo>
                  <a:pt x="0" y="81734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095161" y="2639910"/>
            <a:ext cx="3303799" cy="2907343"/>
          </a:xfrm>
          <a:custGeom>
            <a:avLst/>
            <a:gdLst/>
            <a:ahLst/>
            <a:cxnLst/>
            <a:rect r="r" b="b" t="t" l="l"/>
            <a:pathLst>
              <a:path h="2907343" w="3303799">
                <a:moveTo>
                  <a:pt x="0" y="0"/>
                </a:moveTo>
                <a:lnTo>
                  <a:pt x="3303798" y="0"/>
                </a:lnTo>
                <a:lnTo>
                  <a:pt x="3303798" y="2907343"/>
                </a:lnTo>
                <a:lnTo>
                  <a:pt x="0" y="290734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545984" y="3688691"/>
            <a:ext cx="3683135" cy="2909617"/>
          </a:xfrm>
          <a:custGeom>
            <a:avLst/>
            <a:gdLst/>
            <a:ahLst/>
            <a:cxnLst/>
            <a:rect r="r" b="b" t="t" l="l"/>
            <a:pathLst>
              <a:path h="2909617" w="3683135">
                <a:moveTo>
                  <a:pt x="0" y="0"/>
                </a:moveTo>
                <a:lnTo>
                  <a:pt x="3683135" y="0"/>
                </a:lnTo>
                <a:lnTo>
                  <a:pt x="3683135" y="2909618"/>
                </a:lnTo>
                <a:lnTo>
                  <a:pt x="0" y="29096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1553607">
            <a:off x="2439822" y="5782829"/>
            <a:ext cx="1500188" cy="4114800"/>
          </a:xfrm>
          <a:custGeom>
            <a:avLst/>
            <a:gdLst/>
            <a:ahLst/>
            <a:cxnLst/>
            <a:rect r="r" b="b" t="t" l="l"/>
            <a:pathLst>
              <a:path h="4114800" w="1500188">
                <a:moveTo>
                  <a:pt x="0" y="0"/>
                </a:moveTo>
                <a:lnTo>
                  <a:pt x="1500187" y="0"/>
                </a:lnTo>
                <a:lnTo>
                  <a:pt x="15001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774966" y="1028700"/>
            <a:ext cx="1225170" cy="1078149"/>
          </a:xfrm>
          <a:custGeom>
            <a:avLst/>
            <a:gdLst/>
            <a:ahLst/>
            <a:cxnLst/>
            <a:rect r="r" b="b" t="t" l="l"/>
            <a:pathLst>
              <a:path h="1078149" w="1225170">
                <a:moveTo>
                  <a:pt x="0" y="0"/>
                </a:moveTo>
                <a:lnTo>
                  <a:pt x="1225170" y="0"/>
                </a:lnTo>
                <a:lnTo>
                  <a:pt x="1225170" y="1078149"/>
                </a:lnTo>
                <a:lnTo>
                  <a:pt x="0" y="10781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77235">
            <a:off x="15771834" y="4683764"/>
            <a:ext cx="2206251" cy="3411729"/>
          </a:xfrm>
          <a:custGeom>
            <a:avLst/>
            <a:gdLst/>
            <a:ahLst/>
            <a:cxnLst/>
            <a:rect r="r" b="b" t="t" l="l"/>
            <a:pathLst>
              <a:path h="3411729" w="2206251">
                <a:moveTo>
                  <a:pt x="0" y="0"/>
                </a:moveTo>
                <a:lnTo>
                  <a:pt x="2206252" y="0"/>
                </a:lnTo>
                <a:lnTo>
                  <a:pt x="2206252" y="3411729"/>
                </a:lnTo>
                <a:lnTo>
                  <a:pt x="0" y="341172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9873963">
            <a:off x="12008279" y="6109892"/>
            <a:ext cx="2366152" cy="1869222"/>
          </a:xfrm>
          <a:custGeom>
            <a:avLst/>
            <a:gdLst/>
            <a:ahLst/>
            <a:cxnLst/>
            <a:rect r="r" b="b" t="t" l="l"/>
            <a:pathLst>
              <a:path h="1869222" w="2366152">
                <a:moveTo>
                  <a:pt x="0" y="0"/>
                </a:moveTo>
                <a:lnTo>
                  <a:pt x="2366152" y="0"/>
                </a:lnTo>
                <a:lnTo>
                  <a:pt x="2366152" y="1869222"/>
                </a:lnTo>
                <a:lnTo>
                  <a:pt x="0" y="18692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9989729">
            <a:off x="12003768" y="180113"/>
            <a:ext cx="825297" cy="2263672"/>
          </a:xfrm>
          <a:custGeom>
            <a:avLst/>
            <a:gdLst/>
            <a:ahLst/>
            <a:cxnLst/>
            <a:rect r="r" b="b" t="t" l="l"/>
            <a:pathLst>
              <a:path h="2263672" w="825297">
                <a:moveTo>
                  <a:pt x="0" y="0"/>
                </a:moveTo>
                <a:lnTo>
                  <a:pt x="825297" y="0"/>
                </a:lnTo>
                <a:lnTo>
                  <a:pt x="825297" y="2263671"/>
                </a:lnTo>
                <a:lnTo>
                  <a:pt x="0" y="226367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7673240" y="0"/>
            <a:ext cx="2265115" cy="4093582"/>
          </a:xfrm>
          <a:custGeom>
            <a:avLst/>
            <a:gdLst/>
            <a:ahLst/>
            <a:cxnLst/>
            <a:rect r="r" b="b" t="t" l="l"/>
            <a:pathLst>
              <a:path h="4093582" w="2265115">
                <a:moveTo>
                  <a:pt x="0" y="0"/>
                </a:moveTo>
                <a:lnTo>
                  <a:pt x="2265116" y="0"/>
                </a:lnTo>
                <a:lnTo>
                  <a:pt x="2265116" y="4093582"/>
                </a:lnTo>
                <a:lnTo>
                  <a:pt x="0" y="409358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1715492">
            <a:off x="762941" y="4285415"/>
            <a:ext cx="1486062" cy="2685655"/>
          </a:xfrm>
          <a:custGeom>
            <a:avLst/>
            <a:gdLst/>
            <a:ahLst/>
            <a:cxnLst/>
            <a:rect r="r" b="b" t="t" l="l"/>
            <a:pathLst>
              <a:path h="2685655" w="1486062">
                <a:moveTo>
                  <a:pt x="0" y="0"/>
                </a:moveTo>
                <a:lnTo>
                  <a:pt x="1486063" y="0"/>
                </a:lnTo>
                <a:lnTo>
                  <a:pt x="1486063" y="2685655"/>
                </a:lnTo>
                <a:lnTo>
                  <a:pt x="0" y="268565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831719" y="1007220"/>
            <a:ext cx="3904571" cy="3003266"/>
          </a:xfrm>
          <a:custGeom>
            <a:avLst/>
            <a:gdLst/>
            <a:ahLst/>
            <a:cxnLst/>
            <a:rect r="r" b="b" t="t" l="l"/>
            <a:pathLst>
              <a:path h="3003266" w="3904571">
                <a:moveTo>
                  <a:pt x="0" y="0"/>
                </a:moveTo>
                <a:lnTo>
                  <a:pt x="3904572" y="0"/>
                </a:lnTo>
                <a:lnTo>
                  <a:pt x="3904572" y="3003267"/>
                </a:lnTo>
                <a:lnTo>
                  <a:pt x="0" y="300326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2564280">
            <a:off x="9913811" y="3136307"/>
            <a:ext cx="2690607" cy="3137734"/>
          </a:xfrm>
          <a:custGeom>
            <a:avLst/>
            <a:gdLst/>
            <a:ahLst/>
            <a:cxnLst/>
            <a:rect r="r" b="b" t="t" l="l"/>
            <a:pathLst>
              <a:path h="3137734" w="2690607">
                <a:moveTo>
                  <a:pt x="0" y="0"/>
                </a:moveTo>
                <a:lnTo>
                  <a:pt x="2690607" y="0"/>
                </a:lnTo>
                <a:lnTo>
                  <a:pt x="2690607" y="3137734"/>
                </a:lnTo>
                <a:lnTo>
                  <a:pt x="0" y="313773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2430738">
            <a:off x="5002871" y="7463997"/>
            <a:ext cx="1544191" cy="1800806"/>
          </a:xfrm>
          <a:custGeom>
            <a:avLst/>
            <a:gdLst/>
            <a:ahLst/>
            <a:cxnLst/>
            <a:rect r="r" b="b" t="t" l="l"/>
            <a:pathLst>
              <a:path h="1800806" w="1544191">
                <a:moveTo>
                  <a:pt x="0" y="0"/>
                </a:moveTo>
                <a:lnTo>
                  <a:pt x="1544191" y="0"/>
                </a:lnTo>
                <a:lnTo>
                  <a:pt x="1544191" y="1800807"/>
                </a:lnTo>
                <a:lnTo>
                  <a:pt x="0" y="180080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6246057" y="8260259"/>
            <a:ext cx="1285907" cy="1728950"/>
          </a:xfrm>
          <a:custGeom>
            <a:avLst/>
            <a:gdLst/>
            <a:ahLst/>
            <a:cxnLst/>
            <a:rect r="r" b="b" t="t" l="l"/>
            <a:pathLst>
              <a:path h="1728950" w="1285907">
                <a:moveTo>
                  <a:pt x="0" y="0"/>
                </a:moveTo>
                <a:lnTo>
                  <a:pt x="1285907" y="0"/>
                </a:lnTo>
                <a:lnTo>
                  <a:pt x="1285907" y="1728950"/>
                </a:lnTo>
                <a:lnTo>
                  <a:pt x="0" y="172895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6583879" y="779903"/>
            <a:ext cx="1285907" cy="1728950"/>
          </a:xfrm>
          <a:custGeom>
            <a:avLst/>
            <a:gdLst/>
            <a:ahLst/>
            <a:cxnLst/>
            <a:rect r="r" b="b" t="t" l="l"/>
            <a:pathLst>
              <a:path h="1728950" w="1285907">
                <a:moveTo>
                  <a:pt x="0" y="0"/>
                </a:moveTo>
                <a:lnTo>
                  <a:pt x="1285907" y="0"/>
                </a:lnTo>
                <a:lnTo>
                  <a:pt x="1285907" y="1728950"/>
                </a:lnTo>
                <a:lnTo>
                  <a:pt x="0" y="1728950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8017337" y="7044503"/>
            <a:ext cx="2874723" cy="2211141"/>
          </a:xfrm>
          <a:custGeom>
            <a:avLst/>
            <a:gdLst/>
            <a:ahLst/>
            <a:cxnLst/>
            <a:rect r="r" b="b" t="t" l="l"/>
            <a:pathLst>
              <a:path h="2211141" w="2874723">
                <a:moveTo>
                  <a:pt x="0" y="0"/>
                </a:moveTo>
                <a:lnTo>
                  <a:pt x="2874723" y="0"/>
                </a:lnTo>
                <a:lnTo>
                  <a:pt x="2874723" y="2211142"/>
                </a:lnTo>
                <a:lnTo>
                  <a:pt x="0" y="221114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3678689" y="8638085"/>
            <a:ext cx="2498356" cy="1648915"/>
          </a:xfrm>
          <a:custGeom>
            <a:avLst/>
            <a:gdLst/>
            <a:ahLst/>
            <a:cxnLst/>
            <a:rect r="r" b="b" t="t" l="l"/>
            <a:pathLst>
              <a:path h="1648915" w="2498356">
                <a:moveTo>
                  <a:pt x="0" y="0"/>
                </a:moveTo>
                <a:lnTo>
                  <a:pt x="2498356" y="0"/>
                </a:lnTo>
                <a:lnTo>
                  <a:pt x="2498356" y="1648915"/>
                </a:lnTo>
                <a:lnTo>
                  <a:pt x="0" y="1648915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4426506" y="-176490"/>
            <a:ext cx="1750539" cy="2410380"/>
          </a:xfrm>
          <a:custGeom>
            <a:avLst/>
            <a:gdLst/>
            <a:ahLst/>
            <a:cxnLst/>
            <a:rect r="r" b="b" t="t" l="l"/>
            <a:pathLst>
              <a:path h="2410380" w="1750539">
                <a:moveTo>
                  <a:pt x="0" y="0"/>
                </a:moveTo>
                <a:lnTo>
                  <a:pt x="1750539" y="0"/>
                </a:lnTo>
                <a:lnTo>
                  <a:pt x="1750539" y="2410380"/>
                </a:lnTo>
                <a:lnTo>
                  <a:pt x="0" y="241038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159740" y="362904"/>
            <a:ext cx="2151624" cy="2962649"/>
          </a:xfrm>
          <a:custGeom>
            <a:avLst/>
            <a:gdLst/>
            <a:ahLst/>
            <a:cxnLst/>
            <a:rect r="r" b="b" t="t" l="l"/>
            <a:pathLst>
              <a:path h="2962649" w="2151624">
                <a:moveTo>
                  <a:pt x="0" y="0"/>
                </a:moveTo>
                <a:lnTo>
                  <a:pt x="2151624" y="0"/>
                </a:lnTo>
                <a:lnTo>
                  <a:pt x="2151624" y="2962650"/>
                </a:lnTo>
                <a:lnTo>
                  <a:pt x="0" y="296265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gradFill rotWithShape="true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092104">
            <a:off x="654242" y="-2601277"/>
            <a:ext cx="8636956" cy="9296137"/>
          </a:xfrm>
          <a:custGeom>
            <a:avLst/>
            <a:gdLst/>
            <a:ahLst/>
            <a:cxnLst/>
            <a:rect r="r" b="b" t="t" l="l"/>
            <a:pathLst>
              <a:path h="9296137" w="8636956">
                <a:moveTo>
                  <a:pt x="0" y="0"/>
                </a:moveTo>
                <a:lnTo>
                  <a:pt x="8636956" y="0"/>
                </a:lnTo>
                <a:lnTo>
                  <a:pt x="8636956" y="9296136"/>
                </a:lnTo>
                <a:lnTo>
                  <a:pt x="0" y="9296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012796" y="-2864823"/>
            <a:ext cx="8636956" cy="9296137"/>
          </a:xfrm>
          <a:custGeom>
            <a:avLst/>
            <a:gdLst/>
            <a:ahLst/>
            <a:cxnLst/>
            <a:rect r="r" b="b" t="t" l="l"/>
            <a:pathLst>
              <a:path h="9296137" w="8636956">
                <a:moveTo>
                  <a:pt x="0" y="0"/>
                </a:moveTo>
                <a:lnTo>
                  <a:pt x="8636956" y="0"/>
                </a:lnTo>
                <a:lnTo>
                  <a:pt x="8636956" y="9296137"/>
                </a:lnTo>
                <a:lnTo>
                  <a:pt x="0" y="92961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972720" y="3325554"/>
            <a:ext cx="8636956" cy="9296137"/>
          </a:xfrm>
          <a:custGeom>
            <a:avLst/>
            <a:gdLst/>
            <a:ahLst/>
            <a:cxnLst/>
            <a:rect r="r" b="b" t="t" l="l"/>
            <a:pathLst>
              <a:path h="9296137" w="8636956">
                <a:moveTo>
                  <a:pt x="0" y="0"/>
                </a:moveTo>
                <a:lnTo>
                  <a:pt x="8636956" y="0"/>
                </a:lnTo>
                <a:lnTo>
                  <a:pt x="8636956" y="9296136"/>
                </a:lnTo>
                <a:lnTo>
                  <a:pt x="0" y="9296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534473" y="3325554"/>
            <a:ext cx="8636956" cy="9296137"/>
          </a:xfrm>
          <a:custGeom>
            <a:avLst/>
            <a:gdLst/>
            <a:ahLst/>
            <a:cxnLst/>
            <a:rect r="r" b="b" t="t" l="l"/>
            <a:pathLst>
              <a:path h="9296137" w="8636956">
                <a:moveTo>
                  <a:pt x="0" y="0"/>
                </a:moveTo>
                <a:lnTo>
                  <a:pt x="8636956" y="0"/>
                </a:lnTo>
                <a:lnTo>
                  <a:pt x="8636956" y="9296136"/>
                </a:lnTo>
                <a:lnTo>
                  <a:pt x="0" y="9296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651044" y="3154991"/>
            <a:ext cx="8636956" cy="9296137"/>
          </a:xfrm>
          <a:custGeom>
            <a:avLst/>
            <a:gdLst/>
            <a:ahLst/>
            <a:cxnLst/>
            <a:rect r="r" b="b" t="t" l="l"/>
            <a:pathLst>
              <a:path h="9296137" w="8636956">
                <a:moveTo>
                  <a:pt x="0" y="0"/>
                </a:moveTo>
                <a:lnTo>
                  <a:pt x="8636956" y="0"/>
                </a:lnTo>
                <a:lnTo>
                  <a:pt x="8636956" y="9296136"/>
                </a:lnTo>
                <a:lnTo>
                  <a:pt x="0" y="92961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2538487">
            <a:off x="15395935" y="-19884"/>
            <a:ext cx="1995463" cy="3606258"/>
          </a:xfrm>
          <a:custGeom>
            <a:avLst/>
            <a:gdLst/>
            <a:ahLst/>
            <a:cxnLst/>
            <a:rect r="r" b="b" t="t" l="l"/>
            <a:pathLst>
              <a:path h="3606258" w="1995463">
                <a:moveTo>
                  <a:pt x="0" y="0"/>
                </a:moveTo>
                <a:lnTo>
                  <a:pt x="1995463" y="0"/>
                </a:lnTo>
                <a:lnTo>
                  <a:pt x="1995463" y="3606259"/>
                </a:lnTo>
                <a:lnTo>
                  <a:pt x="0" y="36062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1989198">
            <a:off x="2570648" y="4891620"/>
            <a:ext cx="1147403" cy="2073619"/>
          </a:xfrm>
          <a:custGeom>
            <a:avLst/>
            <a:gdLst/>
            <a:ahLst/>
            <a:cxnLst/>
            <a:rect r="r" b="b" t="t" l="l"/>
            <a:pathLst>
              <a:path h="2073619" w="1147403">
                <a:moveTo>
                  <a:pt x="0" y="0"/>
                </a:moveTo>
                <a:lnTo>
                  <a:pt x="1147403" y="0"/>
                </a:lnTo>
                <a:lnTo>
                  <a:pt x="1147403" y="2073620"/>
                </a:lnTo>
                <a:lnTo>
                  <a:pt x="0" y="20736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338903" y="219604"/>
            <a:ext cx="2582037" cy="4114800"/>
          </a:xfrm>
          <a:custGeom>
            <a:avLst/>
            <a:gdLst/>
            <a:ahLst/>
            <a:cxnLst/>
            <a:rect r="r" b="b" t="t" l="l"/>
            <a:pathLst>
              <a:path h="4114800" w="2582037">
                <a:moveTo>
                  <a:pt x="0" y="0"/>
                </a:moveTo>
                <a:lnTo>
                  <a:pt x="2582037" y="0"/>
                </a:lnTo>
                <a:lnTo>
                  <a:pt x="258203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4324064">
            <a:off x="11941535" y="7877196"/>
            <a:ext cx="1390084" cy="2215273"/>
          </a:xfrm>
          <a:custGeom>
            <a:avLst/>
            <a:gdLst/>
            <a:ahLst/>
            <a:cxnLst/>
            <a:rect r="r" b="b" t="t" l="l"/>
            <a:pathLst>
              <a:path h="2215273" w="1390084">
                <a:moveTo>
                  <a:pt x="0" y="0"/>
                </a:moveTo>
                <a:lnTo>
                  <a:pt x="1390084" y="0"/>
                </a:lnTo>
                <a:lnTo>
                  <a:pt x="1390084" y="2215274"/>
                </a:lnTo>
                <a:lnTo>
                  <a:pt x="0" y="22152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1134865">
            <a:off x="11179990" y="1631844"/>
            <a:ext cx="4406747" cy="4114800"/>
          </a:xfrm>
          <a:custGeom>
            <a:avLst/>
            <a:gdLst/>
            <a:ahLst/>
            <a:cxnLst/>
            <a:rect r="r" b="b" t="t" l="l"/>
            <a:pathLst>
              <a:path h="4114800" w="4406747">
                <a:moveTo>
                  <a:pt x="0" y="0"/>
                </a:moveTo>
                <a:lnTo>
                  <a:pt x="4406747" y="0"/>
                </a:lnTo>
                <a:lnTo>
                  <a:pt x="440674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070616" y="6055279"/>
            <a:ext cx="1944088" cy="4114472"/>
          </a:xfrm>
          <a:custGeom>
            <a:avLst/>
            <a:gdLst/>
            <a:ahLst/>
            <a:cxnLst/>
            <a:rect r="r" b="b" t="t" l="l"/>
            <a:pathLst>
              <a:path h="4114472" w="1944088">
                <a:moveTo>
                  <a:pt x="0" y="0"/>
                </a:moveTo>
                <a:lnTo>
                  <a:pt x="1944088" y="0"/>
                </a:lnTo>
                <a:lnTo>
                  <a:pt x="1944088" y="4114472"/>
                </a:lnTo>
                <a:lnTo>
                  <a:pt x="0" y="411447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3344029" y="5178092"/>
            <a:ext cx="5668767" cy="4988515"/>
          </a:xfrm>
          <a:custGeom>
            <a:avLst/>
            <a:gdLst/>
            <a:ahLst/>
            <a:cxnLst/>
            <a:rect r="r" b="b" t="t" l="l"/>
            <a:pathLst>
              <a:path h="4988515" w="5668767">
                <a:moveTo>
                  <a:pt x="0" y="0"/>
                </a:moveTo>
                <a:lnTo>
                  <a:pt x="5668767" y="0"/>
                </a:lnTo>
                <a:lnTo>
                  <a:pt x="5668767" y="4988515"/>
                </a:lnTo>
                <a:lnTo>
                  <a:pt x="0" y="498851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9500761" y="0"/>
            <a:ext cx="3257382" cy="2866496"/>
          </a:xfrm>
          <a:custGeom>
            <a:avLst/>
            <a:gdLst/>
            <a:ahLst/>
            <a:cxnLst/>
            <a:rect r="r" b="b" t="t" l="l"/>
            <a:pathLst>
              <a:path h="2866496" w="3257382">
                <a:moveTo>
                  <a:pt x="0" y="0"/>
                </a:moveTo>
                <a:lnTo>
                  <a:pt x="3257382" y="0"/>
                </a:lnTo>
                <a:lnTo>
                  <a:pt x="3257382" y="2866496"/>
                </a:lnTo>
                <a:lnTo>
                  <a:pt x="0" y="286649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2381705">
            <a:off x="605174" y="8123509"/>
            <a:ext cx="2401587" cy="1415936"/>
          </a:xfrm>
          <a:custGeom>
            <a:avLst/>
            <a:gdLst/>
            <a:ahLst/>
            <a:cxnLst/>
            <a:rect r="r" b="b" t="t" l="l"/>
            <a:pathLst>
              <a:path h="1415936" w="2401587">
                <a:moveTo>
                  <a:pt x="0" y="0"/>
                </a:moveTo>
                <a:lnTo>
                  <a:pt x="2401588" y="0"/>
                </a:lnTo>
                <a:lnTo>
                  <a:pt x="2401588" y="1415936"/>
                </a:lnTo>
                <a:lnTo>
                  <a:pt x="0" y="141593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2381705">
            <a:off x="7523523" y="6564806"/>
            <a:ext cx="4255043" cy="2508702"/>
          </a:xfrm>
          <a:custGeom>
            <a:avLst/>
            <a:gdLst/>
            <a:ahLst/>
            <a:cxnLst/>
            <a:rect r="r" b="b" t="t" l="l"/>
            <a:pathLst>
              <a:path h="2508702" w="4255043">
                <a:moveTo>
                  <a:pt x="0" y="0"/>
                </a:moveTo>
                <a:lnTo>
                  <a:pt x="4255043" y="0"/>
                </a:lnTo>
                <a:lnTo>
                  <a:pt x="4255043" y="2508703"/>
                </a:lnTo>
                <a:lnTo>
                  <a:pt x="0" y="250870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6915999" y="219604"/>
            <a:ext cx="1526197" cy="3308827"/>
          </a:xfrm>
          <a:custGeom>
            <a:avLst/>
            <a:gdLst/>
            <a:ahLst/>
            <a:cxnLst/>
            <a:rect r="r" b="b" t="t" l="l"/>
            <a:pathLst>
              <a:path h="3308827" w="1526197">
                <a:moveTo>
                  <a:pt x="0" y="0"/>
                </a:moveTo>
                <a:lnTo>
                  <a:pt x="1526197" y="0"/>
                </a:lnTo>
                <a:lnTo>
                  <a:pt x="1526197" y="3308827"/>
                </a:lnTo>
                <a:lnTo>
                  <a:pt x="0" y="330882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1750928">
            <a:off x="4065964" y="214635"/>
            <a:ext cx="2020952" cy="4381469"/>
          </a:xfrm>
          <a:custGeom>
            <a:avLst/>
            <a:gdLst/>
            <a:ahLst/>
            <a:cxnLst/>
            <a:rect r="r" b="b" t="t" l="l"/>
            <a:pathLst>
              <a:path h="4381469" w="2020952">
                <a:moveTo>
                  <a:pt x="0" y="0"/>
                </a:moveTo>
                <a:lnTo>
                  <a:pt x="2020952" y="0"/>
                </a:lnTo>
                <a:lnTo>
                  <a:pt x="2020952" y="4381468"/>
                </a:lnTo>
                <a:lnTo>
                  <a:pt x="0" y="438146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-1556652">
            <a:off x="11589372" y="5569170"/>
            <a:ext cx="2107793" cy="2192762"/>
          </a:xfrm>
          <a:custGeom>
            <a:avLst/>
            <a:gdLst/>
            <a:ahLst/>
            <a:cxnLst/>
            <a:rect r="r" b="b" t="t" l="l"/>
            <a:pathLst>
              <a:path h="2192762" w="2107793">
                <a:moveTo>
                  <a:pt x="0" y="0"/>
                </a:moveTo>
                <a:lnTo>
                  <a:pt x="2107793" y="0"/>
                </a:lnTo>
                <a:lnTo>
                  <a:pt x="2107793" y="2192762"/>
                </a:lnTo>
                <a:lnTo>
                  <a:pt x="0" y="219276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2025152">
            <a:off x="15470764" y="3409159"/>
            <a:ext cx="3007902" cy="3129157"/>
          </a:xfrm>
          <a:custGeom>
            <a:avLst/>
            <a:gdLst/>
            <a:ahLst/>
            <a:cxnLst/>
            <a:rect r="r" b="b" t="t" l="l"/>
            <a:pathLst>
              <a:path h="3129157" w="3007902">
                <a:moveTo>
                  <a:pt x="0" y="0"/>
                </a:moveTo>
                <a:lnTo>
                  <a:pt x="3007902" y="0"/>
                </a:lnTo>
                <a:lnTo>
                  <a:pt x="3007902" y="3129157"/>
                </a:lnTo>
                <a:lnTo>
                  <a:pt x="0" y="312915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8769910" y="2837271"/>
            <a:ext cx="2609575" cy="2814247"/>
          </a:xfrm>
          <a:custGeom>
            <a:avLst/>
            <a:gdLst/>
            <a:ahLst/>
            <a:cxnLst/>
            <a:rect r="r" b="b" t="t" l="l"/>
            <a:pathLst>
              <a:path h="2814247" w="2609575">
                <a:moveTo>
                  <a:pt x="0" y="0"/>
                </a:moveTo>
                <a:lnTo>
                  <a:pt x="2609575" y="0"/>
                </a:lnTo>
                <a:lnTo>
                  <a:pt x="2609575" y="2814247"/>
                </a:lnTo>
                <a:lnTo>
                  <a:pt x="0" y="281424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-5734299">
            <a:off x="15669927" y="7810615"/>
            <a:ext cx="2609575" cy="2814247"/>
          </a:xfrm>
          <a:custGeom>
            <a:avLst/>
            <a:gdLst/>
            <a:ahLst/>
            <a:cxnLst/>
            <a:rect r="r" b="b" t="t" l="l"/>
            <a:pathLst>
              <a:path h="2814247" w="2609575">
                <a:moveTo>
                  <a:pt x="0" y="0"/>
                </a:moveTo>
                <a:lnTo>
                  <a:pt x="2609575" y="0"/>
                </a:lnTo>
                <a:lnTo>
                  <a:pt x="2609575" y="2814248"/>
                </a:lnTo>
                <a:lnTo>
                  <a:pt x="0" y="281424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3127043" y="0"/>
            <a:ext cx="943573" cy="1996981"/>
          </a:xfrm>
          <a:custGeom>
            <a:avLst/>
            <a:gdLst/>
            <a:ahLst/>
            <a:cxnLst/>
            <a:rect r="r" b="b" t="t" l="l"/>
            <a:pathLst>
              <a:path h="1996981" w="943573">
                <a:moveTo>
                  <a:pt x="0" y="0"/>
                </a:moveTo>
                <a:lnTo>
                  <a:pt x="943573" y="0"/>
                </a:lnTo>
                <a:lnTo>
                  <a:pt x="943573" y="1996981"/>
                </a:lnTo>
                <a:lnTo>
                  <a:pt x="0" y="199698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DAFoUzRahsw</dc:identifier>
  <dcterms:modified xsi:type="dcterms:W3CDTF">2011-08-01T06:04:30Z</dcterms:modified>
  <cp:revision>1</cp:revision>
  <dc:title>no, копія</dc:title>
</cp:coreProperties>
</file>