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6" r:id="rId4"/>
    <p:sldId id="257" r:id="rId5"/>
    <p:sldId id="262" r:id="rId6"/>
    <p:sldId id="261" r:id="rId7"/>
    <p:sldId id="259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EC3A-197E-42CD-92A9-30890C786B53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98E1-9014-443A-B4D6-B6A998641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4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EC3A-197E-42CD-92A9-30890C786B53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98E1-9014-443A-B4D6-B6A998641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80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EC3A-197E-42CD-92A9-30890C786B53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98E1-9014-443A-B4D6-B6A998641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40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EC3A-197E-42CD-92A9-30890C786B53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98E1-9014-443A-B4D6-B6A998641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5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EC3A-197E-42CD-92A9-30890C786B53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98E1-9014-443A-B4D6-B6A998641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9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EC3A-197E-42CD-92A9-30890C786B53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98E1-9014-443A-B4D6-B6A998641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9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EC3A-197E-42CD-92A9-30890C786B53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98E1-9014-443A-B4D6-B6A998641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27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EC3A-197E-42CD-92A9-30890C786B53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98E1-9014-443A-B4D6-B6A998641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0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EC3A-197E-42CD-92A9-30890C786B53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98E1-9014-443A-B4D6-B6A998641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3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EC3A-197E-42CD-92A9-30890C786B53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98E1-9014-443A-B4D6-B6A998641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1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EC3A-197E-42CD-92A9-30890C786B53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98E1-9014-443A-B4D6-B6A998641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1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DEC3A-197E-42CD-92A9-30890C786B53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098E1-9014-443A-B4D6-B6A998641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97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uk.wikipedia.org/wiki/%D0%9A%D0%B8%D1%97%D0%B2" TargetMode="External"/><Relationship Id="rId7" Type="http://schemas.openxmlformats.org/officeDocument/2006/relationships/hyperlink" Target="https://uk.wikipedia.org/wiki/%D0%92%D0%B8%D0%B4%D0%B0%D0%B2%D0%BD%D0%B8%D1%86%D1%82%D0%B2%D0%BE_%D0%A1%D1%82%D0%B0%D1%80%D0%BE%D0%B3%D0%BE_%D0%9B%D0%B5%D0%B2%D0%B0" TargetMode="External"/><Relationship Id="rId2" Type="http://schemas.openxmlformats.org/officeDocument/2006/relationships/hyperlink" Target="https://uk.wikipedia.org/wiki/201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4%D0%B8%D0%B2%D0%B0%D0%BA%D0%B8_%D1%96_%D0%B7%D0%B0%D0%BD%D1%83%D0%B4%D0%B8" TargetMode="External"/><Relationship Id="rId5" Type="http://schemas.openxmlformats.org/officeDocument/2006/relationships/hyperlink" Target="https://uk.wikipedia.org/wiki/%D0%A7%D0%B8_%D0%B2%D0%BC%D1%96%D1%94%D1%88_%D1%82%D0%B8_%D1%81%D0%B2%D0%B8%D1%81%D1%82%D0%B0%D1%82%D0%B8,_%D0%AE%D0%B3%D0%B0%D0%BD%D0%BD%D0%BE?" TargetMode="External"/><Relationship Id="rId4" Type="http://schemas.openxmlformats.org/officeDocument/2006/relationships/hyperlink" Target="https://uk.wikipedia.org/wiki/%D0%9A%D0%BD%D0%B8%D0%B6%D0%BA%D0%BE%D0%B2%D0%B8%D0%B9_%D0%B0%D1%80%D1%81%D0%B5%D0%BD%D0%B0%D0%BB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30" y="1872469"/>
            <a:ext cx="5554639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002060"/>
                </a:solidFill>
              </a:rPr>
              <a:t>УЛЬФ СТАРК .БІОГРАФІЯ ТА ТВОРЧІСТЬ. «МАЛЕНЬКА КНИЖКА ПРО ЛЮБОВ»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9803" y="1190137"/>
            <a:ext cx="522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ЗАРУБІЖНА ЛІТЕРАТУРА 7 КЛАС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0251" y="6127845"/>
            <a:ext cx="242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u="sng" dirty="0" smtClean="0"/>
              <a:t>Підготувала Ковальчук В.В</a:t>
            </a:r>
            <a:r>
              <a:rPr lang="uk-UA" b="1" dirty="0" smtClean="0"/>
              <a:t>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329" y="3626795"/>
            <a:ext cx="3066486" cy="30752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927" y="4033836"/>
            <a:ext cx="2106844" cy="2668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51" y="237862"/>
            <a:ext cx="1822862" cy="25117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1923" y="432404"/>
            <a:ext cx="2468682" cy="28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4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9749" y="194143"/>
            <a:ext cx="234286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rgbClr val="002060"/>
                </a:solidFill>
              </a:rPr>
              <a:t>Оскар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</a:rPr>
              <a:t>Кондуктор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rgbClr val="002060"/>
                </a:solidFill>
              </a:rPr>
              <a:t>Мама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rgbClr val="002060"/>
                </a:solidFill>
              </a:rPr>
              <a:t>Парфуми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rgbClr val="002060"/>
                </a:solidFill>
              </a:rPr>
              <a:t>Едвін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err="1" smtClean="0">
                <a:solidFill>
                  <a:srgbClr val="002060"/>
                </a:solidFill>
              </a:rPr>
              <a:t>Ялинки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i="1" dirty="0" err="1" smtClean="0">
                <a:solidFill>
                  <a:srgbClr val="002060"/>
                </a:solidFill>
              </a:rPr>
              <a:t>Ельса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</a:rPr>
              <a:t>Директор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i="1" dirty="0" err="1" smtClean="0">
                <a:solidFill>
                  <a:srgbClr val="002060"/>
                </a:solidFill>
              </a:rPr>
              <a:t>Фред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rgbClr val="002060"/>
                </a:solidFill>
              </a:rPr>
              <a:t>Математика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rgbClr val="002060"/>
                </a:solidFill>
              </a:rPr>
              <a:t>Різдво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150" y="1733027"/>
            <a:ext cx="64371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"Мир" </a:t>
            </a:r>
            <a:r>
              <a:rPr lang="ru-RU" sz="2000" b="1" dirty="0" err="1"/>
              <a:t>зі</a:t>
            </a:r>
            <a:r>
              <a:rPr lang="ru-RU" sz="2000" b="1" dirty="0"/>
              <a:t> </a:t>
            </a:r>
            <a:r>
              <a:rPr lang="ru-RU" sz="2000" b="1" dirty="0" err="1"/>
              <a:t>шведської</a:t>
            </a:r>
            <a:endParaRPr lang="ru-RU" sz="2000" b="1" dirty="0"/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Ким </a:t>
            </a:r>
            <a:r>
              <a:rPr lang="ru-RU" sz="2000" b="1" dirty="0" err="1"/>
              <a:t>працює</a:t>
            </a:r>
            <a:r>
              <a:rPr lang="ru-RU" sz="2000" b="1" dirty="0"/>
              <a:t> </a:t>
            </a:r>
            <a:r>
              <a:rPr lang="ru-RU" sz="2000" b="1" dirty="0" err="1"/>
              <a:t>матір</a:t>
            </a:r>
            <a:r>
              <a:rPr lang="ru-RU" sz="2000" b="1" dirty="0"/>
              <a:t> Фреда?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Перше </a:t>
            </a:r>
            <a:r>
              <a:rPr lang="ru-RU" sz="2000" b="1" dirty="0" err="1"/>
              <a:t>кохання</a:t>
            </a:r>
            <a:r>
              <a:rPr lang="ru-RU" sz="2000" b="1" dirty="0"/>
              <a:t> головного героя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Для Фреда ...  </a:t>
            </a:r>
            <a:r>
              <a:rPr lang="ru-RU" sz="2000" b="1" dirty="0" err="1"/>
              <a:t>була</a:t>
            </a:r>
            <a:r>
              <a:rPr lang="ru-RU" sz="2000" b="1" dirty="0"/>
              <a:t> </a:t>
            </a:r>
            <a:r>
              <a:rPr lang="ru-RU" sz="2000" b="1" dirty="0" err="1"/>
              <a:t>найулюбленішим</a:t>
            </a:r>
            <a:r>
              <a:rPr lang="ru-RU" sz="2000" b="1" dirty="0"/>
              <a:t> предметом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Яке свято </a:t>
            </a:r>
            <a:r>
              <a:rPr lang="ru-RU" sz="2000" b="1" dirty="0" err="1"/>
              <a:t>наближалось</a:t>
            </a:r>
            <a:r>
              <a:rPr lang="ru-RU" sz="2000" b="1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допомагав</a:t>
            </a:r>
            <a:r>
              <a:rPr lang="ru-RU" sz="2000" b="1" dirty="0"/>
              <a:t> </a:t>
            </a:r>
            <a:r>
              <a:rPr lang="ru-RU" sz="2000" b="1" dirty="0" err="1"/>
              <a:t>продавати</a:t>
            </a:r>
            <a:r>
              <a:rPr lang="ru-RU" sz="2000" b="1" dirty="0"/>
              <a:t> Фред </a:t>
            </a:r>
            <a:r>
              <a:rPr lang="ru-RU" sz="2000" b="1" dirty="0" err="1"/>
              <a:t>Гранфошу</a:t>
            </a:r>
            <a:r>
              <a:rPr lang="ru-RU" sz="2000" b="1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err="1"/>
              <a:t>Хто</a:t>
            </a:r>
            <a:r>
              <a:rPr lang="ru-RU" sz="2000" b="1" dirty="0"/>
              <a:t> </a:t>
            </a:r>
            <a:r>
              <a:rPr lang="ru-RU" sz="2000" b="1" dirty="0" err="1"/>
              <a:t>танцював</a:t>
            </a:r>
            <a:r>
              <a:rPr lang="ru-RU" sz="2000" b="1" dirty="0"/>
              <a:t> </a:t>
            </a:r>
            <a:r>
              <a:rPr lang="ru-RU" sz="2000" b="1" dirty="0" err="1"/>
              <a:t>зі</a:t>
            </a:r>
            <a:r>
              <a:rPr lang="ru-RU" sz="2000" b="1" dirty="0"/>
              <a:t> шваброю?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"</a:t>
            </a:r>
            <a:r>
              <a:rPr lang="ru-RU" sz="2000" b="1" dirty="0" err="1"/>
              <a:t>Вийшов</a:t>
            </a:r>
            <a:r>
              <a:rPr lang="ru-RU" sz="2000" b="1" dirty="0"/>
              <a:t> </a:t>
            </a:r>
            <a:r>
              <a:rPr lang="ru-RU" sz="2000" b="1" dirty="0" err="1"/>
              <a:t>скелетний</a:t>
            </a:r>
            <a:r>
              <a:rPr lang="ru-RU" sz="2000" b="1" dirty="0"/>
              <a:t> фюрер"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err="1"/>
              <a:t>Найкращий</a:t>
            </a:r>
            <a:r>
              <a:rPr lang="ru-RU" sz="2000" b="1" dirty="0"/>
              <a:t> друг головного героя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подарував</a:t>
            </a:r>
            <a:r>
              <a:rPr lang="ru-RU" sz="2000" b="1" dirty="0"/>
              <a:t> </a:t>
            </a:r>
            <a:r>
              <a:rPr lang="ru-RU" sz="2000" b="1" dirty="0" err="1"/>
              <a:t>мамі</a:t>
            </a:r>
            <a:r>
              <a:rPr lang="ru-RU" sz="2000" b="1" dirty="0"/>
              <a:t> Фред на </a:t>
            </a:r>
            <a:r>
              <a:rPr lang="ru-RU" sz="2000" b="1" dirty="0" err="1"/>
              <a:t>Різдво</a:t>
            </a:r>
            <a:r>
              <a:rPr lang="ru-RU" sz="2000" b="1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err="1"/>
              <a:t>Батько</a:t>
            </a:r>
            <a:r>
              <a:rPr lang="ru-RU" sz="2000" b="1" dirty="0"/>
              <a:t> Фреда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1816" y="641445"/>
            <a:ext cx="3630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solidFill>
                  <a:schemeClr val="accent5">
                    <a:lumMod val="50000"/>
                  </a:schemeClr>
                </a:solidFill>
              </a:rPr>
              <a:t>Установи відповідність </a:t>
            </a:r>
            <a:endParaRPr lang="ru-RU" sz="24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615" y="240398"/>
            <a:ext cx="1965845" cy="12637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607" y="4320909"/>
            <a:ext cx="1876425" cy="2428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049" y="2177529"/>
            <a:ext cx="2466975" cy="1847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357" y="5210902"/>
            <a:ext cx="2609850" cy="14045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601" y="240398"/>
            <a:ext cx="976739" cy="11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2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787" y="2214562"/>
            <a:ext cx="2116470" cy="2739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804012" y="614149"/>
            <a:ext cx="281144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b="1" i="1" u="sng" dirty="0" smtClean="0">
                <a:solidFill>
                  <a:schemeClr val="accent5">
                    <a:lumMod val="50000"/>
                  </a:schemeClr>
                </a:solidFill>
              </a:rPr>
              <a:t>ХАРАКТЕРИСТИКА ФРЕДА</a:t>
            </a:r>
            <a:endParaRPr lang="ru-RU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38281" y="1596788"/>
            <a:ext cx="4217158" cy="5049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9433" y="1596789"/>
            <a:ext cx="4191603" cy="5049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6046829" y="983481"/>
            <a:ext cx="245659" cy="927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49" y="307495"/>
            <a:ext cx="927339" cy="9826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74210" y="1160060"/>
            <a:ext cx="114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ВЧИНКИ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877869" y="1194600"/>
            <a:ext cx="19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РИСИ ХАРАКТЕРУ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094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1057" y="545910"/>
            <a:ext cx="26613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b="1" i="1" u="sng" dirty="0" smtClean="0">
                <a:solidFill>
                  <a:schemeClr val="accent5">
                    <a:lumMod val="50000"/>
                  </a:schemeClr>
                </a:solidFill>
              </a:rPr>
              <a:t>НАПИШИ ЛИСТА ФРЕДУ</a:t>
            </a:r>
            <a:endParaRPr lang="ru-RU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70" y="1080054"/>
            <a:ext cx="9268085" cy="5566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916" y="253099"/>
            <a:ext cx="2237716" cy="14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6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181" y="434832"/>
            <a:ext cx="9826243" cy="2608406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3600" b="1" dirty="0" err="1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Ульф</a:t>
            </a: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Старк</a:t>
            </a:r>
            <a:r>
              <a:rPr lang="ru-RU" sz="36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 </a:t>
            </a:r>
            <a:r>
              <a:rPr lang="ru-RU" sz="3600" b="1" dirty="0" err="1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endParaRPr lang="ru-RU" sz="2800" b="1" dirty="0">
              <a:solidFill>
                <a:srgbClr val="00206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квітні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2016"/>
              </a:rPr>
              <a:t>2016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року за </a:t>
            </a:r>
            <a:r>
              <a:rPr lang="ru-RU" sz="2000" b="1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Посольства </a:t>
            </a:r>
            <a:r>
              <a:rPr lang="ru-RU" sz="2000" b="1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Швеції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Swedish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Arts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Council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Шведського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Ульфа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Старка запросили до </a:t>
            </a:r>
            <a:r>
              <a:rPr lang="ru-RU" sz="2000" b="1" dirty="0" err="1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Київ"/>
              </a:rPr>
              <a:t>Києва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1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почесного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гостя  </a:t>
            </a:r>
            <a:r>
              <a:rPr lang="ru-RU" sz="2000" b="1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Дитячої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Книжковий арсенал"/>
              </a:rPr>
              <a:t>Книжкового</a:t>
            </a:r>
            <a:r>
              <a:rPr lang="ru-RU" sz="2000" b="1" dirty="0" smtClean="0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Книжковий арсенал"/>
              </a:rPr>
              <a:t> </a:t>
            </a:r>
            <a:r>
              <a:rPr lang="ru-RU" sz="2000" b="1" dirty="0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Книжковий арсенал"/>
              </a:rPr>
              <a:t>Арсеналу</a:t>
            </a:r>
            <a:r>
              <a:rPr lang="ru-RU" sz="2000" b="1" dirty="0" smtClean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Автор </a:t>
            </a:r>
            <a:r>
              <a:rPr lang="ru-RU" sz="2000" b="1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презентував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1" dirty="0" smtClean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твори 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Чи вмієш ти свистати, Юганно?"/>
              </a:rPr>
              <a:t>«</a:t>
            </a:r>
            <a:r>
              <a:rPr lang="ru-RU" sz="2000" b="1" dirty="0" err="1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Чи вмієш ти свистати, Юганно?"/>
              </a:rPr>
              <a:t>Чи</a:t>
            </a:r>
            <a:r>
              <a:rPr lang="ru-RU" sz="2000" b="1" dirty="0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Чи вмієш ти свистати, Юганно?"/>
              </a:rPr>
              <a:t> </a:t>
            </a:r>
            <a:r>
              <a:rPr lang="ru-RU" sz="2000" b="1" dirty="0" err="1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Чи вмієш ти свистати, Юганно?"/>
              </a:rPr>
              <a:t>вмієш</a:t>
            </a:r>
            <a:r>
              <a:rPr lang="ru-RU" sz="2000" b="1" dirty="0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Чи вмієш ти свистати, Юганно?"/>
              </a:rPr>
              <a:t> </a:t>
            </a:r>
            <a:r>
              <a:rPr lang="ru-RU" sz="2000" b="1" dirty="0" err="1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Чи вмієш ти свистати, Юганно?"/>
              </a:rPr>
              <a:t>ти</a:t>
            </a:r>
            <a:r>
              <a:rPr lang="ru-RU" sz="2000" b="1" dirty="0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Чи вмієш ти свистати, Юганно?"/>
              </a:rPr>
              <a:t> </a:t>
            </a:r>
            <a:r>
              <a:rPr lang="ru-RU" sz="2000" b="1" dirty="0" err="1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Чи вмієш ти свистати, Юганно?"/>
              </a:rPr>
              <a:t>свистати</a:t>
            </a:r>
            <a:r>
              <a:rPr lang="ru-RU" sz="2000" b="1" dirty="0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Чи вмієш ти свистати, Юганно?"/>
              </a:rPr>
              <a:t>, </a:t>
            </a:r>
            <a:r>
              <a:rPr lang="ru-RU" sz="2000" b="1" dirty="0" err="1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Чи вмієш ти свистати, Юганно?"/>
              </a:rPr>
              <a:t>Юганно</a:t>
            </a:r>
            <a:r>
              <a:rPr lang="ru-RU" sz="2000" b="1" dirty="0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Чи вмієш ти свистати, Юганно?"/>
              </a:rPr>
              <a:t>?»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dirty="0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Диваки і зануди"/>
              </a:rPr>
              <a:t>«</a:t>
            </a:r>
            <a:r>
              <a:rPr lang="ru-RU" sz="2000" b="1" dirty="0" err="1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Диваки і зануди"/>
              </a:rPr>
              <a:t>Диваки</a:t>
            </a:r>
            <a:r>
              <a:rPr lang="ru-RU" sz="2000" b="1" dirty="0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Диваки і зануди"/>
              </a:rPr>
              <a:t> і </a:t>
            </a:r>
            <a:r>
              <a:rPr lang="ru-RU" sz="2000" b="1" dirty="0" err="1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Диваки і зануди"/>
              </a:rPr>
              <a:t>зануди</a:t>
            </a:r>
            <a:r>
              <a:rPr lang="ru-RU" sz="2000" b="1" dirty="0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Диваки і зануди"/>
              </a:rPr>
              <a:t>»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 smtClean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вийшли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українському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перекладі</a:t>
            </a:r>
            <a:r>
              <a:rPr lang="ru-RU" sz="2000" b="1" dirty="0" smtClean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r>
              <a:rPr lang="ru-RU" sz="2000" b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Видавництво Старого Лева"/>
              </a:rPr>
              <a:t>«</a:t>
            </a:r>
            <a:r>
              <a:rPr lang="ru-RU" sz="2000" b="1" dirty="0" err="1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Видавництво Старого Лева"/>
              </a:rPr>
              <a:t>Видавництві</a:t>
            </a:r>
            <a:r>
              <a:rPr lang="ru-RU" sz="2000" b="1" dirty="0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Видавництво Старого Лева"/>
              </a:rPr>
              <a:t> Старого Лева</a:t>
            </a:r>
            <a:r>
              <a:rPr lang="ru-RU" sz="2000" b="1" dirty="0" smtClean="0">
                <a:solidFill>
                  <a:srgbClr val="0645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Видавництво Старого Лева"/>
              </a:rPr>
              <a:t>»</a:t>
            </a:r>
            <a:r>
              <a:rPr lang="ru-RU" sz="2000" b="1" dirty="0" smtClean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987" y="3850934"/>
            <a:ext cx="4476320" cy="27682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7800" y="3043238"/>
            <a:ext cx="4814810" cy="360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5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100" y="163131"/>
            <a:ext cx="2143125" cy="2143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712" y="5041069"/>
            <a:ext cx="2857500" cy="16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598" y="2185343"/>
            <a:ext cx="2466975" cy="184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089" y="4326871"/>
            <a:ext cx="1962150" cy="2333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712" y="2555221"/>
            <a:ext cx="2571750" cy="1771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7725" y="2555221"/>
            <a:ext cx="2857500" cy="160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1116" y="4404387"/>
            <a:ext cx="2143125" cy="2143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719" y="1887334"/>
            <a:ext cx="1753417" cy="24395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84047" y="607889"/>
            <a:ext cx="396233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solidFill>
                  <a:srgbClr val="002060"/>
                </a:solidFill>
              </a:rPr>
              <a:t>ФОТОГАЛЕРЕЯ ПИСЬМЕННИКА ТА СЦЕНАРИСТА УЛЬФА СТАРКА</a:t>
            </a:r>
            <a:endParaRPr lang="ru-RU" sz="2400" b="1" i="1" u="sng" dirty="0">
              <a:solidFill>
                <a:srgbClr val="00206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986" y="4665617"/>
            <a:ext cx="2955772" cy="19948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7498" y="378004"/>
            <a:ext cx="1714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7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33" y="95888"/>
            <a:ext cx="1752600" cy="2600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784" y="3637160"/>
            <a:ext cx="1762125" cy="2228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606" y="935745"/>
            <a:ext cx="2057400" cy="2219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688" y="1011945"/>
            <a:ext cx="2143125" cy="2925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767" y="1460665"/>
            <a:ext cx="1847850" cy="2476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3921" y="4336924"/>
            <a:ext cx="1895475" cy="2409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1646" y="2379860"/>
            <a:ext cx="1819275" cy="2514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0184" y="3322835"/>
            <a:ext cx="1600200" cy="285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0929" y="5056130"/>
            <a:ext cx="1619759" cy="16197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71951" y="174506"/>
            <a:ext cx="1885950" cy="24193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78659" y="4285114"/>
            <a:ext cx="1914525" cy="23907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396" y="2915244"/>
            <a:ext cx="1737511" cy="27485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52885" y="409433"/>
            <a:ext cx="521344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solidFill>
                  <a:srgbClr val="002060"/>
                </a:solidFill>
              </a:rPr>
              <a:t>ТВОРЧА СПАДЩИНА ПИСЬМЕННИКА</a:t>
            </a:r>
            <a:endParaRPr lang="ru-RU" sz="24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6" y="2362200"/>
            <a:ext cx="3071698" cy="42824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66364" y="1443841"/>
            <a:ext cx="864813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Ульф </a:t>
            </a:r>
            <a:r>
              <a:rPr lang="ru-RU" sz="2400" b="1" i="1" dirty="0" err="1" smtClean="0"/>
              <a:t>Старк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народився</a:t>
            </a:r>
            <a:r>
              <a:rPr lang="ru-RU" sz="2400" b="1" i="1" dirty="0" smtClean="0"/>
              <a:t> в </a:t>
            </a:r>
            <a:r>
              <a:rPr lang="ru-RU" sz="2400" b="1" i="1" dirty="0" smtClean="0">
                <a:solidFill>
                  <a:srgbClr val="002060"/>
                </a:solidFill>
              </a:rPr>
              <a:t>_______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році</a:t>
            </a:r>
            <a:r>
              <a:rPr lang="ru-RU" sz="2400" b="1" i="1" dirty="0" smtClean="0"/>
              <a:t> в м.____________ в </a:t>
            </a:r>
            <a:r>
              <a:rPr lang="ru-RU" sz="2400" b="1" i="1" dirty="0" err="1" smtClean="0"/>
              <a:t>сім’ї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____________</a:t>
            </a:r>
            <a:r>
              <a:rPr lang="ru-RU" sz="2400" b="1" i="1" dirty="0" smtClean="0"/>
              <a:t>. Рано </a:t>
            </a:r>
            <a:r>
              <a:rPr lang="ru-RU" sz="2400" b="1" i="1" dirty="0" err="1" smtClean="0"/>
              <a:t>втратив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_______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залишило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глибокий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слід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його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житті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Дебютував</a:t>
            </a:r>
            <a:r>
              <a:rPr lang="ru-RU" sz="2400" b="1" i="1" dirty="0" smtClean="0"/>
              <a:t> у </a:t>
            </a:r>
            <a:r>
              <a:rPr lang="ru-RU" sz="2400" b="1" i="1" dirty="0" smtClean="0">
                <a:solidFill>
                  <a:srgbClr val="002060"/>
                </a:solidFill>
              </a:rPr>
              <a:t>_____ </a:t>
            </a:r>
            <a:r>
              <a:rPr lang="ru-RU" sz="2400" b="1" i="1" dirty="0" err="1" smtClean="0"/>
              <a:t>році</a:t>
            </a:r>
            <a:r>
              <a:rPr lang="ru-RU" sz="2400" b="1" i="1" dirty="0" smtClean="0"/>
              <a:t> як автор книг для </a:t>
            </a:r>
            <a:r>
              <a:rPr lang="ru-RU" sz="2400" b="1" i="1" dirty="0" err="1" smtClean="0"/>
              <a:t>дорослих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Перші</a:t>
            </a:r>
            <a:r>
              <a:rPr lang="ru-RU" sz="2400" b="1" i="1" dirty="0" smtClean="0"/>
              <a:t> твори Старка для </a:t>
            </a:r>
            <a:r>
              <a:rPr lang="ru-RU" sz="2400" b="1" i="1" dirty="0" smtClean="0">
                <a:solidFill>
                  <a:srgbClr val="002060"/>
                </a:solidFill>
              </a:rPr>
              <a:t>______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були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надруковані</a:t>
            </a:r>
            <a:r>
              <a:rPr lang="ru-RU" sz="2400" b="1" i="1" dirty="0" smtClean="0"/>
              <a:t> в 1975 і 1976 роках. Першим </a:t>
            </a:r>
            <a:r>
              <a:rPr lang="ru-RU" sz="2400" b="1" i="1" dirty="0" err="1" smtClean="0"/>
              <a:t>твором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Ульфа</a:t>
            </a:r>
            <a:r>
              <a:rPr lang="ru-RU" sz="2400" b="1" i="1" dirty="0" smtClean="0"/>
              <a:t> Старка </a:t>
            </a:r>
            <a:r>
              <a:rPr lang="ru-RU" sz="2400" b="1" i="1" dirty="0" err="1" smtClean="0"/>
              <a:t>була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повість</a:t>
            </a:r>
            <a:r>
              <a:rPr lang="ru-RU" sz="2400" b="1" i="1" dirty="0" smtClean="0"/>
              <a:t> «</a:t>
            </a:r>
            <a:r>
              <a:rPr lang="ru-RU" sz="2400" b="1" i="1" dirty="0" smtClean="0">
                <a:solidFill>
                  <a:srgbClr val="002060"/>
                </a:solidFill>
              </a:rPr>
              <a:t>_____________________________</a:t>
            </a:r>
            <a:r>
              <a:rPr lang="ru-RU" sz="2400" b="1" i="1" dirty="0" smtClean="0"/>
              <a:t> ». У 1984 </a:t>
            </a:r>
            <a:r>
              <a:rPr lang="ru-RU" sz="2400" b="1" i="1" dirty="0" err="1" smtClean="0"/>
              <a:t>році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вирішив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писати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лише</a:t>
            </a:r>
            <a:r>
              <a:rPr lang="ru-RU" sz="2400" b="1" i="1" dirty="0" smtClean="0"/>
              <a:t> для </a:t>
            </a:r>
            <a:r>
              <a:rPr lang="ru-RU" sz="2400" b="1" i="1" dirty="0" err="1" smtClean="0"/>
              <a:t>дітей</a:t>
            </a:r>
            <a:r>
              <a:rPr lang="ru-RU" sz="2400" b="1" i="1" dirty="0" smtClean="0"/>
              <a:t>. Зараз </a:t>
            </a:r>
            <a:r>
              <a:rPr lang="ru-RU" sz="2400" b="1" i="1" dirty="0" err="1" smtClean="0"/>
              <a:t>він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вважається</a:t>
            </a:r>
            <a:r>
              <a:rPr lang="ru-RU" sz="2400" b="1" i="1" dirty="0" smtClean="0"/>
              <a:t> одним з </a:t>
            </a:r>
            <a:r>
              <a:rPr lang="ru-RU" sz="2400" b="1" i="1" dirty="0" err="1" smtClean="0"/>
              <a:t>найвідоміших</a:t>
            </a:r>
            <a:r>
              <a:rPr lang="ru-RU" sz="2400" b="1" i="1" dirty="0" smtClean="0"/>
              <a:t> і </a:t>
            </a:r>
            <a:r>
              <a:rPr lang="ru-RU" sz="2400" b="1" i="1" dirty="0" err="1" smtClean="0"/>
              <a:t>шанованих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світі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дитячих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письменників</a:t>
            </a:r>
            <a:r>
              <a:rPr lang="ru-RU" sz="2400" b="1" i="1" dirty="0" smtClean="0"/>
              <a:t>. У </a:t>
            </a:r>
            <a:r>
              <a:rPr lang="ru-RU" sz="2400" b="1" i="1" dirty="0" smtClean="0">
                <a:solidFill>
                  <a:srgbClr val="002060"/>
                </a:solidFill>
              </a:rPr>
              <a:t>______р.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отримав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_______________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Дитячу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Книжкову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премію</a:t>
            </a:r>
            <a:r>
              <a:rPr lang="ru-RU" sz="2400" b="1" i="1" dirty="0" smtClean="0"/>
              <a:t>, а в 2000 </a:t>
            </a:r>
            <a:r>
              <a:rPr lang="ru-RU" sz="2400" b="1" i="1" dirty="0" err="1" smtClean="0"/>
              <a:t>році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Міжнародне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журі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Премії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______________ </a:t>
            </a:r>
            <a:r>
              <a:rPr lang="ru-RU" sz="2400" b="1" i="1" dirty="0" err="1" smtClean="0"/>
              <a:t>відзначило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його</a:t>
            </a:r>
            <a:r>
              <a:rPr lang="ru-RU" sz="2400" b="1" i="1" dirty="0" smtClean="0"/>
              <a:t> заслуги </a:t>
            </a:r>
            <a:r>
              <a:rPr lang="ru-RU" sz="2400" b="1" i="1" dirty="0" err="1" smtClean="0"/>
              <a:t>особливим</a:t>
            </a:r>
            <a:r>
              <a:rPr lang="ru-RU" sz="2400" b="1" i="1" dirty="0" smtClean="0"/>
              <a:t> дипломом. </a:t>
            </a:r>
            <a:r>
              <a:rPr lang="ru-RU" sz="2400" b="1" i="1" dirty="0" err="1" smtClean="0"/>
              <a:t>Старк</a:t>
            </a:r>
            <a:r>
              <a:rPr lang="ru-RU" sz="2400" b="1" i="1" dirty="0" smtClean="0"/>
              <a:t> помер 13 </a:t>
            </a:r>
            <a:r>
              <a:rPr lang="ru-RU" sz="2400" b="1" i="1" dirty="0" err="1" smtClean="0"/>
              <a:t>червня</a:t>
            </a:r>
            <a:r>
              <a:rPr lang="ru-RU" sz="2400" b="1" i="1" dirty="0" smtClean="0"/>
              <a:t> 2017 року в м.</a:t>
            </a:r>
            <a:r>
              <a:rPr lang="ru-RU" sz="2400" b="1" i="1" dirty="0" smtClean="0">
                <a:solidFill>
                  <a:srgbClr val="002060"/>
                </a:solidFill>
              </a:rPr>
              <a:t>_________________</a:t>
            </a:r>
            <a:r>
              <a:rPr lang="ru-RU" sz="2400" b="1" i="1" dirty="0" smtClean="0"/>
              <a:t>, у </a:t>
            </a:r>
            <a:r>
              <a:rPr lang="ru-RU" sz="2400" b="1" i="1" dirty="0" err="1" smtClean="0"/>
              <a:t>віці</a:t>
            </a:r>
            <a:r>
              <a:rPr lang="ru-RU" sz="2400" b="1" i="1" dirty="0" smtClean="0"/>
              <a:t> 72 </a:t>
            </a:r>
            <a:r>
              <a:rPr lang="ru-RU" sz="2400" b="1" i="1" dirty="0" err="1" smtClean="0"/>
              <a:t>років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після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перенесеного</a:t>
            </a:r>
            <a:r>
              <a:rPr lang="ru-RU" sz="2400" b="1" i="1" dirty="0" smtClean="0"/>
              <a:t> раку.</a:t>
            </a:r>
            <a:endParaRPr lang="ru-RU" sz="24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8309">
            <a:off x="10532864" y="349762"/>
            <a:ext cx="927354" cy="898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2317" y="641445"/>
            <a:ext cx="453105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b="1" i="1" u="sng" dirty="0" smtClean="0">
                <a:solidFill>
                  <a:srgbClr val="002060"/>
                </a:solidFill>
              </a:rPr>
              <a:t>ЩО ВІДОМО ПРО ЖИТТЯ ПИСЬМЕННИКА?</a:t>
            </a:r>
            <a:endParaRPr lang="ru-RU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6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6236" y="1444094"/>
            <a:ext cx="87573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Ульф </a:t>
            </a:r>
            <a:r>
              <a:rPr lang="ru-RU" sz="2400" b="1" i="1" dirty="0" err="1" smtClean="0"/>
              <a:t>Старк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народився</a:t>
            </a:r>
            <a:r>
              <a:rPr lang="ru-RU" sz="2400" b="1" i="1" dirty="0" smtClean="0"/>
              <a:t> в </a:t>
            </a:r>
            <a:r>
              <a:rPr lang="ru-RU" sz="2400" b="1" i="1" dirty="0" smtClean="0">
                <a:solidFill>
                  <a:srgbClr val="002060"/>
                </a:solidFill>
              </a:rPr>
              <a:t>1944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році</a:t>
            </a:r>
            <a:r>
              <a:rPr lang="ru-RU" sz="2400" b="1" i="1" dirty="0" smtClean="0"/>
              <a:t> в 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Стокгольмі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сім’ї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дантиста</a:t>
            </a:r>
            <a:r>
              <a:rPr lang="ru-RU" sz="2400" b="1" i="1" dirty="0" smtClean="0"/>
              <a:t>. Рано </a:t>
            </a:r>
            <a:r>
              <a:rPr lang="ru-RU" sz="2400" b="1" i="1" dirty="0" err="1" smtClean="0"/>
              <a:t>втратив</a:t>
            </a:r>
            <a:r>
              <a:rPr lang="ru-RU" sz="2400" b="1" i="1" dirty="0" smtClean="0"/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матір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залишило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глибокий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слід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його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житті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Дебютував</a:t>
            </a:r>
            <a:r>
              <a:rPr lang="ru-RU" sz="2400" b="1" i="1" dirty="0" smtClean="0"/>
              <a:t> у </a:t>
            </a:r>
            <a:r>
              <a:rPr lang="ru-RU" sz="2400" b="1" i="1" dirty="0" smtClean="0">
                <a:solidFill>
                  <a:srgbClr val="002060"/>
                </a:solidFill>
              </a:rPr>
              <a:t>1964 </a:t>
            </a:r>
            <a:r>
              <a:rPr lang="ru-RU" sz="2400" b="1" i="1" dirty="0" err="1" smtClean="0"/>
              <a:t>році</a:t>
            </a:r>
            <a:r>
              <a:rPr lang="ru-RU" sz="2400" b="1" i="1" dirty="0" smtClean="0"/>
              <a:t> як автор книг для </a:t>
            </a:r>
            <a:r>
              <a:rPr lang="ru-RU" sz="2400" b="1" i="1" dirty="0" err="1" smtClean="0"/>
              <a:t>дорослих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Перші</a:t>
            </a:r>
            <a:r>
              <a:rPr lang="ru-RU" sz="2400" b="1" i="1" dirty="0" smtClean="0"/>
              <a:t> твори Старка для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дітей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були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надруковані</a:t>
            </a:r>
            <a:r>
              <a:rPr lang="ru-RU" sz="2400" b="1" i="1" dirty="0" smtClean="0"/>
              <a:t> в 1975 і 1976 роках. Першим </a:t>
            </a:r>
            <a:r>
              <a:rPr lang="ru-RU" sz="2400" b="1" i="1" dirty="0" err="1" smtClean="0"/>
              <a:t>твором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Ульфа</a:t>
            </a:r>
            <a:r>
              <a:rPr lang="ru-RU" sz="2400" b="1" i="1" dirty="0" smtClean="0"/>
              <a:t> Старка </a:t>
            </a:r>
            <a:r>
              <a:rPr lang="ru-RU" sz="2400" b="1" i="1" dirty="0" err="1" smtClean="0"/>
              <a:t>була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повість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“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Петтер</a:t>
            </a:r>
            <a:r>
              <a:rPr lang="ru-RU" sz="2400" b="1" i="1" dirty="0" smtClean="0">
                <a:solidFill>
                  <a:srgbClr val="002060"/>
                </a:solidFill>
              </a:rPr>
              <a:t> і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червоний</a:t>
            </a:r>
            <a:r>
              <a:rPr lang="ru-RU" sz="2400" b="1" i="1" dirty="0" smtClean="0">
                <a:solidFill>
                  <a:srgbClr val="002060"/>
                </a:solidFill>
              </a:rPr>
              <a:t> птах”</a:t>
            </a:r>
            <a:r>
              <a:rPr lang="ru-RU" sz="2400" b="1" i="1" dirty="0"/>
              <a:t> </a:t>
            </a:r>
            <a:r>
              <a:rPr lang="ru-RU" sz="2400" b="1" i="1" dirty="0" smtClean="0"/>
              <a:t>. У 1984 </a:t>
            </a:r>
            <a:r>
              <a:rPr lang="ru-RU" sz="2400" b="1" i="1" dirty="0" err="1" smtClean="0"/>
              <a:t>році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вирішив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писати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лише</a:t>
            </a:r>
            <a:r>
              <a:rPr lang="ru-RU" sz="2400" b="1" i="1" dirty="0" smtClean="0"/>
              <a:t> для </a:t>
            </a:r>
            <a:r>
              <a:rPr lang="ru-RU" sz="2400" b="1" i="1" dirty="0" err="1" smtClean="0"/>
              <a:t>дітей</a:t>
            </a:r>
            <a:r>
              <a:rPr lang="ru-RU" sz="2400" b="1" i="1" dirty="0" smtClean="0"/>
              <a:t>. Зараз </a:t>
            </a:r>
            <a:r>
              <a:rPr lang="ru-RU" sz="2400" b="1" i="1" dirty="0" err="1" smtClean="0"/>
              <a:t>він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вважається</a:t>
            </a:r>
            <a:r>
              <a:rPr lang="ru-RU" sz="2400" b="1" i="1" dirty="0" smtClean="0"/>
              <a:t> одним з </a:t>
            </a:r>
            <a:r>
              <a:rPr lang="ru-RU" sz="2400" b="1" i="1" dirty="0" err="1" smtClean="0"/>
              <a:t>найвідоміших</a:t>
            </a:r>
            <a:r>
              <a:rPr lang="ru-RU" sz="2400" b="1" i="1" dirty="0" smtClean="0"/>
              <a:t> і </a:t>
            </a:r>
            <a:r>
              <a:rPr lang="ru-RU" sz="2400" b="1" i="1" dirty="0" err="1" smtClean="0"/>
              <a:t>шанованих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світі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дитячих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письменників</a:t>
            </a:r>
            <a:r>
              <a:rPr lang="ru-RU" sz="2400" b="1" i="1" dirty="0" smtClean="0"/>
              <a:t>. У </a:t>
            </a:r>
            <a:r>
              <a:rPr lang="ru-RU" sz="2400" b="1" i="1" dirty="0" smtClean="0">
                <a:solidFill>
                  <a:srgbClr val="002060"/>
                </a:solidFill>
              </a:rPr>
              <a:t>1998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отримав</a:t>
            </a:r>
            <a:r>
              <a:rPr lang="ru-RU" sz="2400" b="1" i="1" dirty="0" smtClean="0"/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скандинавську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Дитячу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Книжкову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премію</a:t>
            </a:r>
            <a:r>
              <a:rPr lang="ru-RU" sz="2400" b="1" i="1" dirty="0" smtClean="0"/>
              <a:t>, а в 2000 </a:t>
            </a:r>
            <a:r>
              <a:rPr lang="ru-RU" sz="2400" b="1" i="1" dirty="0" err="1" smtClean="0"/>
              <a:t>році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Міжнародне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журі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Премії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Х. К. Андерсена </a:t>
            </a:r>
            <a:r>
              <a:rPr lang="ru-RU" sz="2400" b="1" i="1" dirty="0" err="1" smtClean="0"/>
              <a:t>відзначило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його</a:t>
            </a:r>
            <a:r>
              <a:rPr lang="ru-RU" sz="2400" b="1" i="1" dirty="0" smtClean="0"/>
              <a:t> заслуги </a:t>
            </a:r>
            <a:r>
              <a:rPr lang="ru-RU" sz="2400" b="1" i="1" dirty="0" err="1" smtClean="0"/>
              <a:t>особливим</a:t>
            </a:r>
            <a:r>
              <a:rPr lang="ru-RU" sz="2400" b="1" i="1" dirty="0" smtClean="0"/>
              <a:t> дипломом. </a:t>
            </a:r>
            <a:r>
              <a:rPr lang="ru-RU" sz="2400" b="1" i="1" dirty="0" err="1" smtClean="0"/>
              <a:t>Старк</a:t>
            </a:r>
            <a:r>
              <a:rPr lang="ru-RU" sz="2400" b="1" i="1" dirty="0" smtClean="0"/>
              <a:t> помер 13 </a:t>
            </a:r>
            <a:r>
              <a:rPr lang="ru-RU" sz="2400" b="1" i="1" dirty="0" err="1" smtClean="0"/>
              <a:t>червня</a:t>
            </a:r>
            <a:r>
              <a:rPr lang="ru-RU" sz="2400" b="1" i="1" dirty="0" smtClean="0"/>
              <a:t> 2017 року в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Стокгольмі</a:t>
            </a:r>
            <a:r>
              <a:rPr lang="ru-RU" sz="2400" b="1" i="1" dirty="0" smtClean="0"/>
              <a:t>, у </a:t>
            </a:r>
            <a:r>
              <a:rPr lang="ru-RU" sz="2400" b="1" i="1" dirty="0" err="1" smtClean="0"/>
              <a:t>віці</a:t>
            </a:r>
            <a:r>
              <a:rPr lang="ru-RU" sz="2400" b="1" i="1" dirty="0" smtClean="0"/>
              <a:t> 72 </a:t>
            </a:r>
            <a:r>
              <a:rPr lang="ru-RU" sz="2400" b="1" i="1" dirty="0" err="1" smtClean="0"/>
              <a:t>років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після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перенесеного</a:t>
            </a:r>
            <a:r>
              <a:rPr lang="ru-RU" sz="2400" b="1" i="1" dirty="0" smtClean="0"/>
              <a:t> раку.</a:t>
            </a:r>
            <a:endParaRPr lang="ru-RU" sz="2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18" y="2729553"/>
            <a:ext cx="2698438" cy="39656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49922" y="641445"/>
            <a:ext cx="2306471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uk-UA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ПЕРЕВІР СЕБЕ</a:t>
            </a:r>
            <a:endParaRPr lang="ru-RU" sz="28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72889">
            <a:off x="10633961" y="399087"/>
            <a:ext cx="1039862" cy="10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7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9605" y="317723"/>
            <a:ext cx="352112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solidFill>
                  <a:srgbClr val="002060"/>
                </a:solidFill>
              </a:rPr>
              <a:t>ЦІКАВІ ФАКТИ ІЗ ЖИТТЯ </a:t>
            </a:r>
            <a:endParaRPr lang="ru-RU" sz="2400" b="1" i="1" u="sng" dirty="0">
              <a:solidFill>
                <a:srgbClr val="002060"/>
              </a:solidFill>
            </a:endParaRPr>
          </a:p>
        </p:txBody>
      </p:sp>
      <p:sp>
        <p:nvSpPr>
          <p:cNvPr id="4" name="7-конечная звезда 3"/>
          <p:cNvSpPr/>
          <p:nvPr/>
        </p:nvSpPr>
        <p:spPr>
          <a:xfrm>
            <a:off x="53523" y="138956"/>
            <a:ext cx="3476487" cy="30595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В </a:t>
            </a:r>
            <a:r>
              <a:rPr lang="ru-RU" b="1" dirty="0" err="1"/>
              <a:t>школі</a:t>
            </a:r>
            <a:r>
              <a:rPr lang="ru-RU" b="1" dirty="0"/>
              <a:t> </a:t>
            </a:r>
            <a:r>
              <a:rPr lang="ru-RU" b="1" dirty="0" err="1"/>
              <a:t>малював</a:t>
            </a:r>
            <a:r>
              <a:rPr lang="ru-RU" b="1" dirty="0"/>
              <a:t> </a:t>
            </a:r>
            <a:r>
              <a:rPr lang="ru-RU" b="1" dirty="0" err="1"/>
              <a:t>карикатури</a:t>
            </a:r>
            <a:r>
              <a:rPr lang="ru-RU" b="1" dirty="0"/>
              <a:t> на </a:t>
            </a:r>
            <a:r>
              <a:rPr lang="ru-RU" b="1" dirty="0" err="1"/>
              <a:t>своїв</a:t>
            </a:r>
            <a:r>
              <a:rPr lang="ru-RU" b="1" dirty="0"/>
              <a:t> </a:t>
            </a:r>
            <a:r>
              <a:rPr lang="ru-RU" b="1" dirty="0" err="1"/>
              <a:t>вчителів</a:t>
            </a:r>
            <a:r>
              <a:rPr lang="ru-RU" b="1" dirty="0"/>
              <a:t>, тому </a:t>
            </a:r>
            <a:r>
              <a:rPr lang="ru-RU" b="1" dirty="0" err="1"/>
              <a:t>зміг</a:t>
            </a:r>
            <a:r>
              <a:rPr lang="ru-RU" b="1" dirty="0"/>
              <a:t> </a:t>
            </a:r>
            <a:r>
              <a:rPr lang="ru-RU" b="1" dirty="0" err="1"/>
              <a:t>знайти</a:t>
            </a:r>
            <a:r>
              <a:rPr lang="ru-RU" b="1" dirty="0"/>
              <a:t> </a:t>
            </a:r>
            <a:r>
              <a:rPr lang="ru-RU" b="1" dirty="0" err="1"/>
              <a:t>нових</a:t>
            </a:r>
            <a:r>
              <a:rPr lang="ru-RU" b="1" dirty="0"/>
              <a:t> та </a:t>
            </a:r>
            <a:r>
              <a:rPr lang="ru-RU" b="1" dirty="0" err="1"/>
              <a:t>цікавих</a:t>
            </a:r>
            <a:r>
              <a:rPr lang="ru-RU" b="1" dirty="0"/>
              <a:t> </a:t>
            </a:r>
            <a:r>
              <a:rPr lang="ru-RU" b="1" dirty="0" err="1"/>
              <a:t>друзів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204" y="317723"/>
            <a:ext cx="2133600" cy="2143125"/>
          </a:xfrm>
          <a:prstGeom prst="rect">
            <a:avLst/>
          </a:prstGeom>
        </p:spPr>
      </p:pic>
      <p:sp>
        <p:nvSpPr>
          <p:cNvPr id="7" name="7-конечная звезда 6"/>
          <p:cNvSpPr/>
          <p:nvPr/>
        </p:nvSpPr>
        <p:spPr>
          <a:xfrm>
            <a:off x="8447964" y="3198488"/>
            <a:ext cx="3630298" cy="336608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/>
              <a:t>був</a:t>
            </a:r>
            <a:r>
              <a:rPr lang="ru-RU" b="1" dirty="0"/>
              <a:t> – </a:t>
            </a:r>
            <a:r>
              <a:rPr lang="ru-RU" b="1" dirty="0" err="1"/>
              <a:t>шульгою</a:t>
            </a:r>
            <a:r>
              <a:rPr lang="ru-RU" b="1" dirty="0"/>
              <a:t> (писав </a:t>
            </a:r>
            <a:r>
              <a:rPr lang="ru-RU" b="1" dirty="0" err="1"/>
              <a:t>лівою</a:t>
            </a:r>
            <a:r>
              <a:rPr lang="ru-RU" b="1" dirty="0"/>
              <a:t>), в </a:t>
            </a:r>
            <a:r>
              <a:rPr lang="ru-RU" b="1" dirty="0" err="1"/>
              <a:t>школі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постійно</a:t>
            </a:r>
            <a:r>
              <a:rPr lang="ru-RU" b="1" dirty="0"/>
              <a:t> </a:t>
            </a:r>
            <a:r>
              <a:rPr lang="ru-RU" b="1" dirty="0" err="1"/>
              <a:t>намагалися</a:t>
            </a:r>
            <a:r>
              <a:rPr lang="ru-RU" b="1" dirty="0"/>
              <a:t> </a:t>
            </a:r>
            <a:r>
              <a:rPr lang="ru-RU" b="1" dirty="0" err="1"/>
              <a:t>змусити</a:t>
            </a:r>
            <a:r>
              <a:rPr lang="ru-RU" b="1" dirty="0"/>
              <a:t> </a:t>
            </a:r>
            <a:r>
              <a:rPr lang="ru-RU" b="1" dirty="0" err="1"/>
              <a:t>писати</a:t>
            </a:r>
            <a:r>
              <a:rPr lang="ru-RU" b="1" dirty="0"/>
              <a:t> правою.</a:t>
            </a:r>
            <a:endParaRPr lang="ru-RU" dirty="0"/>
          </a:p>
        </p:txBody>
      </p:sp>
      <p:sp>
        <p:nvSpPr>
          <p:cNvPr id="8" name="7-конечная звезда 7"/>
          <p:cNvSpPr/>
          <p:nvPr/>
        </p:nvSpPr>
        <p:spPr>
          <a:xfrm>
            <a:off x="5998084" y="838722"/>
            <a:ext cx="3780431" cy="285238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У </a:t>
            </a:r>
            <a:r>
              <a:rPr lang="ru-RU" b="1" dirty="0" err="1"/>
              <a:t>його</a:t>
            </a:r>
            <a:r>
              <a:rPr lang="ru-RU" b="1" dirty="0"/>
              <a:t> батька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/>
              <a:t>чимала</a:t>
            </a:r>
            <a:r>
              <a:rPr lang="ru-RU" b="1" dirty="0"/>
              <a:t> </a:t>
            </a:r>
            <a:r>
              <a:rPr lang="ru-RU" b="1" dirty="0" err="1"/>
              <a:t>бібліотека</a:t>
            </a:r>
            <a:r>
              <a:rPr lang="ru-RU" b="1" dirty="0"/>
              <a:t>, тому </a:t>
            </a:r>
            <a:r>
              <a:rPr lang="ru-RU" b="1" dirty="0" err="1"/>
              <a:t>Старк</a:t>
            </a:r>
            <a:r>
              <a:rPr lang="ru-RU" b="1" dirty="0"/>
              <a:t> з </a:t>
            </a:r>
            <a:r>
              <a:rPr lang="ru-RU" b="1" dirty="0" err="1"/>
              <a:t>дитинства</a:t>
            </a:r>
            <a:r>
              <a:rPr lang="ru-RU" b="1" dirty="0"/>
              <a:t> читав </a:t>
            </a:r>
            <a:r>
              <a:rPr lang="ru-RU" b="1" dirty="0" err="1"/>
              <a:t>багато</a:t>
            </a:r>
            <a:r>
              <a:rPr lang="ru-RU" b="1" dirty="0"/>
              <a:t> книг.</a:t>
            </a:r>
            <a:endParaRPr lang="ru-RU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3925795" y="3002554"/>
            <a:ext cx="4126384" cy="370671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Написав </a:t>
            </a:r>
            <a:r>
              <a:rPr lang="ru-RU" b="1" dirty="0" err="1"/>
              <a:t>близько</a:t>
            </a:r>
            <a:r>
              <a:rPr lang="ru-RU" b="1" dirty="0"/>
              <a:t> 30 книг,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перекладені</a:t>
            </a:r>
            <a:r>
              <a:rPr lang="ru-RU" b="1" dirty="0"/>
              <a:t> </a:t>
            </a:r>
            <a:r>
              <a:rPr lang="ru-RU" b="1" dirty="0" err="1"/>
              <a:t>більш</a:t>
            </a:r>
            <a:r>
              <a:rPr lang="ru-RU" b="1" dirty="0"/>
              <a:t> </a:t>
            </a:r>
            <a:r>
              <a:rPr lang="ru-RU" b="1" dirty="0" err="1"/>
              <a:t>ніж</a:t>
            </a:r>
            <a:r>
              <a:rPr lang="ru-RU" b="1" dirty="0"/>
              <a:t> на 25 </a:t>
            </a:r>
            <a:r>
              <a:rPr lang="ru-RU" b="1" dirty="0" err="1"/>
              <a:t>різних</a:t>
            </a:r>
            <a:r>
              <a:rPr lang="ru-RU" b="1" dirty="0"/>
              <a:t> </a:t>
            </a:r>
            <a:r>
              <a:rPr lang="ru-RU" b="1" dirty="0" err="1"/>
              <a:t>мов</a:t>
            </a:r>
            <a:r>
              <a:rPr lang="ru-RU" b="1" dirty="0"/>
              <a:t>. </a:t>
            </a:r>
            <a:r>
              <a:rPr lang="ru-RU" b="1" dirty="0" err="1"/>
              <a:t>Його</a:t>
            </a:r>
            <a:r>
              <a:rPr lang="ru-RU" b="1" dirty="0"/>
              <a:t> твори </a:t>
            </a:r>
            <a:r>
              <a:rPr lang="ru-RU" b="1" dirty="0" err="1"/>
              <a:t>удостоєні</a:t>
            </a:r>
            <a:r>
              <a:rPr lang="ru-RU" b="1" dirty="0"/>
              <a:t> </a:t>
            </a:r>
            <a:r>
              <a:rPr lang="ru-RU" b="1" dirty="0" err="1"/>
              <a:t>престижних</a:t>
            </a:r>
            <a:r>
              <a:rPr lang="ru-RU" b="1" dirty="0"/>
              <a:t> </a:t>
            </a:r>
            <a:r>
              <a:rPr lang="ru-RU" b="1" dirty="0" err="1"/>
              <a:t>премій</a:t>
            </a:r>
            <a:endParaRPr lang="ru-RU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954364" y="3337444"/>
            <a:ext cx="3102930" cy="238337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В </a:t>
            </a:r>
            <a:r>
              <a:rPr lang="ru-RU" sz="1400" b="1" dirty="0" err="1"/>
              <a:t>останній</a:t>
            </a:r>
            <a:r>
              <a:rPr lang="ru-RU" sz="1400" b="1" dirty="0"/>
              <a:t> </a:t>
            </a:r>
            <a:r>
              <a:rPr lang="ru-RU" sz="1400" b="1" dirty="0" err="1"/>
              <a:t>рік</a:t>
            </a:r>
            <a:r>
              <a:rPr lang="ru-RU" sz="1400" b="1" dirty="0"/>
              <a:t> </a:t>
            </a:r>
            <a:r>
              <a:rPr lang="ru-RU" sz="1400" b="1" dirty="0" err="1"/>
              <a:t>свого</a:t>
            </a:r>
            <a:r>
              <a:rPr lang="ru-RU" sz="1400" b="1" dirty="0"/>
              <a:t> </a:t>
            </a:r>
            <a:r>
              <a:rPr lang="ru-RU" sz="1400" b="1" dirty="0" err="1"/>
              <a:t>життя</a:t>
            </a:r>
            <a:r>
              <a:rPr lang="ru-RU" sz="1400" b="1" dirty="0"/>
              <a:t> </a:t>
            </a:r>
            <a:r>
              <a:rPr lang="ru-RU" sz="1400" b="1" dirty="0" err="1"/>
              <a:t>Старк</a:t>
            </a:r>
            <a:r>
              <a:rPr lang="ru-RU" sz="1400" b="1" dirty="0"/>
              <a:t> </a:t>
            </a:r>
            <a:r>
              <a:rPr lang="ru-RU" sz="1400" b="1" dirty="0" err="1"/>
              <a:t>дізнався</a:t>
            </a:r>
            <a:r>
              <a:rPr lang="ru-RU" sz="1400" b="1" dirty="0"/>
              <a:t>, </a:t>
            </a:r>
            <a:r>
              <a:rPr lang="ru-RU" sz="1400" b="1" dirty="0" err="1"/>
              <a:t>що</a:t>
            </a:r>
            <a:r>
              <a:rPr lang="ru-RU" sz="1400" b="1" dirty="0"/>
              <a:t> </a:t>
            </a:r>
            <a:r>
              <a:rPr lang="ru-RU" sz="1400" b="1" dirty="0" err="1"/>
              <a:t>хворий</a:t>
            </a:r>
            <a:r>
              <a:rPr lang="ru-RU" sz="1400" b="1" dirty="0"/>
              <a:t> на рак. Але </a:t>
            </a:r>
            <a:r>
              <a:rPr lang="ru-RU" sz="1400" b="1" dirty="0" err="1"/>
              <a:t>він</a:t>
            </a:r>
            <a:r>
              <a:rPr lang="ru-RU" sz="1400" b="1" dirty="0"/>
              <a:t> до </a:t>
            </a:r>
            <a:r>
              <a:rPr lang="ru-RU" sz="1400" b="1" dirty="0" err="1"/>
              <a:t>останнього</a:t>
            </a:r>
            <a:r>
              <a:rPr lang="ru-RU" sz="1400" b="1" dirty="0"/>
              <a:t> дня </a:t>
            </a:r>
            <a:r>
              <a:rPr lang="ru-RU" sz="1400" b="1" dirty="0" err="1"/>
              <a:t>продовжував</a:t>
            </a:r>
            <a:r>
              <a:rPr lang="ru-RU" sz="1400" b="1" dirty="0"/>
              <a:t> </a:t>
            </a:r>
            <a:r>
              <a:rPr lang="ru-RU" b="1" dirty="0" err="1"/>
              <a:t>працювати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11" name="7-конечная звезда 10"/>
          <p:cNvSpPr/>
          <p:nvPr/>
        </p:nvSpPr>
        <p:spPr>
          <a:xfrm>
            <a:off x="3439236" y="0"/>
            <a:ext cx="2821672" cy="300255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В 15 </a:t>
            </a:r>
            <a:r>
              <a:rPr lang="ru-RU" sz="1400" b="1" dirty="0" err="1"/>
              <a:t>років</a:t>
            </a:r>
            <a:r>
              <a:rPr lang="ru-RU" sz="1400" b="1" dirty="0"/>
              <a:t> почав </a:t>
            </a:r>
            <a:r>
              <a:rPr lang="ru-RU" sz="1400" b="1" dirty="0" err="1"/>
              <a:t>писати</a:t>
            </a:r>
            <a:r>
              <a:rPr lang="ru-RU" sz="1400" b="1" dirty="0"/>
              <a:t> </a:t>
            </a:r>
            <a:r>
              <a:rPr lang="ru-RU" sz="1400" b="1" dirty="0" err="1"/>
              <a:t>перші</a:t>
            </a:r>
            <a:r>
              <a:rPr lang="ru-RU" sz="1400" b="1" dirty="0"/>
              <a:t> твори, а у 19 </a:t>
            </a:r>
            <a:r>
              <a:rPr lang="ru-RU" sz="1400" b="1" dirty="0" err="1"/>
              <a:t>вже</a:t>
            </a:r>
            <a:r>
              <a:rPr lang="ru-RU" sz="1400" b="1" dirty="0"/>
              <a:t> написав першу книгу (</a:t>
            </a:r>
            <a:r>
              <a:rPr lang="ru-RU" sz="1400" b="1" dirty="0" err="1"/>
              <a:t>поетичну</a:t>
            </a:r>
            <a:r>
              <a:rPr lang="ru-RU" sz="1400" b="1" dirty="0"/>
              <a:t> </a:t>
            </a:r>
            <a:r>
              <a:rPr lang="ru-RU" sz="1400" b="1" dirty="0" err="1"/>
              <a:t>збірку</a:t>
            </a:r>
            <a:r>
              <a:rPr lang="ru-RU" sz="1400" b="1" dirty="0"/>
              <a:t>).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09" y="5236139"/>
            <a:ext cx="1368511" cy="156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0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7287904" y="863280"/>
            <a:ext cx="3070746" cy="16104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Поспілкуймось…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35021" y="504967"/>
            <a:ext cx="4026089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solidFill>
                  <a:srgbClr val="002060"/>
                </a:solidFill>
              </a:rPr>
              <a:t>ДІАЛОГ ІЗ ПИСЬМЕННИКОМ</a:t>
            </a:r>
            <a:endParaRPr lang="ru-RU" sz="2400" b="1" i="1" u="sng" dirty="0">
              <a:solidFill>
                <a:srgbClr val="002060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7683690" y="2999347"/>
            <a:ext cx="3521122" cy="12282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Яка моя національність ?-____________________</a:t>
            </a:r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525728" y="3070997"/>
            <a:ext cx="3643953" cy="1156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Види діяльності?-________________________________________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 rot="20152969">
            <a:off x="1364776" y="4848908"/>
            <a:ext cx="3875965" cy="109182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Які жанри творів написані?-_______________________________</a:t>
            </a:r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 rot="1902917">
            <a:off x="7177487" y="5149178"/>
            <a:ext cx="3804446" cy="105087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Скільки книг написано?-_______</a:t>
            </a:r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4608394" y="5041293"/>
            <a:ext cx="2975212" cy="13213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Коли почав писати перші твори?-________________</a:t>
            </a:r>
            <a:endParaRPr lang="ru-RU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1310877" y="1019917"/>
            <a:ext cx="3056408" cy="16104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Мене вважають «спадкоємцем чиїх традицій»?-_______</a:t>
            </a:r>
          </a:p>
          <a:p>
            <a:pPr algn="ctr"/>
            <a:r>
              <a:rPr lang="uk-UA" dirty="0" smtClean="0"/>
              <a:t>_________________ 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394" y="2273992"/>
            <a:ext cx="3052583" cy="19536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1790" y="223319"/>
            <a:ext cx="1266043" cy="12660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94" y="115446"/>
            <a:ext cx="1598902" cy="9964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81" y="4461054"/>
            <a:ext cx="1567365" cy="11545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1093" y="4427371"/>
            <a:ext cx="1566011" cy="11729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442" y="2001691"/>
            <a:ext cx="1061326" cy="10613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752" y="1949416"/>
            <a:ext cx="122000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9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3" y="5363571"/>
            <a:ext cx="4138868" cy="1282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0112" y="491320"/>
            <a:ext cx="350747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solidFill>
                  <a:srgbClr val="002060"/>
                </a:solidFill>
              </a:rPr>
              <a:t>РОЗШИФРУЙ РЕБУСИ</a:t>
            </a:r>
            <a:endParaRPr lang="ru-RU" sz="2400" b="1" i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899" y="1018274"/>
            <a:ext cx="333005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b="1" i="1" dirty="0" smtClean="0"/>
              <a:t>1. А </a:t>
            </a:r>
            <a:r>
              <a:rPr lang="ru-RU" b="1" i="1" dirty="0"/>
              <a:t>для Фреда </a:t>
            </a:r>
            <a:r>
              <a:rPr lang="ru-RU" b="1" i="1" dirty="0" smtClean="0"/>
              <a:t>_______________ </a:t>
            </a:r>
            <a:r>
              <a:rPr lang="ru-RU" b="1" i="1" dirty="0" err="1"/>
              <a:t>була</a:t>
            </a:r>
            <a:r>
              <a:rPr lang="ru-RU" b="1" i="1" dirty="0"/>
              <a:t> </a:t>
            </a:r>
            <a:r>
              <a:rPr lang="ru-RU" b="1" i="1" dirty="0" err="1"/>
              <a:t>найулюбленішим</a:t>
            </a:r>
            <a:r>
              <a:rPr lang="ru-RU" b="1" i="1" dirty="0"/>
              <a:t> предметом.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82" y="5363571"/>
            <a:ext cx="3393970" cy="1282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2804" y="2148652"/>
            <a:ext cx="399083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2. Що потрібно було принести додому </a:t>
            </a:r>
            <a:r>
              <a:rPr lang="uk-UA" b="1" i="1" dirty="0" err="1" smtClean="0"/>
              <a:t>Фреду</a:t>
            </a:r>
            <a:r>
              <a:rPr lang="uk-UA" b="1" i="1" dirty="0" smtClean="0"/>
              <a:t> для Різдва?-_________</a:t>
            </a:r>
            <a:endParaRPr lang="ru-RU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40" y="5511990"/>
            <a:ext cx="3372021" cy="1134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38220" y="3002031"/>
            <a:ext cx="366760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3. Що подарував </a:t>
            </a:r>
            <a:r>
              <a:rPr lang="uk-UA" b="1" i="1" dirty="0" err="1" smtClean="0"/>
              <a:t>Фред</a:t>
            </a:r>
            <a:r>
              <a:rPr lang="uk-UA" b="1" i="1" dirty="0" smtClean="0"/>
              <a:t> для Ельзи?-_________________</a:t>
            </a:r>
            <a:endParaRPr lang="ru-RU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3933812"/>
            <a:ext cx="3546218" cy="10834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0113" y="3855410"/>
            <a:ext cx="500252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r>
              <a:rPr lang="ru-RU" b="1" i="1" dirty="0" smtClean="0"/>
              <a:t>.»Вийшов </a:t>
            </a:r>
            <a:r>
              <a:rPr lang="ru-RU" b="1" i="1" dirty="0" err="1"/>
              <a:t>скелетний</a:t>
            </a:r>
            <a:r>
              <a:rPr lang="ru-RU" b="1" i="1" dirty="0"/>
              <a:t> фюрер</a:t>
            </a:r>
            <a:r>
              <a:rPr lang="ru-RU" b="1" i="1" dirty="0" smtClean="0"/>
              <a:t>.»-_____________</a:t>
            </a:r>
            <a:r>
              <a:rPr lang="ru-RU" b="1" i="1" dirty="0"/>
              <a:t>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123" y="1744221"/>
            <a:ext cx="3503654" cy="14551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51352" y="4440241"/>
            <a:ext cx="326181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5.»Фред </a:t>
            </a:r>
            <a:r>
              <a:rPr lang="ru-RU" b="1" i="1" dirty="0"/>
              <a:t>сказав,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його</a:t>
            </a:r>
            <a:r>
              <a:rPr lang="ru-RU" b="1" i="1" dirty="0"/>
              <a:t> </a:t>
            </a:r>
            <a:r>
              <a:rPr lang="ru-RU" b="1" i="1" dirty="0" err="1"/>
              <a:t>мати</a:t>
            </a:r>
            <a:r>
              <a:rPr lang="ru-RU" b="1" i="1" dirty="0"/>
              <a:t> </a:t>
            </a:r>
            <a:r>
              <a:rPr lang="ru-RU" b="1" i="1" dirty="0" err="1"/>
              <a:t>повеселішає</a:t>
            </a:r>
            <a:r>
              <a:rPr lang="ru-RU" b="1" i="1" dirty="0"/>
              <a:t>, коли </a:t>
            </a:r>
            <a:r>
              <a:rPr lang="ru-RU" b="1" i="1" dirty="0" err="1" smtClean="0"/>
              <a:t>отримає</a:t>
            </a:r>
            <a:r>
              <a:rPr lang="ru-RU" b="1" i="1" dirty="0" smtClean="0"/>
              <a:t> ____________».</a:t>
            </a:r>
            <a:r>
              <a:rPr lang="ru-RU" b="1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34711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514</Words>
  <Application>Microsoft Office PowerPoint</Application>
  <PresentationFormat>Широкоэкранный</PresentationFormat>
  <Paragraphs>72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Antiqua</vt:lpstr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2022-12-13T19:22:58Z</dcterms:created>
  <dcterms:modified xsi:type="dcterms:W3CDTF">2022-12-14T17:23:03Z</dcterms:modified>
</cp:coreProperties>
</file>