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i/Zk67ds+6AvocuCN+BzDwjsyw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77" name="Google Shape;17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35" name="Google Shape;23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43" name="Google Shape;24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48" name="Google Shape;24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84" name="Google Shape;18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33" name="Google Shape;33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38" name="Google Shape;33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46" name="Google Shape;34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51" name="Google Shape;3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59" name="Google Shape;35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364" name="Google Shape;3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d784a66c0_1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 name="Google Shape;192;g25d784a66c0_1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98" name="Google Shape;19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03" name="Google Shape;20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11" name="Google Shape;21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17" name="Google Shape;21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22" name="Google Shape;22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230" name="Google Shape;23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1 line" showMasterSp="0" type="title">
  <p:cSld name="TITLE">
    <p:bg>
      <p:bgPr>
        <a:solidFill>
          <a:schemeClr val="accent1"/>
        </a:solidFill>
      </p:bgPr>
    </p:bg>
    <p:spTree>
      <p:nvGrpSpPr>
        <p:cNvPr id="11" name="Shape 11"/>
        <p:cNvGrpSpPr/>
        <p:nvPr/>
      </p:nvGrpSpPr>
      <p:grpSpPr>
        <a:xfrm>
          <a:off x="0" y="0"/>
          <a:ext cx="0" cy="0"/>
          <a:chOff x="0" y="0"/>
          <a:chExt cx="0" cy="0"/>
        </a:xfrm>
      </p:grpSpPr>
      <p:sp>
        <p:nvSpPr>
          <p:cNvPr id="12" name="Google Shape;12;p18"/>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9"/>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230859"/>
              </a:buClr>
              <a:buSzPts val="1800"/>
              <a:buFont typeface="Arial"/>
              <a:buNone/>
            </a:pPr>
            <a:r>
              <a:t/>
            </a:r>
            <a:endParaRPr b="0" i="0" sz="1800" u="none" cap="none" strike="noStrike">
              <a:solidFill>
                <a:srgbClr val="230859"/>
              </a:solidFill>
              <a:latin typeface="Arial"/>
              <a:ea typeface="Arial"/>
              <a:cs typeface="Arial"/>
              <a:sym typeface="Arial"/>
            </a:endParaRPr>
          </a:p>
        </p:txBody>
      </p:sp>
      <p:sp>
        <p:nvSpPr>
          <p:cNvPr id="13" name="Google Shape;13;p18"/>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14" name="Google Shape;14;p18"/>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15" name="Google Shape;15;p18"/>
          <p:cNvSpPr txBox="1"/>
          <p:nvPr>
            <p:ph type="title"/>
          </p:nvPr>
        </p:nvSpPr>
        <p:spPr>
          <a:xfrm>
            <a:off x="647700" y="233997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6" name="Google Shape;16;p18"/>
          <p:cNvSpPr txBox="1"/>
          <p:nvPr>
            <p:ph idx="1" type="body"/>
          </p:nvPr>
        </p:nvSpPr>
        <p:spPr>
          <a:xfrm>
            <a:off x="647700" y="1727835"/>
            <a:ext cx="6876415" cy="36004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2400"/>
              <a:buFont typeface="Arial"/>
              <a:buNone/>
              <a:defRPr sz="2400"/>
            </a:lvl1pPr>
            <a:lvl2pPr indent="-228600" lvl="1" marL="914400" algn="l">
              <a:lnSpc>
                <a:spcPct val="100000"/>
              </a:lnSpc>
              <a:spcBef>
                <a:spcPts val="600"/>
              </a:spcBef>
              <a:spcAft>
                <a:spcPts val="0"/>
              </a:spcAft>
              <a:buClr>
                <a:srgbClr val="FFFFFF"/>
              </a:buClr>
              <a:buSzPts val="2400"/>
              <a:buFont typeface="Arial"/>
              <a:buNone/>
              <a:defRPr sz="2400"/>
            </a:lvl2pPr>
            <a:lvl3pPr indent="-228600" lvl="2" marL="1371600" algn="l">
              <a:lnSpc>
                <a:spcPct val="100000"/>
              </a:lnSpc>
              <a:spcBef>
                <a:spcPts val="600"/>
              </a:spcBef>
              <a:spcAft>
                <a:spcPts val="0"/>
              </a:spcAft>
              <a:buClr>
                <a:srgbClr val="FFFFFF"/>
              </a:buClr>
              <a:buSzPts val="2400"/>
              <a:buFont typeface="Arial"/>
              <a:buNone/>
              <a:defRPr sz="2400"/>
            </a:lvl3pPr>
            <a:lvl4pPr indent="-228600" lvl="3" marL="1828800" algn="l">
              <a:lnSpc>
                <a:spcPct val="100000"/>
              </a:lnSpc>
              <a:spcBef>
                <a:spcPts val="600"/>
              </a:spcBef>
              <a:spcAft>
                <a:spcPts val="0"/>
              </a:spcAft>
              <a:buClr>
                <a:srgbClr val="FFFFFF"/>
              </a:buClr>
              <a:buSzPts val="2400"/>
              <a:buFont typeface="Arial"/>
              <a:buNone/>
              <a:defRPr sz="2400"/>
            </a:lvl4pPr>
            <a:lvl5pPr indent="-228600" lvl="4" marL="2286000" algn="l">
              <a:lnSpc>
                <a:spcPct val="100000"/>
              </a:lnSpc>
              <a:spcBef>
                <a:spcPts val="600"/>
              </a:spcBef>
              <a:spcAft>
                <a:spcPts val="0"/>
              </a:spcAft>
              <a:buClr>
                <a:srgbClr val="FFFFFF"/>
              </a:buClr>
              <a:buSzPts val="2400"/>
              <a:buFont typeface="Arial"/>
              <a:buNone/>
              <a:defRPr sz="24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17" name="Google Shape;17;p18"/>
          <p:cNvCxnSpPr/>
          <p:nvPr/>
        </p:nvCxnSpPr>
        <p:spPr>
          <a:xfrm>
            <a:off x="647700" y="2232025"/>
            <a:ext cx="432435" cy="0"/>
          </a:xfrm>
          <a:prstGeom prst="straightConnector1">
            <a:avLst/>
          </a:prstGeom>
          <a:noFill/>
          <a:ln cap="flat" cmpd="sng" w="30475">
            <a:solidFill>
              <a:schemeClr val="accent1"/>
            </a:solidFill>
            <a:prstDash val="solid"/>
            <a:round/>
            <a:headEnd len="sm" w="sm" type="none"/>
            <a:tailEnd len="sm" w="sm" type="none"/>
          </a:ln>
        </p:spPr>
      </p:cxnSp>
      <p:sp>
        <p:nvSpPr>
          <p:cNvPr id="18" name="Google Shape;18;p18"/>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9" name="Google Shape;19;p18"/>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2 line" showMasterSp="0">
  <p:cSld name="Section divider - 2 line 2">
    <p:bg>
      <p:bgPr>
        <a:solidFill>
          <a:srgbClr val="FFFFFF"/>
        </a:solidFill>
      </p:bgPr>
    </p:bg>
    <p:spTree>
      <p:nvGrpSpPr>
        <p:cNvPr id="80" name="Shape 80"/>
        <p:cNvGrpSpPr/>
        <p:nvPr/>
      </p:nvGrpSpPr>
      <p:grpSpPr>
        <a:xfrm>
          <a:off x="0" y="0"/>
          <a:ext cx="0" cy="0"/>
          <a:chOff x="0" y="0"/>
          <a:chExt cx="0" cy="0"/>
        </a:xfrm>
      </p:grpSpPr>
      <p:sp>
        <p:nvSpPr>
          <p:cNvPr id="81" name="Google Shape;81;p27"/>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2" name="Google Shape;82;p27"/>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83" name="Google Shape;83;p27"/>
          <p:cNvSpPr txBox="1"/>
          <p:nvPr>
            <p:ph type="title"/>
          </p:nvPr>
        </p:nvSpPr>
        <p:spPr>
          <a:xfrm>
            <a:off x="647700" y="2700020"/>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230859"/>
              </a:buClr>
              <a:buSzPts val="4800"/>
              <a:buFont typeface="Arial"/>
              <a:buNone/>
              <a:defRPr sz="4800"/>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84" name="Google Shape;84;p27"/>
          <p:cNvSpPr txBox="1"/>
          <p:nvPr>
            <p:ph idx="1" type="body"/>
          </p:nvPr>
        </p:nvSpPr>
        <p:spPr>
          <a:xfrm>
            <a:off x="647700" y="1727835"/>
            <a:ext cx="6876415" cy="72009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0859"/>
              </a:buClr>
              <a:buSzPts val="2400"/>
              <a:buFont typeface="Arial"/>
              <a:buNone/>
              <a:defRPr sz="2400">
                <a:solidFill>
                  <a:srgbClr val="230859"/>
                </a:solidFill>
              </a:defRPr>
            </a:lvl1pPr>
            <a:lvl2pPr indent="-228600" lvl="1" marL="914400" algn="l">
              <a:lnSpc>
                <a:spcPct val="100000"/>
              </a:lnSpc>
              <a:spcBef>
                <a:spcPts val="600"/>
              </a:spcBef>
              <a:spcAft>
                <a:spcPts val="0"/>
              </a:spcAft>
              <a:buClr>
                <a:srgbClr val="230859"/>
              </a:buClr>
              <a:buSzPts val="2400"/>
              <a:buFont typeface="Arial"/>
              <a:buNone/>
              <a:defRPr sz="2400">
                <a:solidFill>
                  <a:srgbClr val="230859"/>
                </a:solidFill>
              </a:defRPr>
            </a:lvl2pPr>
            <a:lvl3pPr indent="-228600" lvl="2" marL="1371600" algn="l">
              <a:lnSpc>
                <a:spcPct val="100000"/>
              </a:lnSpc>
              <a:spcBef>
                <a:spcPts val="600"/>
              </a:spcBef>
              <a:spcAft>
                <a:spcPts val="0"/>
              </a:spcAft>
              <a:buClr>
                <a:srgbClr val="230859"/>
              </a:buClr>
              <a:buSzPts val="2400"/>
              <a:buFont typeface="Arial"/>
              <a:buNone/>
              <a:defRPr sz="2400">
                <a:solidFill>
                  <a:srgbClr val="230859"/>
                </a:solidFill>
              </a:defRPr>
            </a:lvl3pPr>
            <a:lvl4pPr indent="-228600" lvl="3" marL="1828800" algn="l">
              <a:lnSpc>
                <a:spcPct val="100000"/>
              </a:lnSpc>
              <a:spcBef>
                <a:spcPts val="600"/>
              </a:spcBef>
              <a:spcAft>
                <a:spcPts val="0"/>
              </a:spcAft>
              <a:buClr>
                <a:srgbClr val="230859"/>
              </a:buClr>
              <a:buSzPts val="2400"/>
              <a:buFont typeface="Arial"/>
              <a:buNone/>
              <a:defRPr sz="2400">
                <a:solidFill>
                  <a:srgbClr val="230859"/>
                </a:solidFill>
              </a:defRPr>
            </a:lvl4pPr>
            <a:lvl5pPr indent="-228600" lvl="4" marL="2286000" algn="l">
              <a:lnSpc>
                <a:spcPct val="100000"/>
              </a:lnSpc>
              <a:spcBef>
                <a:spcPts val="600"/>
              </a:spcBef>
              <a:spcAft>
                <a:spcPts val="0"/>
              </a:spcAft>
              <a:buClr>
                <a:srgbClr val="230859"/>
              </a:buClr>
              <a:buSzPts val="2400"/>
              <a:buFont typeface="Arial"/>
              <a:buNone/>
              <a:defRPr sz="2400">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85" name="Google Shape;85;p27"/>
          <p:cNvCxnSpPr/>
          <p:nvPr/>
        </p:nvCxnSpPr>
        <p:spPr>
          <a:xfrm>
            <a:off x="647700" y="2592070"/>
            <a:ext cx="432435" cy="0"/>
          </a:xfrm>
          <a:prstGeom prst="straightConnector1">
            <a:avLst/>
          </a:prstGeom>
          <a:noFill/>
          <a:ln cap="flat" cmpd="sng" w="30475">
            <a:solidFill>
              <a:schemeClr val="accent1"/>
            </a:solidFill>
            <a:prstDash val="solid"/>
            <a:round/>
            <a:headEnd len="sm" w="sm" type="none"/>
            <a:tailEnd len="sm" w="sm" type="none"/>
          </a:ln>
        </p:spPr>
      </p:cxnSp>
      <p:sp>
        <p:nvSpPr>
          <p:cNvPr id="86" name="Google Shape;86;p27"/>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0859"/>
              </a:buClr>
              <a:buSzPts val="1800"/>
              <a:buFont typeface="Arial"/>
              <a:buNone/>
              <a:defRPr b="0" sz="1800">
                <a:solidFill>
                  <a:srgbClr val="230859"/>
                </a:solidFill>
              </a:defRPr>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87" name="Google Shape;87;p27"/>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plain" showMasterSp="0">
  <p:cSld name="Section divider - plain 2">
    <p:bg>
      <p:bgPr>
        <a:solidFill>
          <a:srgbClr val="FFFFFF"/>
        </a:solidFill>
      </p:bgPr>
    </p:bg>
    <p:spTree>
      <p:nvGrpSpPr>
        <p:cNvPr id="88" name="Shape 88"/>
        <p:cNvGrpSpPr/>
        <p:nvPr/>
      </p:nvGrpSpPr>
      <p:grpSpPr>
        <a:xfrm>
          <a:off x="0" y="0"/>
          <a:ext cx="0" cy="0"/>
          <a:chOff x="0" y="0"/>
          <a:chExt cx="0" cy="0"/>
        </a:xfrm>
      </p:grpSpPr>
      <p:sp>
        <p:nvSpPr>
          <p:cNvPr id="89" name="Google Shape;89;p28"/>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 name="Google Shape;90;p28"/>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91" name="Google Shape;91;p28"/>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230859"/>
              </a:buClr>
              <a:buSzPts val="4800"/>
              <a:buFont typeface="Arial"/>
              <a:buNone/>
              <a:defRPr sz="4800"/>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92" name="Google Shape;92;p28"/>
          <p:cNvSpPr txBox="1"/>
          <p:nvPr>
            <p:ph idx="1"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0859"/>
              </a:buClr>
              <a:buSzPts val="1800"/>
              <a:buFont typeface="Arial"/>
              <a:buNone/>
              <a:defRPr b="0" sz="1800">
                <a:solidFill>
                  <a:srgbClr val="230859"/>
                </a:solidFill>
              </a:defRPr>
            </a:lvl1pPr>
            <a:lvl2pPr indent="-228600" lvl="1" marL="914400" algn="l">
              <a:lnSpc>
                <a:spcPct val="100000"/>
              </a:lnSpc>
              <a:spcBef>
                <a:spcPts val="600"/>
              </a:spcBef>
              <a:spcAft>
                <a:spcPts val="0"/>
              </a:spcAft>
              <a:buClr>
                <a:srgbClr val="230859"/>
              </a:buClr>
              <a:buSzPts val="1800"/>
              <a:buFont typeface="Arial"/>
              <a:buNone/>
              <a:defRPr b="0" sz="1800">
                <a:solidFill>
                  <a:srgbClr val="230859"/>
                </a:solidFill>
              </a:defRPr>
            </a:lvl2pPr>
            <a:lvl3pPr indent="-228600" lvl="2" marL="1371600" algn="l">
              <a:lnSpc>
                <a:spcPct val="100000"/>
              </a:lnSpc>
              <a:spcBef>
                <a:spcPts val="600"/>
              </a:spcBef>
              <a:spcAft>
                <a:spcPts val="0"/>
              </a:spcAft>
              <a:buClr>
                <a:srgbClr val="230859"/>
              </a:buClr>
              <a:buSzPts val="1800"/>
              <a:buFont typeface="Arial"/>
              <a:buNone/>
              <a:defRPr b="0" sz="1800">
                <a:solidFill>
                  <a:srgbClr val="230859"/>
                </a:solidFill>
              </a:defRPr>
            </a:lvl3pPr>
            <a:lvl4pPr indent="-342900" lvl="3" marL="1828800" algn="l">
              <a:lnSpc>
                <a:spcPct val="100000"/>
              </a:lnSpc>
              <a:spcBef>
                <a:spcPts val="600"/>
              </a:spcBef>
              <a:spcAft>
                <a:spcPts val="0"/>
              </a:spcAft>
              <a:buClr>
                <a:srgbClr val="230859"/>
              </a:buClr>
              <a:buSzPts val="1800"/>
              <a:buFont typeface="Arial"/>
              <a:buChar char="•"/>
              <a:defRPr b="0" sz="1800">
                <a:solidFill>
                  <a:srgbClr val="230859"/>
                </a:solidFill>
              </a:defRPr>
            </a:lvl4pPr>
            <a:lvl5pPr indent="-342900" lvl="4" marL="2286000" algn="l">
              <a:lnSpc>
                <a:spcPct val="100000"/>
              </a:lnSpc>
              <a:spcBef>
                <a:spcPts val="600"/>
              </a:spcBef>
              <a:spcAft>
                <a:spcPts val="0"/>
              </a:spcAft>
              <a:buClr>
                <a:srgbClr val="230859"/>
              </a:buClr>
              <a:buSzPts val="1800"/>
              <a:buFont typeface="Arial"/>
              <a:buChar char="–"/>
              <a:defRPr b="0" sz="1800">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93" name="Google Shape;93;p28"/>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1 line" showMasterSp="0">
  <p:cSld name="Title slide - 1 line">
    <p:spTree>
      <p:nvGrpSpPr>
        <p:cNvPr id="94" name="Shape 94"/>
        <p:cNvGrpSpPr/>
        <p:nvPr/>
      </p:nvGrpSpPr>
      <p:grpSpPr>
        <a:xfrm>
          <a:off x="0" y="0"/>
          <a:ext cx="0" cy="0"/>
          <a:chOff x="0" y="0"/>
          <a:chExt cx="0" cy="0"/>
        </a:xfrm>
      </p:grpSpPr>
      <p:sp>
        <p:nvSpPr>
          <p:cNvPr id="95" name="Google Shape;95;p29"/>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A"/>
              </a:buClr>
              <a:buSzPts val="1200"/>
              <a:buFont typeface="Arial"/>
              <a:buNone/>
            </a:pPr>
            <a:r>
              <a:rPr b="1" i="0" lang="en-US" sz="1200" u="none" cap="none" strike="noStrike">
                <a:solidFill>
                  <a:srgbClr val="23085A"/>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96" name="Google Shape;96;p29"/>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A"/>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A0D7"/>
              </a:buClr>
              <a:buSzPts val="1800"/>
              <a:buFont typeface="Arial"/>
              <a:buNone/>
            </a:pPr>
            <a:r>
              <a:t/>
            </a:r>
            <a:endParaRPr b="0" i="0" sz="1800" u="none" cap="none" strike="noStrike">
              <a:solidFill>
                <a:srgbClr val="FFA0D7"/>
              </a:solidFill>
              <a:latin typeface="Arial"/>
              <a:ea typeface="Arial"/>
              <a:cs typeface="Arial"/>
              <a:sym typeface="Arial"/>
            </a:endParaRPr>
          </a:p>
        </p:txBody>
      </p:sp>
      <p:pic>
        <p:nvPicPr>
          <p:cNvPr descr="British Council Logo" id="97" name="Google Shape;97;p29"/>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98" name="Google Shape;98;p29"/>
          <p:cNvSpPr txBox="1"/>
          <p:nvPr>
            <p:ph type="title"/>
          </p:nvPr>
        </p:nvSpPr>
        <p:spPr>
          <a:xfrm>
            <a:off x="647700" y="233997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A0D7"/>
              </a:buClr>
              <a:buSzPts val="4800"/>
              <a:buFont typeface="Arial"/>
              <a:buNone/>
              <a:defRPr sz="4800">
                <a:solidFill>
                  <a:srgbClr val="FFA0D7"/>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99" name="Google Shape;99;p29"/>
          <p:cNvSpPr txBox="1"/>
          <p:nvPr>
            <p:ph idx="1" type="body"/>
          </p:nvPr>
        </p:nvSpPr>
        <p:spPr>
          <a:xfrm>
            <a:off x="647700" y="1727835"/>
            <a:ext cx="6876415" cy="36004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5FBFF"/>
              </a:buClr>
              <a:buSzPts val="2400"/>
              <a:buFont typeface="Arial"/>
              <a:buNone/>
              <a:defRPr sz="2400">
                <a:solidFill>
                  <a:srgbClr val="F5FBFF"/>
                </a:solidFill>
              </a:defRPr>
            </a:lvl1pPr>
            <a:lvl2pPr indent="-228600" lvl="1" marL="914400" algn="l">
              <a:lnSpc>
                <a:spcPct val="100000"/>
              </a:lnSpc>
              <a:spcBef>
                <a:spcPts val="600"/>
              </a:spcBef>
              <a:spcAft>
                <a:spcPts val="0"/>
              </a:spcAft>
              <a:buClr>
                <a:srgbClr val="F5FBFF"/>
              </a:buClr>
              <a:buSzPts val="2400"/>
              <a:buFont typeface="Arial"/>
              <a:buNone/>
              <a:defRPr sz="2400">
                <a:solidFill>
                  <a:srgbClr val="F5FBFF"/>
                </a:solidFill>
              </a:defRPr>
            </a:lvl2pPr>
            <a:lvl3pPr indent="-228600" lvl="2" marL="1371600" algn="l">
              <a:lnSpc>
                <a:spcPct val="100000"/>
              </a:lnSpc>
              <a:spcBef>
                <a:spcPts val="600"/>
              </a:spcBef>
              <a:spcAft>
                <a:spcPts val="0"/>
              </a:spcAft>
              <a:buClr>
                <a:srgbClr val="F5FBFF"/>
              </a:buClr>
              <a:buSzPts val="2400"/>
              <a:buFont typeface="Arial"/>
              <a:buNone/>
              <a:defRPr sz="2400">
                <a:solidFill>
                  <a:srgbClr val="F5FBFF"/>
                </a:solidFill>
              </a:defRPr>
            </a:lvl3pPr>
            <a:lvl4pPr indent="-228600" lvl="3" marL="1828800" algn="l">
              <a:lnSpc>
                <a:spcPct val="100000"/>
              </a:lnSpc>
              <a:spcBef>
                <a:spcPts val="600"/>
              </a:spcBef>
              <a:spcAft>
                <a:spcPts val="0"/>
              </a:spcAft>
              <a:buClr>
                <a:srgbClr val="F5FBFF"/>
              </a:buClr>
              <a:buSzPts val="2400"/>
              <a:buFont typeface="Arial"/>
              <a:buNone/>
              <a:defRPr sz="2400">
                <a:solidFill>
                  <a:srgbClr val="F5FBFF"/>
                </a:solidFill>
              </a:defRPr>
            </a:lvl4pPr>
            <a:lvl5pPr indent="-228600" lvl="4" marL="2286000" algn="l">
              <a:lnSpc>
                <a:spcPct val="100000"/>
              </a:lnSpc>
              <a:spcBef>
                <a:spcPts val="600"/>
              </a:spcBef>
              <a:spcAft>
                <a:spcPts val="0"/>
              </a:spcAft>
              <a:buClr>
                <a:srgbClr val="F5FBFF"/>
              </a:buClr>
              <a:buSzPts val="2400"/>
              <a:buFont typeface="Arial"/>
              <a:buNone/>
              <a:defRPr sz="2400">
                <a:solidFill>
                  <a:srgbClr val="F5FBFF"/>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100" name="Google Shape;100;p29"/>
          <p:cNvCxnSpPr/>
          <p:nvPr/>
        </p:nvCxnSpPr>
        <p:spPr>
          <a:xfrm>
            <a:off x="647700" y="2232025"/>
            <a:ext cx="432435" cy="0"/>
          </a:xfrm>
          <a:prstGeom prst="straightConnector1">
            <a:avLst/>
          </a:prstGeom>
          <a:noFill/>
          <a:ln cap="flat" cmpd="sng" w="30475">
            <a:solidFill>
              <a:srgbClr val="F5FBFF"/>
            </a:solidFill>
            <a:prstDash val="solid"/>
            <a:round/>
            <a:headEnd len="sm" w="sm" type="none"/>
            <a:tailEnd len="sm" w="sm" type="none"/>
          </a:ln>
        </p:spPr>
      </p:cxnSp>
      <p:sp>
        <p:nvSpPr>
          <p:cNvPr id="101" name="Google Shape;101;p29"/>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5FBFF"/>
              </a:buClr>
              <a:buSzPts val="1800"/>
              <a:buFont typeface="Arial"/>
              <a:buNone/>
              <a:defRPr b="0" sz="1800">
                <a:solidFill>
                  <a:srgbClr val="F5FBFF"/>
                </a:solidFill>
              </a:defRPr>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02" name="Google Shape;102;p29"/>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2 line" showMasterSp="0">
  <p:cSld name="Title slide - 2 line 2">
    <p:spTree>
      <p:nvGrpSpPr>
        <p:cNvPr id="103" name="Shape 103"/>
        <p:cNvGrpSpPr/>
        <p:nvPr/>
      </p:nvGrpSpPr>
      <p:grpSpPr>
        <a:xfrm>
          <a:off x="0" y="0"/>
          <a:ext cx="0" cy="0"/>
          <a:chOff x="0" y="0"/>
          <a:chExt cx="0" cy="0"/>
        </a:xfrm>
      </p:grpSpPr>
      <p:sp>
        <p:nvSpPr>
          <p:cNvPr id="104" name="Google Shape;104;p30"/>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A"/>
              </a:buClr>
              <a:buSzPts val="1200"/>
              <a:buFont typeface="Arial"/>
              <a:buNone/>
            </a:pPr>
            <a:r>
              <a:rPr b="1" i="0" lang="en-US" sz="1200" u="none" cap="none" strike="noStrike">
                <a:solidFill>
                  <a:srgbClr val="23085A"/>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05" name="Google Shape;105;p30"/>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A"/>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A0D7"/>
              </a:buClr>
              <a:buSzPts val="1800"/>
              <a:buFont typeface="Arial"/>
              <a:buNone/>
            </a:pPr>
            <a:r>
              <a:t/>
            </a:r>
            <a:endParaRPr b="0" i="0" sz="1800" u="none" cap="none" strike="noStrike">
              <a:solidFill>
                <a:srgbClr val="FFA0D7"/>
              </a:solidFill>
              <a:latin typeface="Arial"/>
              <a:ea typeface="Arial"/>
              <a:cs typeface="Arial"/>
              <a:sym typeface="Arial"/>
            </a:endParaRPr>
          </a:p>
        </p:txBody>
      </p:sp>
      <p:pic>
        <p:nvPicPr>
          <p:cNvPr descr="British Council Logo" id="106" name="Google Shape;106;p30"/>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107" name="Google Shape;107;p30"/>
          <p:cNvSpPr txBox="1"/>
          <p:nvPr>
            <p:ph type="title"/>
          </p:nvPr>
        </p:nvSpPr>
        <p:spPr>
          <a:xfrm>
            <a:off x="647700" y="2700020"/>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A0D7"/>
              </a:buClr>
              <a:buSzPts val="4800"/>
              <a:buFont typeface="Arial"/>
              <a:buNone/>
              <a:defRPr sz="4800">
                <a:solidFill>
                  <a:srgbClr val="FFA0D7"/>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08" name="Google Shape;108;p30"/>
          <p:cNvSpPr txBox="1"/>
          <p:nvPr>
            <p:ph idx="1" type="body"/>
          </p:nvPr>
        </p:nvSpPr>
        <p:spPr>
          <a:xfrm>
            <a:off x="647700" y="1727835"/>
            <a:ext cx="6876415" cy="72009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5FBFF"/>
              </a:buClr>
              <a:buSzPts val="2400"/>
              <a:buFont typeface="Arial"/>
              <a:buNone/>
              <a:defRPr sz="2400">
                <a:solidFill>
                  <a:srgbClr val="F5FBFF"/>
                </a:solidFill>
              </a:defRPr>
            </a:lvl1pPr>
            <a:lvl2pPr indent="-228600" lvl="1" marL="914400" algn="l">
              <a:lnSpc>
                <a:spcPct val="100000"/>
              </a:lnSpc>
              <a:spcBef>
                <a:spcPts val="600"/>
              </a:spcBef>
              <a:spcAft>
                <a:spcPts val="0"/>
              </a:spcAft>
              <a:buClr>
                <a:srgbClr val="F5FBFF"/>
              </a:buClr>
              <a:buSzPts val="2400"/>
              <a:buFont typeface="Arial"/>
              <a:buNone/>
              <a:defRPr sz="2400">
                <a:solidFill>
                  <a:srgbClr val="F5FBFF"/>
                </a:solidFill>
              </a:defRPr>
            </a:lvl2pPr>
            <a:lvl3pPr indent="-228600" lvl="2" marL="1371600" algn="l">
              <a:lnSpc>
                <a:spcPct val="100000"/>
              </a:lnSpc>
              <a:spcBef>
                <a:spcPts val="600"/>
              </a:spcBef>
              <a:spcAft>
                <a:spcPts val="0"/>
              </a:spcAft>
              <a:buClr>
                <a:srgbClr val="F5FBFF"/>
              </a:buClr>
              <a:buSzPts val="2400"/>
              <a:buFont typeface="Arial"/>
              <a:buNone/>
              <a:defRPr sz="2400">
                <a:solidFill>
                  <a:srgbClr val="F5FBFF"/>
                </a:solidFill>
              </a:defRPr>
            </a:lvl3pPr>
            <a:lvl4pPr indent="-228600" lvl="3" marL="1828800" algn="l">
              <a:lnSpc>
                <a:spcPct val="100000"/>
              </a:lnSpc>
              <a:spcBef>
                <a:spcPts val="600"/>
              </a:spcBef>
              <a:spcAft>
                <a:spcPts val="0"/>
              </a:spcAft>
              <a:buClr>
                <a:srgbClr val="F5FBFF"/>
              </a:buClr>
              <a:buSzPts val="2400"/>
              <a:buFont typeface="Arial"/>
              <a:buNone/>
              <a:defRPr sz="2400">
                <a:solidFill>
                  <a:srgbClr val="F5FBFF"/>
                </a:solidFill>
              </a:defRPr>
            </a:lvl4pPr>
            <a:lvl5pPr indent="-228600" lvl="4" marL="2286000" algn="l">
              <a:lnSpc>
                <a:spcPct val="100000"/>
              </a:lnSpc>
              <a:spcBef>
                <a:spcPts val="600"/>
              </a:spcBef>
              <a:spcAft>
                <a:spcPts val="0"/>
              </a:spcAft>
              <a:buClr>
                <a:srgbClr val="F5FBFF"/>
              </a:buClr>
              <a:buSzPts val="2400"/>
              <a:buFont typeface="Arial"/>
              <a:buNone/>
              <a:defRPr sz="2400">
                <a:solidFill>
                  <a:srgbClr val="F5FBFF"/>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109" name="Google Shape;109;p30"/>
          <p:cNvCxnSpPr/>
          <p:nvPr/>
        </p:nvCxnSpPr>
        <p:spPr>
          <a:xfrm>
            <a:off x="647700" y="2592070"/>
            <a:ext cx="432435" cy="0"/>
          </a:xfrm>
          <a:prstGeom prst="straightConnector1">
            <a:avLst/>
          </a:prstGeom>
          <a:noFill/>
          <a:ln cap="flat" cmpd="sng" w="30475">
            <a:solidFill>
              <a:srgbClr val="F5FBFF"/>
            </a:solidFill>
            <a:prstDash val="solid"/>
            <a:round/>
            <a:headEnd len="sm" w="sm" type="none"/>
            <a:tailEnd len="sm" w="sm" type="none"/>
          </a:ln>
        </p:spPr>
      </p:cxnSp>
      <p:sp>
        <p:nvSpPr>
          <p:cNvPr id="110" name="Google Shape;110;p30"/>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5FBFF"/>
              </a:buClr>
              <a:buSzPts val="1800"/>
              <a:buFont typeface="Arial"/>
              <a:buNone/>
              <a:defRPr b="0" sz="1800">
                <a:solidFill>
                  <a:srgbClr val="F5FBFF"/>
                </a:solidFill>
              </a:defRPr>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11" name="Google Shape;111;p30"/>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lain" showMasterSp="0">
  <p:cSld name="Title slide - plain 2">
    <p:spTree>
      <p:nvGrpSpPr>
        <p:cNvPr id="112" name="Shape 112"/>
        <p:cNvGrpSpPr/>
        <p:nvPr/>
      </p:nvGrpSpPr>
      <p:grpSpPr>
        <a:xfrm>
          <a:off x="0" y="0"/>
          <a:ext cx="0" cy="0"/>
          <a:chOff x="0" y="0"/>
          <a:chExt cx="0" cy="0"/>
        </a:xfrm>
      </p:grpSpPr>
      <p:sp>
        <p:nvSpPr>
          <p:cNvPr id="113" name="Google Shape;113;p31"/>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A"/>
              </a:buClr>
              <a:buSzPts val="1200"/>
              <a:buFont typeface="Arial"/>
              <a:buNone/>
            </a:pPr>
            <a:r>
              <a:rPr b="1" i="0" lang="en-US" sz="1200" u="none" cap="none" strike="noStrike">
                <a:solidFill>
                  <a:srgbClr val="23085A"/>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14" name="Google Shape;114;p31"/>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A"/>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A0D7"/>
              </a:buClr>
              <a:buSzPts val="1800"/>
              <a:buFont typeface="Arial"/>
              <a:buNone/>
            </a:pPr>
            <a:r>
              <a:t/>
            </a:r>
            <a:endParaRPr b="0" i="0" sz="1800" u="none" cap="none" strike="noStrike">
              <a:solidFill>
                <a:srgbClr val="FFA0D7"/>
              </a:solidFill>
              <a:latin typeface="Arial"/>
              <a:ea typeface="Arial"/>
              <a:cs typeface="Arial"/>
              <a:sym typeface="Arial"/>
            </a:endParaRPr>
          </a:p>
        </p:txBody>
      </p:sp>
      <p:pic>
        <p:nvPicPr>
          <p:cNvPr descr="British Council Logo" id="115" name="Google Shape;115;p31"/>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116" name="Google Shape;116;p31"/>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A0D7"/>
              </a:buClr>
              <a:buSzPts val="4800"/>
              <a:buFont typeface="Arial"/>
              <a:buNone/>
              <a:defRPr sz="4800">
                <a:solidFill>
                  <a:srgbClr val="FFA0D7"/>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17" name="Google Shape;117;p31"/>
          <p:cNvSpPr txBox="1"/>
          <p:nvPr>
            <p:ph idx="1"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5FBFF"/>
              </a:buClr>
              <a:buSzPts val="1800"/>
              <a:buFont typeface="Arial"/>
              <a:buNone/>
              <a:defRPr b="0" sz="1800">
                <a:solidFill>
                  <a:srgbClr val="F5FBFF"/>
                </a:solidFill>
              </a:defRPr>
            </a:lvl1pPr>
            <a:lvl2pPr indent="-228600" lvl="1" marL="914400" algn="l">
              <a:lnSpc>
                <a:spcPct val="100000"/>
              </a:lnSpc>
              <a:spcBef>
                <a:spcPts val="600"/>
              </a:spcBef>
              <a:spcAft>
                <a:spcPts val="0"/>
              </a:spcAft>
              <a:buClr>
                <a:srgbClr val="F5FBFF"/>
              </a:buClr>
              <a:buSzPts val="1800"/>
              <a:buFont typeface="Arial"/>
              <a:buNone/>
              <a:defRPr b="0" sz="1800">
                <a:solidFill>
                  <a:srgbClr val="F5FBFF"/>
                </a:solidFill>
              </a:defRPr>
            </a:lvl2pPr>
            <a:lvl3pPr indent="-228600" lvl="2" marL="1371600" algn="l">
              <a:lnSpc>
                <a:spcPct val="100000"/>
              </a:lnSpc>
              <a:spcBef>
                <a:spcPts val="600"/>
              </a:spcBef>
              <a:spcAft>
                <a:spcPts val="0"/>
              </a:spcAft>
              <a:buClr>
                <a:srgbClr val="F5FBFF"/>
              </a:buClr>
              <a:buSzPts val="1800"/>
              <a:buFont typeface="Arial"/>
              <a:buNone/>
              <a:defRPr b="0" sz="1800">
                <a:solidFill>
                  <a:srgbClr val="F5FBFF"/>
                </a:solidFill>
              </a:defRPr>
            </a:lvl3pPr>
            <a:lvl4pPr indent="-342900" lvl="3" marL="1828800" algn="l">
              <a:lnSpc>
                <a:spcPct val="100000"/>
              </a:lnSpc>
              <a:spcBef>
                <a:spcPts val="600"/>
              </a:spcBef>
              <a:spcAft>
                <a:spcPts val="0"/>
              </a:spcAft>
              <a:buClr>
                <a:srgbClr val="F5FBFF"/>
              </a:buClr>
              <a:buSzPts val="1800"/>
              <a:buFont typeface="Arial"/>
              <a:buChar char="•"/>
              <a:defRPr b="0" sz="1800">
                <a:solidFill>
                  <a:srgbClr val="F5FBFF"/>
                </a:solidFill>
              </a:defRPr>
            </a:lvl4pPr>
            <a:lvl5pPr indent="-342900" lvl="4" marL="2286000" algn="l">
              <a:lnSpc>
                <a:spcPct val="100000"/>
              </a:lnSpc>
              <a:spcBef>
                <a:spcPts val="600"/>
              </a:spcBef>
              <a:spcAft>
                <a:spcPts val="0"/>
              </a:spcAft>
              <a:buClr>
                <a:srgbClr val="F5FBFF"/>
              </a:buClr>
              <a:buSzPts val="1800"/>
              <a:buFont typeface="Arial"/>
              <a:buChar char="–"/>
              <a:defRPr b="0" sz="1800">
                <a:solidFill>
                  <a:srgbClr val="F5FBFF"/>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18" name="Google Shape;118;p31"/>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spTree>
      <p:nvGrpSpPr>
        <p:cNvPr id="119" name="Shape 119"/>
        <p:cNvGrpSpPr/>
        <p:nvPr/>
      </p:nvGrpSpPr>
      <p:grpSpPr>
        <a:xfrm>
          <a:off x="0" y="0"/>
          <a:ext cx="0" cy="0"/>
          <a:chOff x="0" y="0"/>
          <a:chExt cx="0" cy="0"/>
        </a:xfrm>
      </p:grpSpPr>
      <p:sp>
        <p:nvSpPr>
          <p:cNvPr id="120" name="Google Shape;120;p32"/>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A"/>
              </a:buClr>
              <a:buSzPts val="1200"/>
              <a:buFont typeface="Arial"/>
              <a:buNone/>
            </a:pPr>
            <a:r>
              <a:rPr b="1" i="0" lang="en-US" sz="1200" u="none" cap="none" strike="noStrike">
                <a:solidFill>
                  <a:srgbClr val="23085A"/>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21" name="Google Shape;121;p32"/>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23085A"/>
              </a:buClr>
              <a:buSzPts val="4800"/>
              <a:buFont typeface="Arial"/>
              <a:buNone/>
              <a:defRPr sz="4800">
                <a:solidFill>
                  <a:srgbClr val="23085A"/>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22" name="Google Shape;122;p32"/>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rgbClr val="FFA0D7"/>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5FBFF"/>
              </a:buClr>
              <a:buSzPts val="1800"/>
              <a:buFont typeface="Arial"/>
              <a:buNone/>
            </a:pPr>
            <a:r>
              <a:t/>
            </a:r>
            <a:endParaRPr b="0" i="0" sz="1800" u="none" cap="none" strike="noStrike">
              <a:solidFill>
                <a:srgbClr val="F5FBFF"/>
              </a:solidFill>
              <a:latin typeface="Arial"/>
              <a:ea typeface="Arial"/>
              <a:cs typeface="Arial"/>
              <a:sym typeface="Arial"/>
            </a:endParaRPr>
          </a:p>
        </p:txBody>
      </p:sp>
      <p:sp>
        <p:nvSpPr>
          <p:cNvPr id="123" name="Google Shape;123;p32"/>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4" name="Shape 124"/>
        <p:cNvGrpSpPr/>
        <p:nvPr/>
      </p:nvGrpSpPr>
      <p:grpSpPr>
        <a:xfrm>
          <a:off x="0" y="0"/>
          <a:ext cx="0" cy="0"/>
          <a:chOff x="0" y="0"/>
          <a:chExt cx="0" cy="0"/>
        </a:xfrm>
      </p:grpSpPr>
      <p:sp>
        <p:nvSpPr>
          <p:cNvPr id="125" name="Google Shape;125;p33"/>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23085A"/>
              </a:buClr>
              <a:buSzPts val="3000"/>
              <a:buFont typeface="Arial"/>
              <a:buNone/>
              <a:defRPr>
                <a:solidFill>
                  <a:srgbClr val="23085A"/>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26" name="Google Shape;126;p33"/>
          <p:cNvSpPr txBox="1"/>
          <p:nvPr>
            <p:ph idx="1" type="body"/>
          </p:nvPr>
        </p:nvSpPr>
        <p:spPr>
          <a:xfrm>
            <a:off x="647700" y="1511935"/>
            <a:ext cx="813625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A"/>
              </a:buClr>
              <a:buSzPts val="2200"/>
              <a:buFont typeface="Arial"/>
              <a:buNone/>
              <a:defRPr>
                <a:solidFill>
                  <a:srgbClr val="23085A"/>
                </a:solidFill>
              </a:defRPr>
            </a:lvl1pPr>
            <a:lvl2pPr indent="-228600" lvl="1" marL="914400" algn="l">
              <a:lnSpc>
                <a:spcPct val="100000"/>
              </a:lnSpc>
              <a:spcBef>
                <a:spcPts val="600"/>
              </a:spcBef>
              <a:spcAft>
                <a:spcPts val="0"/>
              </a:spcAft>
              <a:buClr>
                <a:srgbClr val="23085A"/>
              </a:buClr>
              <a:buSzPts val="2200"/>
              <a:buFont typeface="Arial"/>
              <a:buNone/>
              <a:defRPr>
                <a:solidFill>
                  <a:srgbClr val="23085A"/>
                </a:solidFill>
              </a:defRPr>
            </a:lvl2pPr>
            <a:lvl3pPr indent="-228600" lvl="2" marL="1371600" algn="l">
              <a:lnSpc>
                <a:spcPct val="100000"/>
              </a:lnSpc>
              <a:spcBef>
                <a:spcPts val="600"/>
              </a:spcBef>
              <a:spcAft>
                <a:spcPts val="0"/>
              </a:spcAft>
              <a:buClr>
                <a:srgbClr val="23085A"/>
              </a:buClr>
              <a:buSzPts val="2200"/>
              <a:buFont typeface="Arial"/>
              <a:buNone/>
              <a:defRPr>
                <a:solidFill>
                  <a:srgbClr val="23085A"/>
                </a:solidFill>
              </a:defRPr>
            </a:lvl3pPr>
            <a:lvl4pPr indent="-368300" lvl="3" marL="1828800" algn="l">
              <a:lnSpc>
                <a:spcPct val="100000"/>
              </a:lnSpc>
              <a:spcBef>
                <a:spcPts val="600"/>
              </a:spcBef>
              <a:spcAft>
                <a:spcPts val="0"/>
              </a:spcAft>
              <a:buClr>
                <a:srgbClr val="23085A"/>
              </a:buClr>
              <a:buSzPts val="2200"/>
              <a:buFont typeface="Arial"/>
              <a:buChar char="•"/>
              <a:defRPr>
                <a:solidFill>
                  <a:srgbClr val="23085A"/>
                </a:solidFill>
              </a:defRPr>
            </a:lvl4pPr>
            <a:lvl5pPr indent="-368300" lvl="4" marL="2286000" algn="l">
              <a:lnSpc>
                <a:spcPct val="100000"/>
              </a:lnSpc>
              <a:spcBef>
                <a:spcPts val="600"/>
              </a:spcBef>
              <a:spcAft>
                <a:spcPts val="0"/>
              </a:spcAft>
              <a:buClr>
                <a:srgbClr val="23085A"/>
              </a:buClr>
              <a:buSzPts val="2200"/>
              <a:buFont typeface="Arial"/>
              <a:buChar char="–"/>
              <a:defRPr>
                <a:solidFill>
                  <a:srgbClr val="23085A"/>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27" name="Google Shape;127;p33"/>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2 columns">
    <p:spTree>
      <p:nvGrpSpPr>
        <p:cNvPr id="128" name="Shape 128"/>
        <p:cNvGrpSpPr/>
        <p:nvPr/>
      </p:nvGrpSpPr>
      <p:grpSpPr>
        <a:xfrm>
          <a:off x="0" y="0"/>
          <a:ext cx="0" cy="0"/>
          <a:chOff x="0" y="0"/>
          <a:chExt cx="0" cy="0"/>
        </a:xfrm>
      </p:grpSpPr>
      <p:sp>
        <p:nvSpPr>
          <p:cNvPr id="129" name="Google Shape;129;p34"/>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23085A"/>
              </a:buClr>
              <a:buSzPts val="3000"/>
              <a:buFont typeface="Arial"/>
              <a:buNone/>
              <a:defRPr>
                <a:solidFill>
                  <a:srgbClr val="23085A"/>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30" name="Google Shape;130;p34"/>
          <p:cNvSpPr txBox="1"/>
          <p:nvPr>
            <p:ph idx="1" type="body"/>
          </p:nvPr>
        </p:nvSpPr>
        <p:spPr>
          <a:xfrm>
            <a:off x="647700" y="1511935"/>
            <a:ext cx="532828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A"/>
              </a:buClr>
              <a:buSzPts val="2200"/>
              <a:buFont typeface="Arial"/>
              <a:buNone/>
              <a:defRPr>
                <a:solidFill>
                  <a:srgbClr val="23085A"/>
                </a:solidFill>
              </a:defRPr>
            </a:lvl1pPr>
            <a:lvl2pPr indent="-228600" lvl="1" marL="914400" algn="l">
              <a:lnSpc>
                <a:spcPct val="100000"/>
              </a:lnSpc>
              <a:spcBef>
                <a:spcPts val="600"/>
              </a:spcBef>
              <a:spcAft>
                <a:spcPts val="0"/>
              </a:spcAft>
              <a:buClr>
                <a:srgbClr val="23085A"/>
              </a:buClr>
              <a:buSzPts val="2200"/>
              <a:buFont typeface="Arial"/>
              <a:buNone/>
              <a:defRPr>
                <a:solidFill>
                  <a:srgbClr val="23085A"/>
                </a:solidFill>
              </a:defRPr>
            </a:lvl2pPr>
            <a:lvl3pPr indent="-228600" lvl="2" marL="1371600" algn="l">
              <a:lnSpc>
                <a:spcPct val="100000"/>
              </a:lnSpc>
              <a:spcBef>
                <a:spcPts val="600"/>
              </a:spcBef>
              <a:spcAft>
                <a:spcPts val="0"/>
              </a:spcAft>
              <a:buClr>
                <a:srgbClr val="23085A"/>
              </a:buClr>
              <a:buSzPts val="2200"/>
              <a:buFont typeface="Arial"/>
              <a:buNone/>
              <a:defRPr>
                <a:solidFill>
                  <a:srgbClr val="23085A"/>
                </a:solidFill>
              </a:defRPr>
            </a:lvl3pPr>
            <a:lvl4pPr indent="-368300" lvl="3" marL="1828800" algn="l">
              <a:lnSpc>
                <a:spcPct val="100000"/>
              </a:lnSpc>
              <a:spcBef>
                <a:spcPts val="600"/>
              </a:spcBef>
              <a:spcAft>
                <a:spcPts val="0"/>
              </a:spcAft>
              <a:buClr>
                <a:srgbClr val="23085A"/>
              </a:buClr>
              <a:buSzPts val="2200"/>
              <a:buFont typeface="Arial"/>
              <a:buChar char="•"/>
              <a:defRPr>
                <a:solidFill>
                  <a:srgbClr val="23085A"/>
                </a:solidFill>
              </a:defRPr>
            </a:lvl4pPr>
            <a:lvl5pPr indent="-368300" lvl="4" marL="2286000" algn="l">
              <a:lnSpc>
                <a:spcPct val="100000"/>
              </a:lnSpc>
              <a:spcBef>
                <a:spcPts val="600"/>
              </a:spcBef>
              <a:spcAft>
                <a:spcPts val="0"/>
              </a:spcAft>
              <a:buClr>
                <a:srgbClr val="23085A"/>
              </a:buClr>
              <a:buSzPts val="2200"/>
              <a:buFont typeface="Arial"/>
              <a:buChar char="–"/>
              <a:defRPr>
                <a:solidFill>
                  <a:srgbClr val="23085A"/>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31" name="Google Shape;131;p34"/>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left">
  <p:cSld name="1 column - left">
    <p:spTree>
      <p:nvGrpSpPr>
        <p:cNvPr id="132" name="Shape 132"/>
        <p:cNvGrpSpPr/>
        <p:nvPr/>
      </p:nvGrpSpPr>
      <p:grpSpPr>
        <a:xfrm>
          <a:off x="0" y="0"/>
          <a:ext cx="0" cy="0"/>
          <a:chOff x="0" y="0"/>
          <a:chExt cx="0" cy="0"/>
        </a:xfrm>
      </p:grpSpPr>
      <p:sp>
        <p:nvSpPr>
          <p:cNvPr id="133" name="Google Shape;133;p35"/>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23085A"/>
              </a:buClr>
              <a:buSzPts val="3000"/>
              <a:buFont typeface="Arial"/>
              <a:buNone/>
              <a:defRPr>
                <a:solidFill>
                  <a:srgbClr val="23085A"/>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34" name="Google Shape;134;p35"/>
          <p:cNvSpPr txBox="1"/>
          <p:nvPr>
            <p:ph idx="1" type="body"/>
          </p:nvPr>
        </p:nvSpPr>
        <p:spPr>
          <a:xfrm>
            <a:off x="647700" y="1511935"/>
            <a:ext cx="532828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A"/>
              </a:buClr>
              <a:buSzPts val="2200"/>
              <a:buFont typeface="Arial"/>
              <a:buNone/>
              <a:defRPr>
                <a:solidFill>
                  <a:srgbClr val="23085A"/>
                </a:solidFill>
              </a:defRPr>
            </a:lvl1pPr>
            <a:lvl2pPr indent="-228600" lvl="1" marL="914400" algn="l">
              <a:lnSpc>
                <a:spcPct val="100000"/>
              </a:lnSpc>
              <a:spcBef>
                <a:spcPts val="600"/>
              </a:spcBef>
              <a:spcAft>
                <a:spcPts val="0"/>
              </a:spcAft>
              <a:buClr>
                <a:srgbClr val="23085A"/>
              </a:buClr>
              <a:buSzPts val="2200"/>
              <a:buFont typeface="Arial"/>
              <a:buNone/>
              <a:defRPr>
                <a:solidFill>
                  <a:srgbClr val="23085A"/>
                </a:solidFill>
              </a:defRPr>
            </a:lvl2pPr>
            <a:lvl3pPr indent="-228600" lvl="2" marL="1371600" algn="l">
              <a:lnSpc>
                <a:spcPct val="100000"/>
              </a:lnSpc>
              <a:spcBef>
                <a:spcPts val="600"/>
              </a:spcBef>
              <a:spcAft>
                <a:spcPts val="0"/>
              </a:spcAft>
              <a:buClr>
                <a:srgbClr val="23085A"/>
              </a:buClr>
              <a:buSzPts val="2200"/>
              <a:buFont typeface="Arial"/>
              <a:buNone/>
              <a:defRPr>
                <a:solidFill>
                  <a:srgbClr val="23085A"/>
                </a:solidFill>
              </a:defRPr>
            </a:lvl3pPr>
            <a:lvl4pPr indent="-368300" lvl="3" marL="1828800" algn="l">
              <a:lnSpc>
                <a:spcPct val="100000"/>
              </a:lnSpc>
              <a:spcBef>
                <a:spcPts val="600"/>
              </a:spcBef>
              <a:spcAft>
                <a:spcPts val="0"/>
              </a:spcAft>
              <a:buClr>
                <a:srgbClr val="23085A"/>
              </a:buClr>
              <a:buSzPts val="2200"/>
              <a:buFont typeface="Arial"/>
              <a:buChar char="•"/>
              <a:defRPr>
                <a:solidFill>
                  <a:srgbClr val="23085A"/>
                </a:solidFill>
              </a:defRPr>
            </a:lvl4pPr>
            <a:lvl5pPr indent="-368300" lvl="4" marL="2286000" algn="l">
              <a:lnSpc>
                <a:spcPct val="100000"/>
              </a:lnSpc>
              <a:spcBef>
                <a:spcPts val="600"/>
              </a:spcBef>
              <a:spcAft>
                <a:spcPts val="0"/>
              </a:spcAft>
              <a:buClr>
                <a:srgbClr val="23085A"/>
              </a:buClr>
              <a:buSzPts val="2200"/>
              <a:buFont typeface="Arial"/>
              <a:buChar char="–"/>
              <a:defRPr>
                <a:solidFill>
                  <a:srgbClr val="23085A"/>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35" name="Google Shape;135;p35"/>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35"/>
          <p:cNvSpPr/>
          <p:nvPr>
            <p:ph idx="2" type="pic"/>
          </p:nvPr>
        </p:nvSpPr>
        <p:spPr>
          <a:xfrm>
            <a:off x="6264275" y="1511935"/>
            <a:ext cx="5327650" cy="450088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right">
  <p:cSld name="1 column - right">
    <p:spTree>
      <p:nvGrpSpPr>
        <p:cNvPr id="137" name="Shape 137"/>
        <p:cNvGrpSpPr/>
        <p:nvPr/>
      </p:nvGrpSpPr>
      <p:grpSpPr>
        <a:xfrm>
          <a:off x="0" y="0"/>
          <a:ext cx="0" cy="0"/>
          <a:chOff x="0" y="0"/>
          <a:chExt cx="0" cy="0"/>
        </a:xfrm>
      </p:grpSpPr>
      <p:sp>
        <p:nvSpPr>
          <p:cNvPr id="138" name="Google Shape;138;p36"/>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23085A"/>
              </a:buClr>
              <a:buSzPts val="3000"/>
              <a:buFont typeface="Arial"/>
              <a:buNone/>
              <a:defRPr>
                <a:solidFill>
                  <a:srgbClr val="23085A"/>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39" name="Google Shape;139;p36"/>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p36"/>
          <p:cNvSpPr txBox="1"/>
          <p:nvPr>
            <p:ph idx="1" type="body"/>
          </p:nvPr>
        </p:nvSpPr>
        <p:spPr>
          <a:xfrm>
            <a:off x="6264275" y="1511935"/>
            <a:ext cx="5327650"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A"/>
              </a:buClr>
              <a:buSzPts val="2200"/>
              <a:buFont typeface="Arial"/>
              <a:buNone/>
              <a:defRPr>
                <a:solidFill>
                  <a:srgbClr val="23085A"/>
                </a:solidFill>
              </a:defRPr>
            </a:lvl1pPr>
            <a:lvl2pPr indent="-228600" lvl="1" marL="914400" algn="l">
              <a:lnSpc>
                <a:spcPct val="100000"/>
              </a:lnSpc>
              <a:spcBef>
                <a:spcPts val="600"/>
              </a:spcBef>
              <a:spcAft>
                <a:spcPts val="0"/>
              </a:spcAft>
              <a:buClr>
                <a:srgbClr val="23085A"/>
              </a:buClr>
              <a:buSzPts val="2200"/>
              <a:buFont typeface="Arial"/>
              <a:buNone/>
              <a:defRPr>
                <a:solidFill>
                  <a:srgbClr val="23085A"/>
                </a:solidFill>
              </a:defRPr>
            </a:lvl2pPr>
            <a:lvl3pPr indent="-228600" lvl="2" marL="1371600" algn="l">
              <a:lnSpc>
                <a:spcPct val="100000"/>
              </a:lnSpc>
              <a:spcBef>
                <a:spcPts val="600"/>
              </a:spcBef>
              <a:spcAft>
                <a:spcPts val="0"/>
              </a:spcAft>
              <a:buClr>
                <a:srgbClr val="23085A"/>
              </a:buClr>
              <a:buSzPts val="2200"/>
              <a:buFont typeface="Arial"/>
              <a:buNone/>
              <a:defRPr>
                <a:solidFill>
                  <a:srgbClr val="23085A"/>
                </a:solidFill>
              </a:defRPr>
            </a:lvl3pPr>
            <a:lvl4pPr indent="-368300" lvl="3" marL="1828800" algn="l">
              <a:lnSpc>
                <a:spcPct val="100000"/>
              </a:lnSpc>
              <a:spcBef>
                <a:spcPts val="600"/>
              </a:spcBef>
              <a:spcAft>
                <a:spcPts val="0"/>
              </a:spcAft>
              <a:buClr>
                <a:srgbClr val="23085A"/>
              </a:buClr>
              <a:buSzPts val="2200"/>
              <a:buFont typeface="Arial"/>
              <a:buChar char="•"/>
              <a:defRPr>
                <a:solidFill>
                  <a:srgbClr val="23085A"/>
                </a:solidFill>
              </a:defRPr>
            </a:lvl4pPr>
            <a:lvl5pPr indent="-368300" lvl="4" marL="2286000" algn="l">
              <a:lnSpc>
                <a:spcPct val="100000"/>
              </a:lnSpc>
              <a:spcBef>
                <a:spcPts val="600"/>
              </a:spcBef>
              <a:spcAft>
                <a:spcPts val="0"/>
              </a:spcAft>
              <a:buClr>
                <a:srgbClr val="23085A"/>
              </a:buClr>
              <a:buSzPts val="2200"/>
              <a:buFont typeface="Arial"/>
              <a:buChar char="–"/>
              <a:defRPr>
                <a:solidFill>
                  <a:srgbClr val="23085A"/>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41" name="Google Shape;141;p36"/>
          <p:cNvSpPr/>
          <p:nvPr>
            <p:ph idx="2" type="pic"/>
          </p:nvPr>
        </p:nvSpPr>
        <p:spPr>
          <a:xfrm>
            <a:off x="647700" y="1511935"/>
            <a:ext cx="5328285" cy="4500245"/>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showMasterSp="0" type="tx">
  <p:cSld name="TITLE_AND_BODY">
    <p:bg>
      <p:bgPr>
        <a:solidFill>
          <a:srgbClr val="FFFFFF"/>
        </a:solidFill>
      </p:bgPr>
    </p:bg>
    <p:spTree>
      <p:nvGrpSpPr>
        <p:cNvPr id="20" name="Shape 20"/>
        <p:cNvGrpSpPr/>
        <p:nvPr/>
      </p:nvGrpSpPr>
      <p:grpSpPr>
        <a:xfrm>
          <a:off x="0" y="0"/>
          <a:ext cx="0" cy="0"/>
          <a:chOff x="0" y="0"/>
          <a:chExt cx="0" cy="0"/>
        </a:xfrm>
      </p:grpSpPr>
      <p:cxnSp>
        <p:nvCxnSpPr>
          <p:cNvPr id="21" name="Google Shape;21;p19"/>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22" name="Google Shape;22;p19"/>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23" name="Google Shape;23;p19"/>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83333"/>
              </a:lnSpc>
              <a:spcBef>
                <a:spcPts val="0"/>
              </a:spcBef>
              <a:spcAft>
                <a:spcPts val="0"/>
              </a:spcAft>
              <a:buClr>
                <a:srgbClr val="230859"/>
              </a:buClr>
              <a:buSzPts val="1800"/>
              <a:buNone/>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24" name="Google Shape;24;p19"/>
          <p:cNvSpPr txBox="1"/>
          <p:nvPr>
            <p:ph idx="1" type="body"/>
          </p:nvPr>
        </p:nvSpPr>
        <p:spPr>
          <a:xfrm>
            <a:off x="647700" y="1511935"/>
            <a:ext cx="532828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9"/>
              </a:buClr>
              <a:buSzPts val="2200"/>
              <a:buFont typeface="Arial"/>
              <a:buNone/>
              <a:defRPr>
                <a:solidFill>
                  <a:srgbClr val="230859"/>
                </a:solidFill>
              </a:defRPr>
            </a:lvl1pPr>
            <a:lvl2pPr indent="-228600" lvl="1" marL="914400" algn="l">
              <a:lnSpc>
                <a:spcPct val="100000"/>
              </a:lnSpc>
              <a:spcBef>
                <a:spcPts val="600"/>
              </a:spcBef>
              <a:spcAft>
                <a:spcPts val="0"/>
              </a:spcAft>
              <a:buClr>
                <a:srgbClr val="230859"/>
              </a:buClr>
              <a:buSzPts val="2200"/>
              <a:buFont typeface="Arial"/>
              <a:buNone/>
              <a:defRPr>
                <a:solidFill>
                  <a:srgbClr val="230859"/>
                </a:solidFill>
              </a:defRPr>
            </a:lvl2pPr>
            <a:lvl3pPr indent="-228600" lvl="2" marL="1371600" algn="l">
              <a:lnSpc>
                <a:spcPct val="100000"/>
              </a:lnSpc>
              <a:spcBef>
                <a:spcPts val="600"/>
              </a:spcBef>
              <a:spcAft>
                <a:spcPts val="0"/>
              </a:spcAft>
              <a:buClr>
                <a:srgbClr val="230859"/>
              </a:buClr>
              <a:buSzPts val="2200"/>
              <a:buFont typeface="Arial"/>
              <a:buNone/>
              <a:defRPr>
                <a:solidFill>
                  <a:srgbClr val="230859"/>
                </a:solidFill>
              </a:defRPr>
            </a:lvl3pPr>
            <a:lvl4pPr indent="-368300" lvl="3" marL="1828800" algn="l">
              <a:lnSpc>
                <a:spcPct val="100000"/>
              </a:lnSpc>
              <a:spcBef>
                <a:spcPts val="600"/>
              </a:spcBef>
              <a:spcAft>
                <a:spcPts val="0"/>
              </a:spcAft>
              <a:buClr>
                <a:srgbClr val="230859"/>
              </a:buClr>
              <a:buSzPts val="2200"/>
              <a:buFont typeface="Arial"/>
              <a:buChar char="•"/>
              <a:defRPr>
                <a:solidFill>
                  <a:srgbClr val="230859"/>
                </a:solidFill>
              </a:defRPr>
            </a:lvl4pPr>
            <a:lvl5pPr indent="-368300" lvl="4" marL="2286000" algn="l">
              <a:lnSpc>
                <a:spcPct val="100000"/>
              </a:lnSpc>
              <a:spcBef>
                <a:spcPts val="600"/>
              </a:spcBef>
              <a:spcAft>
                <a:spcPts val="0"/>
              </a:spcAft>
              <a:buClr>
                <a:srgbClr val="230859"/>
              </a:buClr>
              <a:buSzPts val="2200"/>
              <a:buFont typeface="Arial"/>
              <a:buChar char="–"/>
              <a:defRPr>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25" name="Google Shape;25;p19"/>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2" name="Shape 142"/>
        <p:cNvGrpSpPr/>
        <p:nvPr/>
      </p:nvGrpSpPr>
      <p:grpSpPr>
        <a:xfrm>
          <a:off x="0" y="0"/>
          <a:ext cx="0" cy="0"/>
          <a:chOff x="0" y="0"/>
          <a:chExt cx="0" cy="0"/>
        </a:xfrm>
      </p:grpSpPr>
      <p:sp>
        <p:nvSpPr>
          <p:cNvPr id="143" name="Google Shape;143;p37"/>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rgbClr val="FFFFFF"/>
        </a:solidFill>
      </p:bgPr>
    </p:bg>
    <p:spTree>
      <p:nvGrpSpPr>
        <p:cNvPr id="144" name="Shape 144"/>
        <p:cNvGrpSpPr/>
        <p:nvPr/>
      </p:nvGrpSpPr>
      <p:grpSpPr>
        <a:xfrm>
          <a:off x="0" y="0"/>
          <a:ext cx="0" cy="0"/>
          <a:chOff x="0" y="0"/>
          <a:chExt cx="0" cy="0"/>
        </a:xfrm>
      </p:grpSpPr>
      <p:cxnSp>
        <p:nvCxnSpPr>
          <p:cNvPr id="145" name="Google Shape;145;p38"/>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146" name="Google Shape;146;p38"/>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47" name="Google Shape;147;p38"/>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83333"/>
              </a:lnSpc>
              <a:spcBef>
                <a:spcPts val="0"/>
              </a:spcBef>
              <a:spcAft>
                <a:spcPts val="0"/>
              </a:spcAft>
              <a:buClr>
                <a:srgbClr val="230859"/>
              </a:buClr>
              <a:buSzPts val="1800"/>
              <a:buNone/>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48" name="Google Shape;148;p38"/>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bg>
      <p:bgPr>
        <a:solidFill>
          <a:srgbClr val="FFFFFF"/>
        </a:solidFill>
      </p:bgPr>
    </p:bg>
    <p:spTree>
      <p:nvGrpSpPr>
        <p:cNvPr id="149" name="Shape 149"/>
        <p:cNvGrpSpPr/>
        <p:nvPr/>
      </p:nvGrpSpPr>
      <p:grpSpPr>
        <a:xfrm>
          <a:off x="0" y="0"/>
          <a:ext cx="0" cy="0"/>
          <a:chOff x="0" y="0"/>
          <a:chExt cx="0" cy="0"/>
        </a:xfrm>
      </p:grpSpPr>
      <p:cxnSp>
        <p:nvCxnSpPr>
          <p:cNvPr id="150" name="Google Shape;150;p39"/>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151" name="Google Shape;151;p39"/>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52" name="Google Shape;152;p39"/>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83333"/>
              </a:lnSpc>
              <a:spcBef>
                <a:spcPts val="0"/>
              </a:spcBef>
              <a:spcAft>
                <a:spcPts val="0"/>
              </a:spcAft>
              <a:buClr>
                <a:srgbClr val="230859"/>
              </a:buClr>
              <a:buSzPts val="1800"/>
              <a:buNone/>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53" name="Google Shape;153;p39"/>
          <p:cNvSpPr txBox="1"/>
          <p:nvPr>
            <p:ph idx="1" type="body"/>
          </p:nvPr>
        </p:nvSpPr>
        <p:spPr>
          <a:xfrm>
            <a:off x="647700" y="1511935"/>
            <a:ext cx="813625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9"/>
              </a:buClr>
              <a:buSzPts val="2200"/>
              <a:buFont typeface="Arial"/>
              <a:buNone/>
              <a:defRPr>
                <a:solidFill>
                  <a:srgbClr val="230859"/>
                </a:solidFill>
              </a:defRPr>
            </a:lvl1pPr>
            <a:lvl2pPr indent="-228600" lvl="1" marL="914400" algn="l">
              <a:lnSpc>
                <a:spcPct val="100000"/>
              </a:lnSpc>
              <a:spcBef>
                <a:spcPts val="600"/>
              </a:spcBef>
              <a:spcAft>
                <a:spcPts val="0"/>
              </a:spcAft>
              <a:buClr>
                <a:srgbClr val="230859"/>
              </a:buClr>
              <a:buSzPts val="2200"/>
              <a:buFont typeface="Arial"/>
              <a:buNone/>
              <a:defRPr>
                <a:solidFill>
                  <a:srgbClr val="230859"/>
                </a:solidFill>
              </a:defRPr>
            </a:lvl2pPr>
            <a:lvl3pPr indent="-228600" lvl="2" marL="1371600" algn="l">
              <a:lnSpc>
                <a:spcPct val="100000"/>
              </a:lnSpc>
              <a:spcBef>
                <a:spcPts val="600"/>
              </a:spcBef>
              <a:spcAft>
                <a:spcPts val="0"/>
              </a:spcAft>
              <a:buClr>
                <a:srgbClr val="230859"/>
              </a:buClr>
              <a:buSzPts val="2200"/>
              <a:buFont typeface="Arial"/>
              <a:buNone/>
              <a:defRPr>
                <a:solidFill>
                  <a:srgbClr val="230859"/>
                </a:solidFill>
              </a:defRPr>
            </a:lvl3pPr>
            <a:lvl4pPr indent="-368300" lvl="3" marL="1828800" algn="l">
              <a:lnSpc>
                <a:spcPct val="100000"/>
              </a:lnSpc>
              <a:spcBef>
                <a:spcPts val="600"/>
              </a:spcBef>
              <a:spcAft>
                <a:spcPts val="0"/>
              </a:spcAft>
              <a:buClr>
                <a:srgbClr val="230859"/>
              </a:buClr>
              <a:buSzPts val="2200"/>
              <a:buFont typeface="Arial"/>
              <a:buChar char="•"/>
              <a:defRPr>
                <a:solidFill>
                  <a:srgbClr val="230859"/>
                </a:solidFill>
              </a:defRPr>
            </a:lvl4pPr>
            <a:lvl5pPr indent="-368300" lvl="4" marL="2286000" algn="l">
              <a:lnSpc>
                <a:spcPct val="100000"/>
              </a:lnSpc>
              <a:spcBef>
                <a:spcPts val="600"/>
              </a:spcBef>
              <a:spcAft>
                <a:spcPts val="0"/>
              </a:spcAft>
              <a:buClr>
                <a:srgbClr val="230859"/>
              </a:buClr>
              <a:buSzPts val="2200"/>
              <a:buFont typeface="Arial"/>
              <a:buChar char="–"/>
              <a:defRPr>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54" name="Google Shape;154;p39"/>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left" showMasterSp="0">
  <p:cSld name="1 column - left 2">
    <p:bg>
      <p:bgPr>
        <a:solidFill>
          <a:srgbClr val="FFFFFF"/>
        </a:solidFill>
      </p:bgPr>
    </p:bg>
    <p:spTree>
      <p:nvGrpSpPr>
        <p:cNvPr id="155" name="Shape 155"/>
        <p:cNvGrpSpPr/>
        <p:nvPr/>
      </p:nvGrpSpPr>
      <p:grpSpPr>
        <a:xfrm>
          <a:off x="0" y="0"/>
          <a:ext cx="0" cy="0"/>
          <a:chOff x="0" y="0"/>
          <a:chExt cx="0" cy="0"/>
        </a:xfrm>
      </p:grpSpPr>
      <p:cxnSp>
        <p:nvCxnSpPr>
          <p:cNvPr id="156" name="Google Shape;156;p40"/>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157" name="Google Shape;157;p40"/>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58" name="Google Shape;158;p40"/>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83333"/>
              </a:lnSpc>
              <a:spcBef>
                <a:spcPts val="0"/>
              </a:spcBef>
              <a:spcAft>
                <a:spcPts val="0"/>
              </a:spcAft>
              <a:buClr>
                <a:srgbClr val="230859"/>
              </a:buClr>
              <a:buSzPts val="1800"/>
              <a:buNone/>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59" name="Google Shape;159;p40"/>
          <p:cNvSpPr txBox="1"/>
          <p:nvPr>
            <p:ph idx="1" type="body"/>
          </p:nvPr>
        </p:nvSpPr>
        <p:spPr>
          <a:xfrm>
            <a:off x="647700" y="1511935"/>
            <a:ext cx="5328285"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9"/>
              </a:buClr>
              <a:buSzPts val="2200"/>
              <a:buFont typeface="Arial"/>
              <a:buNone/>
              <a:defRPr>
                <a:solidFill>
                  <a:srgbClr val="230859"/>
                </a:solidFill>
              </a:defRPr>
            </a:lvl1pPr>
            <a:lvl2pPr indent="-228600" lvl="1" marL="914400" algn="l">
              <a:lnSpc>
                <a:spcPct val="100000"/>
              </a:lnSpc>
              <a:spcBef>
                <a:spcPts val="600"/>
              </a:spcBef>
              <a:spcAft>
                <a:spcPts val="0"/>
              </a:spcAft>
              <a:buClr>
                <a:srgbClr val="230859"/>
              </a:buClr>
              <a:buSzPts val="2200"/>
              <a:buFont typeface="Arial"/>
              <a:buNone/>
              <a:defRPr>
                <a:solidFill>
                  <a:srgbClr val="230859"/>
                </a:solidFill>
              </a:defRPr>
            </a:lvl2pPr>
            <a:lvl3pPr indent="-228600" lvl="2" marL="1371600" algn="l">
              <a:lnSpc>
                <a:spcPct val="100000"/>
              </a:lnSpc>
              <a:spcBef>
                <a:spcPts val="600"/>
              </a:spcBef>
              <a:spcAft>
                <a:spcPts val="0"/>
              </a:spcAft>
              <a:buClr>
                <a:srgbClr val="230859"/>
              </a:buClr>
              <a:buSzPts val="2200"/>
              <a:buFont typeface="Arial"/>
              <a:buNone/>
              <a:defRPr>
                <a:solidFill>
                  <a:srgbClr val="230859"/>
                </a:solidFill>
              </a:defRPr>
            </a:lvl3pPr>
            <a:lvl4pPr indent="-368300" lvl="3" marL="1828800" algn="l">
              <a:lnSpc>
                <a:spcPct val="100000"/>
              </a:lnSpc>
              <a:spcBef>
                <a:spcPts val="600"/>
              </a:spcBef>
              <a:spcAft>
                <a:spcPts val="0"/>
              </a:spcAft>
              <a:buClr>
                <a:srgbClr val="230859"/>
              </a:buClr>
              <a:buSzPts val="2200"/>
              <a:buFont typeface="Arial"/>
              <a:buChar char="•"/>
              <a:defRPr>
                <a:solidFill>
                  <a:srgbClr val="230859"/>
                </a:solidFill>
              </a:defRPr>
            </a:lvl4pPr>
            <a:lvl5pPr indent="-368300" lvl="4" marL="2286000" algn="l">
              <a:lnSpc>
                <a:spcPct val="100000"/>
              </a:lnSpc>
              <a:spcBef>
                <a:spcPts val="600"/>
              </a:spcBef>
              <a:spcAft>
                <a:spcPts val="0"/>
              </a:spcAft>
              <a:buClr>
                <a:srgbClr val="230859"/>
              </a:buClr>
              <a:buSzPts val="2200"/>
              <a:buFont typeface="Arial"/>
              <a:buChar char="–"/>
              <a:defRPr>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60" name="Google Shape;160;p40"/>
          <p:cNvSpPr/>
          <p:nvPr>
            <p:ph idx="2" type="pic"/>
          </p:nvPr>
        </p:nvSpPr>
        <p:spPr>
          <a:xfrm>
            <a:off x="6264275" y="1511935"/>
            <a:ext cx="5327650" cy="4500880"/>
          </a:xfrm>
          <a:prstGeom prst="rect">
            <a:avLst/>
          </a:prstGeom>
          <a:noFill/>
          <a:ln>
            <a:noFill/>
          </a:ln>
        </p:spPr>
      </p:sp>
      <p:sp>
        <p:nvSpPr>
          <p:cNvPr id="161" name="Google Shape;161;p40"/>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right" showMasterSp="0">
  <p:cSld name="1 column - right 2">
    <p:bg>
      <p:bgPr>
        <a:solidFill>
          <a:srgbClr val="FFFFFF"/>
        </a:solidFill>
      </p:bgPr>
    </p:bg>
    <p:spTree>
      <p:nvGrpSpPr>
        <p:cNvPr id="162" name="Shape 162"/>
        <p:cNvGrpSpPr/>
        <p:nvPr/>
      </p:nvGrpSpPr>
      <p:grpSpPr>
        <a:xfrm>
          <a:off x="0" y="0"/>
          <a:ext cx="0" cy="0"/>
          <a:chOff x="0" y="0"/>
          <a:chExt cx="0" cy="0"/>
        </a:xfrm>
      </p:grpSpPr>
      <p:cxnSp>
        <p:nvCxnSpPr>
          <p:cNvPr id="163" name="Google Shape;163;p41"/>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164" name="Google Shape;164;p41"/>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65" name="Google Shape;165;p41"/>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lvl1pPr lvl="0" algn="l">
              <a:lnSpc>
                <a:spcPct val="183333"/>
              </a:lnSpc>
              <a:spcBef>
                <a:spcPts val="0"/>
              </a:spcBef>
              <a:spcAft>
                <a:spcPts val="0"/>
              </a:spcAft>
              <a:buClr>
                <a:srgbClr val="230859"/>
              </a:buClr>
              <a:buSzPts val="1800"/>
              <a:buNone/>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166" name="Google Shape;166;p41"/>
          <p:cNvSpPr/>
          <p:nvPr>
            <p:ph idx="2" type="pic"/>
          </p:nvPr>
        </p:nvSpPr>
        <p:spPr>
          <a:xfrm>
            <a:off x="647700" y="1511935"/>
            <a:ext cx="5328285" cy="4500245"/>
          </a:xfrm>
          <a:prstGeom prst="rect">
            <a:avLst/>
          </a:prstGeom>
          <a:noFill/>
          <a:ln>
            <a:noFill/>
          </a:ln>
        </p:spPr>
      </p:sp>
      <p:sp>
        <p:nvSpPr>
          <p:cNvPr id="167" name="Google Shape;167;p41"/>
          <p:cNvSpPr txBox="1"/>
          <p:nvPr>
            <p:ph idx="1" type="body"/>
          </p:nvPr>
        </p:nvSpPr>
        <p:spPr>
          <a:xfrm>
            <a:off x="6264275" y="1511935"/>
            <a:ext cx="5327650" cy="450024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0859"/>
              </a:buClr>
              <a:buSzPts val="2200"/>
              <a:buFont typeface="Arial"/>
              <a:buNone/>
              <a:defRPr>
                <a:solidFill>
                  <a:srgbClr val="230859"/>
                </a:solidFill>
              </a:defRPr>
            </a:lvl1pPr>
            <a:lvl2pPr indent="-228600" lvl="1" marL="914400" algn="l">
              <a:lnSpc>
                <a:spcPct val="100000"/>
              </a:lnSpc>
              <a:spcBef>
                <a:spcPts val="600"/>
              </a:spcBef>
              <a:spcAft>
                <a:spcPts val="0"/>
              </a:spcAft>
              <a:buClr>
                <a:srgbClr val="230859"/>
              </a:buClr>
              <a:buSzPts val="2200"/>
              <a:buFont typeface="Arial"/>
              <a:buNone/>
              <a:defRPr>
                <a:solidFill>
                  <a:srgbClr val="230859"/>
                </a:solidFill>
              </a:defRPr>
            </a:lvl2pPr>
            <a:lvl3pPr indent="-228600" lvl="2" marL="1371600" algn="l">
              <a:lnSpc>
                <a:spcPct val="100000"/>
              </a:lnSpc>
              <a:spcBef>
                <a:spcPts val="600"/>
              </a:spcBef>
              <a:spcAft>
                <a:spcPts val="0"/>
              </a:spcAft>
              <a:buClr>
                <a:srgbClr val="230859"/>
              </a:buClr>
              <a:buSzPts val="2200"/>
              <a:buFont typeface="Arial"/>
              <a:buNone/>
              <a:defRPr>
                <a:solidFill>
                  <a:srgbClr val="230859"/>
                </a:solidFill>
              </a:defRPr>
            </a:lvl3pPr>
            <a:lvl4pPr indent="-368300" lvl="3" marL="1828800" algn="l">
              <a:lnSpc>
                <a:spcPct val="100000"/>
              </a:lnSpc>
              <a:spcBef>
                <a:spcPts val="600"/>
              </a:spcBef>
              <a:spcAft>
                <a:spcPts val="0"/>
              </a:spcAft>
              <a:buClr>
                <a:srgbClr val="230859"/>
              </a:buClr>
              <a:buSzPts val="2200"/>
              <a:buFont typeface="Arial"/>
              <a:buChar char="•"/>
              <a:defRPr>
                <a:solidFill>
                  <a:srgbClr val="230859"/>
                </a:solidFill>
              </a:defRPr>
            </a:lvl4pPr>
            <a:lvl5pPr indent="-368300" lvl="4" marL="2286000" algn="l">
              <a:lnSpc>
                <a:spcPct val="100000"/>
              </a:lnSpc>
              <a:spcBef>
                <a:spcPts val="600"/>
              </a:spcBef>
              <a:spcAft>
                <a:spcPts val="0"/>
              </a:spcAft>
              <a:buClr>
                <a:srgbClr val="230859"/>
              </a:buClr>
              <a:buSzPts val="2200"/>
              <a:buFont typeface="Arial"/>
              <a:buChar char="–"/>
              <a:defRPr>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168" name="Google Shape;168;p41"/>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2">
    <p:bg>
      <p:bgPr>
        <a:solidFill>
          <a:srgbClr val="FFFFFF"/>
        </a:solidFill>
      </p:bgPr>
    </p:bg>
    <p:spTree>
      <p:nvGrpSpPr>
        <p:cNvPr id="169" name="Shape 169"/>
        <p:cNvGrpSpPr/>
        <p:nvPr/>
      </p:nvGrpSpPr>
      <p:grpSpPr>
        <a:xfrm>
          <a:off x="0" y="0"/>
          <a:ext cx="0" cy="0"/>
          <a:chOff x="0" y="0"/>
          <a:chExt cx="0" cy="0"/>
        </a:xfrm>
      </p:grpSpPr>
      <p:cxnSp>
        <p:nvCxnSpPr>
          <p:cNvPr id="170" name="Google Shape;170;p42"/>
          <p:cNvCxnSpPr/>
          <p:nvPr/>
        </p:nvCxnSpPr>
        <p:spPr>
          <a:xfrm>
            <a:off x="647700" y="396240"/>
            <a:ext cx="432435" cy="0"/>
          </a:xfrm>
          <a:prstGeom prst="straightConnector1">
            <a:avLst/>
          </a:prstGeom>
          <a:noFill/>
          <a:ln cap="flat" cmpd="sng" w="30475">
            <a:solidFill>
              <a:schemeClr val="accent1"/>
            </a:solidFill>
            <a:prstDash val="solid"/>
            <a:round/>
            <a:headEnd len="sm" w="sm" type="none"/>
            <a:tailEnd len="sm" w="sm" type="none"/>
          </a:ln>
        </p:spPr>
      </p:cxnSp>
      <p:sp>
        <p:nvSpPr>
          <p:cNvPr id="171" name="Google Shape;171;p42"/>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172" name="Google Shape;172;p42"/>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1pPr>
            <a:lvl2pPr indent="0" lvl="1"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2pPr>
            <a:lvl3pPr indent="0" lvl="2"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3pPr>
            <a:lvl4pPr indent="0" lvl="3"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4pPr>
            <a:lvl5pPr indent="0" lvl="4"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5pPr>
            <a:lvl6pPr indent="0" lvl="5"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6pPr>
            <a:lvl7pPr indent="0" lvl="6"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7pPr>
            <a:lvl8pPr indent="0" lvl="7"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8pPr>
            <a:lvl9pPr indent="0" lvl="8" marL="0" marR="0" algn="r">
              <a:lnSpc>
                <a:spcPct val="100000"/>
              </a:lnSpc>
              <a:spcBef>
                <a:spcPts val="0"/>
              </a:spcBef>
              <a:spcAft>
                <a:spcPts val="0"/>
              </a:spcAft>
              <a:buClr>
                <a:srgbClr val="230859"/>
              </a:buClr>
              <a:buSzPts val="1200"/>
              <a:buFont typeface="Arial"/>
              <a:buNone/>
              <a:defRPr b="1" i="0" sz="1200" u="none" cap="none" strike="noStrike">
                <a:solidFill>
                  <a:srgbClr val="2308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23085A"/>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3">
    <p:bg>
      <p:bgPr>
        <a:solidFill>
          <a:srgbClr val="FFFFFF"/>
        </a:solidFill>
      </p:bgPr>
    </p:bg>
    <p:spTree>
      <p:nvGrpSpPr>
        <p:cNvPr id="173" name="Shape 173"/>
        <p:cNvGrpSpPr/>
        <p:nvPr/>
      </p:nvGrpSpPr>
      <p:grpSpPr>
        <a:xfrm>
          <a:off x="0" y="0"/>
          <a:ext cx="0" cy="0"/>
          <a:chOff x="0" y="0"/>
          <a:chExt cx="0" cy="0"/>
        </a:xfrm>
      </p:grpSpPr>
      <p:sp>
        <p:nvSpPr>
          <p:cNvPr id="174" name="Google Shape;174;p43"/>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minus logo" showMasterSp="0">
  <p:cSld name="Section divider - minus logo">
    <p:bg>
      <p:bgPr>
        <a:solidFill>
          <a:srgbClr val="230859"/>
        </a:solidFill>
      </p:bgPr>
    </p:bg>
    <p:spTree>
      <p:nvGrpSpPr>
        <p:cNvPr id="26" name="Shape 26"/>
        <p:cNvGrpSpPr/>
        <p:nvPr/>
      </p:nvGrpSpPr>
      <p:grpSpPr>
        <a:xfrm>
          <a:off x="0" y="0"/>
          <a:ext cx="0" cy="0"/>
          <a:chOff x="0" y="0"/>
          <a:chExt cx="0" cy="0"/>
        </a:xfrm>
      </p:grpSpPr>
      <p:sp>
        <p:nvSpPr>
          <p:cNvPr id="27" name="Google Shape;27;p20"/>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8" name="Google Shape;28;p20"/>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29" name="Google Shape;29;p20"/>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30" name="Google Shape;30;p20"/>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2 line" showMasterSp="0">
  <p:cSld name="Title slide - 2 line">
    <p:bg>
      <p:bgPr>
        <a:solidFill>
          <a:schemeClr val="accent1"/>
        </a:solidFill>
      </p:bgPr>
    </p:bg>
    <p:spTree>
      <p:nvGrpSpPr>
        <p:cNvPr id="31" name="Shape 31"/>
        <p:cNvGrpSpPr/>
        <p:nvPr/>
      </p:nvGrpSpPr>
      <p:grpSpPr>
        <a:xfrm>
          <a:off x="0" y="0"/>
          <a:ext cx="0" cy="0"/>
          <a:chOff x="0" y="0"/>
          <a:chExt cx="0" cy="0"/>
        </a:xfrm>
      </p:grpSpPr>
      <p:sp>
        <p:nvSpPr>
          <p:cNvPr id="32" name="Google Shape;32;p21"/>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9"/>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230859"/>
              </a:buClr>
              <a:buSzPts val="1800"/>
              <a:buFont typeface="Arial"/>
              <a:buNone/>
            </a:pPr>
            <a:r>
              <a:t/>
            </a:r>
            <a:endParaRPr b="0" i="0" sz="1800" u="none" cap="none" strike="noStrike">
              <a:solidFill>
                <a:srgbClr val="230859"/>
              </a:solidFill>
              <a:latin typeface="Arial"/>
              <a:ea typeface="Arial"/>
              <a:cs typeface="Arial"/>
              <a:sym typeface="Arial"/>
            </a:endParaRPr>
          </a:p>
        </p:txBody>
      </p:sp>
      <p:sp>
        <p:nvSpPr>
          <p:cNvPr id="33" name="Google Shape;33;p21"/>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34" name="Google Shape;34;p21"/>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35" name="Google Shape;35;p21"/>
          <p:cNvSpPr txBox="1"/>
          <p:nvPr>
            <p:ph type="title"/>
          </p:nvPr>
        </p:nvSpPr>
        <p:spPr>
          <a:xfrm>
            <a:off x="647700" y="2700020"/>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36" name="Google Shape;36;p21"/>
          <p:cNvSpPr txBox="1"/>
          <p:nvPr>
            <p:ph idx="1" type="body"/>
          </p:nvPr>
        </p:nvSpPr>
        <p:spPr>
          <a:xfrm>
            <a:off x="647700" y="1727835"/>
            <a:ext cx="6876415" cy="72009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2400"/>
              <a:buFont typeface="Arial"/>
              <a:buNone/>
              <a:defRPr sz="2400"/>
            </a:lvl1pPr>
            <a:lvl2pPr indent="-228600" lvl="1" marL="914400" algn="l">
              <a:lnSpc>
                <a:spcPct val="100000"/>
              </a:lnSpc>
              <a:spcBef>
                <a:spcPts val="600"/>
              </a:spcBef>
              <a:spcAft>
                <a:spcPts val="0"/>
              </a:spcAft>
              <a:buClr>
                <a:srgbClr val="FFFFFF"/>
              </a:buClr>
              <a:buSzPts val="2400"/>
              <a:buFont typeface="Arial"/>
              <a:buNone/>
              <a:defRPr sz="2400"/>
            </a:lvl2pPr>
            <a:lvl3pPr indent="-228600" lvl="2" marL="1371600" algn="l">
              <a:lnSpc>
                <a:spcPct val="100000"/>
              </a:lnSpc>
              <a:spcBef>
                <a:spcPts val="600"/>
              </a:spcBef>
              <a:spcAft>
                <a:spcPts val="0"/>
              </a:spcAft>
              <a:buClr>
                <a:srgbClr val="FFFFFF"/>
              </a:buClr>
              <a:buSzPts val="2400"/>
              <a:buFont typeface="Arial"/>
              <a:buNone/>
              <a:defRPr sz="2400"/>
            </a:lvl3pPr>
            <a:lvl4pPr indent="-228600" lvl="3" marL="1828800" algn="l">
              <a:lnSpc>
                <a:spcPct val="100000"/>
              </a:lnSpc>
              <a:spcBef>
                <a:spcPts val="600"/>
              </a:spcBef>
              <a:spcAft>
                <a:spcPts val="0"/>
              </a:spcAft>
              <a:buClr>
                <a:srgbClr val="FFFFFF"/>
              </a:buClr>
              <a:buSzPts val="2400"/>
              <a:buFont typeface="Arial"/>
              <a:buNone/>
              <a:defRPr sz="2400"/>
            </a:lvl4pPr>
            <a:lvl5pPr indent="-228600" lvl="4" marL="2286000" algn="l">
              <a:lnSpc>
                <a:spcPct val="100000"/>
              </a:lnSpc>
              <a:spcBef>
                <a:spcPts val="600"/>
              </a:spcBef>
              <a:spcAft>
                <a:spcPts val="0"/>
              </a:spcAft>
              <a:buClr>
                <a:srgbClr val="FFFFFF"/>
              </a:buClr>
              <a:buSzPts val="2400"/>
              <a:buFont typeface="Arial"/>
              <a:buNone/>
              <a:defRPr sz="24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37" name="Google Shape;37;p21"/>
          <p:cNvCxnSpPr/>
          <p:nvPr/>
        </p:nvCxnSpPr>
        <p:spPr>
          <a:xfrm>
            <a:off x="647700" y="2592070"/>
            <a:ext cx="432435" cy="0"/>
          </a:xfrm>
          <a:prstGeom prst="straightConnector1">
            <a:avLst/>
          </a:prstGeom>
          <a:noFill/>
          <a:ln cap="flat" cmpd="sng" w="30475">
            <a:solidFill>
              <a:schemeClr val="accent1"/>
            </a:solidFill>
            <a:prstDash val="solid"/>
            <a:round/>
            <a:headEnd len="sm" w="sm" type="none"/>
            <a:tailEnd len="sm" w="sm" type="none"/>
          </a:ln>
        </p:spPr>
      </p:cxnSp>
      <p:sp>
        <p:nvSpPr>
          <p:cNvPr id="38" name="Google Shape;38;p21"/>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39" name="Google Shape;39;p21"/>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lain" showMasterSp="0">
  <p:cSld name="Title slide - plain">
    <p:bg>
      <p:bgPr>
        <a:solidFill>
          <a:schemeClr val="accent1"/>
        </a:solidFill>
      </p:bgPr>
    </p:bg>
    <p:spTree>
      <p:nvGrpSpPr>
        <p:cNvPr id="40" name="Shape 40"/>
        <p:cNvGrpSpPr/>
        <p:nvPr/>
      </p:nvGrpSpPr>
      <p:grpSpPr>
        <a:xfrm>
          <a:off x="0" y="0"/>
          <a:ext cx="0" cy="0"/>
          <a:chOff x="0" y="0"/>
          <a:chExt cx="0" cy="0"/>
        </a:xfrm>
      </p:grpSpPr>
      <p:sp>
        <p:nvSpPr>
          <p:cNvPr id="41" name="Google Shape;41;p22"/>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solidFill>
            <a:srgbClr val="230859"/>
          </a:solidFill>
          <a:ln>
            <a:noFill/>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230859"/>
              </a:buClr>
              <a:buSzPts val="1800"/>
              <a:buFont typeface="Arial"/>
              <a:buNone/>
            </a:pPr>
            <a:r>
              <a:t/>
            </a:r>
            <a:endParaRPr b="0" i="0" sz="1800" u="none" cap="none" strike="noStrike">
              <a:solidFill>
                <a:srgbClr val="230859"/>
              </a:solidFill>
              <a:latin typeface="Arial"/>
              <a:ea typeface="Arial"/>
              <a:cs typeface="Arial"/>
              <a:sym typeface="Arial"/>
            </a:endParaRPr>
          </a:p>
        </p:txBody>
      </p:sp>
      <p:sp>
        <p:nvSpPr>
          <p:cNvPr id="42" name="Google Shape;42;p22"/>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43" name="Google Shape;43;p22"/>
          <p:cNvPicPr preferRelativeResize="0"/>
          <p:nvPr/>
        </p:nvPicPr>
        <p:blipFill rotWithShape="1">
          <a:blip r:embed="rId2">
            <a:alphaModFix/>
          </a:blip>
          <a:srcRect b="0" l="0" r="0" t="0"/>
          <a:stretch/>
        </p:blipFill>
        <p:spPr>
          <a:xfrm>
            <a:off x="647700" y="504190"/>
            <a:ext cx="1460500" cy="419100"/>
          </a:xfrm>
          <a:prstGeom prst="rect">
            <a:avLst/>
          </a:prstGeom>
          <a:noFill/>
          <a:ln>
            <a:noFill/>
          </a:ln>
        </p:spPr>
      </p:pic>
      <p:sp>
        <p:nvSpPr>
          <p:cNvPr id="44" name="Google Shape;44;p22"/>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45" name="Google Shape;45;p22"/>
          <p:cNvSpPr txBox="1"/>
          <p:nvPr>
            <p:ph idx="1"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Font typeface="Arial"/>
              <a:buNone/>
              <a:defRPr b="0" sz="1800"/>
            </a:lvl2pPr>
            <a:lvl3pPr indent="-228600" lvl="2" marL="1371600" algn="l">
              <a:lnSpc>
                <a:spcPct val="100000"/>
              </a:lnSpc>
              <a:spcBef>
                <a:spcPts val="600"/>
              </a:spcBef>
              <a:spcAft>
                <a:spcPts val="0"/>
              </a:spcAft>
              <a:buClr>
                <a:srgbClr val="FFFFFF"/>
              </a:buClr>
              <a:buSzPts val="1800"/>
              <a:buFont typeface="Arial"/>
              <a:buNone/>
              <a:defRPr b="0" sz="1800"/>
            </a:lvl3pPr>
            <a:lvl4pPr indent="-342900" lvl="3" marL="1828800" algn="l">
              <a:lnSpc>
                <a:spcPct val="100000"/>
              </a:lnSpc>
              <a:spcBef>
                <a:spcPts val="600"/>
              </a:spcBef>
              <a:spcAft>
                <a:spcPts val="0"/>
              </a:spcAft>
              <a:buClr>
                <a:srgbClr val="FFFFFF"/>
              </a:buClr>
              <a:buSzPts val="1800"/>
              <a:buFont typeface="Arial"/>
              <a:buChar char="•"/>
              <a:defRPr b="0" sz="1800"/>
            </a:lvl4pPr>
            <a:lvl5pPr indent="-342900" lvl="4" marL="2286000" algn="l">
              <a:lnSpc>
                <a:spcPct val="100000"/>
              </a:lnSpc>
              <a:spcBef>
                <a:spcPts val="600"/>
              </a:spcBef>
              <a:spcAft>
                <a:spcPts val="0"/>
              </a:spcAft>
              <a:buClr>
                <a:srgbClr val="FFFFFF"/>
              </a:buClr>
              <a:buSzPts val="1800"/>
              <a:buFont typeface="Arial"/>
              <a:buChar char="–"/>
              <a:defRPr b="0" sz="18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46" name="Google Shape;46;p22"/>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1 line" showMasterSp="0">
  <p:cSld name="Section divider - 1 line">
    <p:bg>
      <p:bgPr>
        <a:solidFill>
          <a:srgbClr val="230859"/>
        </a:solidFill>
      </p:bgPr>
    </p:bg>
    <p:spTree>
      <p:nvGrpSpPr>
        <p:cNvPr id="47" name="Shape 47"/>
        <p:cNvGrpSpPr/>
        <p:nvPr/>
      </p:nvGrpSpPr>
      <p:grpSpPr>
        <a:xfrm>
          <a:off x="0" y="0"/>
          <a:ext cx="0" cy="0"/>
          <a:chOff x="0" y="0"/>
          <a:chExt cx="0" cy="0"/>
        </a:xfrm>
      </p:grpSpPr>
      <p:sp>
        <p:nvSpPr>
          <p:cNvPr id="48" name="Google Shape;48;p23"/>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9" name="Google Shape;49;p23"/>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50" name="Google Shape;50;p23"/>
          <p:cNvPicPr preferRelativeResize="0"/>
          <p:nvPr/>
        </p:nvPicPr>
        <p:blipFill rotWithShape="1">
          <a:blip r:embed="rId2">
            <a:alphaModFix/>
          </a:blip>
          <a:srcRect b="0" l="0" r="0" t="0"/>
          <a:stretch/>
        </p:blipFill>
        <p:spPr>
          <a:xfrm>
            <a:off x="647700" y="504190"/>
            <a:ext cx="1485900" cy="431800"/>
          </a:xfrm>
          <a:prstGeom prst="rect">
            <a:avLst/>
          </a:prstGeom>
          <a:noFill/>
          <a:ln>
            <a:noFill/>
          </a:ln>
        </p:spPr>
      </p:pic>
      <p:sp>
        <p:nvSpPr>
          <p:cNvPr id="51" name="Google Shape;51;p23"/>
          <p:cNvSpPr txBox="1"/>
          <p:nvPr>
            <p:ph type="title"/>
          </p:nvPr>
        </p:nvSpPr>
        <p:spPr>
          <a:xfrm>
            <a:off x="647700" y="233997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52" name="Google Shape;52;p23"/>
          <p:cNvSpPr txBox="1"/>
          <p:nvPr>
            <p:ph idx="1" type="body"/>
          </p:nvPr>
        </p:nvSpPr>
        <p:spPr>
          <a:xfrm>
            <a:off x="647700" y="1727835"/>
            <a:ext cx="6876415" cy="36004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2400"/>
              <a:buFont typeface="Arial"/>
              <a:buNone/>
              <a:defRPr sz="2400"/>
            </a:lvl1pPr>
            <a:lvl2pPr indent="-228600" lvl="1" marL="914400" algn="l">
              <a:lnSpc>
                <a:spcPct val="100000"/>
              </a:lnSpc>
              <a:spcBef>
                <a:spcPts val="600"/>
              </a:spcBef>
              <a:spcAft>
                <a:spcPts val="0"/>
              </a:spcAft>
              <a:buClr>
                <a:srgbClr val="FFFFFF"/>
              </a:buClr>
              <a:buSzPts val="2400"/>
              <a:buFont typeface="Arial"/>
              <a:buNone/>
              <a:defRPr sz="2400"/>
            </a:lvl2pPr>
            <a:lvl3pPr indent="-228600" lvl="2" marL="1371600" algn="l">
              <a:lnSpc>
                <a:spcPct val="100000"/>
              </a:lnSpc>
              <a:spcBef>
                <a:spcPts val="600"/>
              </a:spcBef>
              <a:spcAft>
                <a:spcPts val="0"/>
              </a:spcAft>
              <a:buClr>
                <a:srgbClr val="FFFFFF"/>
              </a:buClr>
              <a:buSzPts val="2400"/>
              <a:buFont typeface="Arial"/>
              <a:buNone/>
              <a:defRPr sz="2400"/>
            </a:lvl3pPr>
            <a:lvl4pPr indent="-228600" lvl="3" marL="1828800" algn="l">
              <a:lnSpc>
                <a:spcPct val="100000"/>
              </a:lnSpc>
              <a:spcBef>
                <a:spcPts val="600"/>
              </a:spcBef>
              <a:spcAft>
                <a:spcPts val="0"/>
              </a:spcAft>
              <a:buClr>
                <a:srgbClr val="FFFFFF"/>
              </a:buClr>
              <a:buSzPts val="2400"/>
              <a:buFont typeface="Arial"/>
              <a:buNone/>
              <a:defRPr sz="2400"/>
            </a:lvl4pPr>
            <a:lvl5pPr indent="-228600" lvl="4" marL="2286000" algn="l">
              <a:lnSpc>
                <a:spcPct val="100000"/>
              </a:lnSpc>
              <a:spcBef>
                <a:spcPts val="600"/>
              </a:spcBef>
              <a:spcAft>
                <a:spcPts val="0"/>
              </a:spcAft>
              <a:buClr>
                <a:srgbClr val="FFFFFF"/>
              </a:buClr>
              <a:buSzPts val="2400"/>
              <a:buFont typeface="Arial"/>
              <a:buNone/>
              <a:defRPr sz="24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53" name="Google Shape;53;p23"/>
          <p:cNvCxnSpPr/>
          <p:nvPr/>
        </p:nvCxnSpPr>
        <p:spPr>
          <a:xfrm>
            <a:off x="647700" y="2232025"/>
            <a:ext cx="432435" cy="0"/>
          </a:xfrm>
          <a:prstGeom prst="straightConnector1">
            <a:avLst/>
          </a:prstGeom>
          <a:noFill/>
          <a:ln cap="flat" cmpd="sng" w="30475">
            <a:solidFill>
              <a:schemeClr val="accent1"/>
            </a:solidFill>
            <a:prstDash val="solid"/>
            <a:round/>
            <a:headEnd len="sm" w="sm" type="none"/>
            <a:tailEnd len="sm" w="sm" type="none"/>
          </a:ln>
        </p:spPr>
      </p:cxnSp>
      <p:sp>
        <p:nvSpPr>
          <p:cNvPr id="54" name="Google Shape;54;p23"/>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55" name="Google Shape;55;p23"/>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2 line" showMasterSp="0">
  <p:cSld name="Section divider - 2 line">
    <p:bg>
      <p:bgPr>
        <a:solidFill>
          <a:srgbClr val="230859"/>
        </a:solidFill>
      </p:bgPr>
    </p:bg>
    <p:spTree>
      <p:nvGrpSpPr>
        <p:cNvPr id="56" name="Shape 56"/>
        <p:cNvGrpSpPr/>
        <p:nvPr/>
      </p:nvGrpSpPr>
      <p:grpSpPr>
        <a:xfrm>
          <a:off x="0" y="0"/>
          <a:ext cx="0" cy="0"/>
          <a:chOff x="0" y="0"/>
          <a:chExt cx="0" cy="0"/>
        </a:xfrm>
      </p:grpSpPr>
      <p:sp>
        <p:nvSpPr>
          <p:cNvPr id="57" name="Google Shape;57;p24"/>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8" name="Google Shape;58;p24"/>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59" name="Google Shape;59;p24"/>
          <p:cNvPicPr preferRelativeResize="0"/>
          <p:nvPr/>
        </p:nvPicPr>
        <p:blipFill rotWithShape="1">
          <a:blip r:embed="rId2">
            <a:alphaModFix/>
          </a:blip>
          <a:srcRect b="0" l="0" r="0" t="0"/>
          <a:stretch/>
        </p:blipFill>
        <p:spPr>
          <a:xfrm>
            <a:off x="647700" y="504190"/>
            <a:ext cx="1485900" cy="431800"/>
          </a:xfrm>
          <a:prstGeom prst="rect">
            <a:avLst/>
          </a:prstGeom>
          <a:noFill/>
          <a:ln>
            <a:noFill/>
          </a:ln>
        </p:spPr>
      </p:pic>
      <p:sp>
        <p:nvSpPr>
          <p:cNvPr id="60" name="Google Shape;60;p24"/>
          <p:cNvSpPr txBox="1"/>
          <p:nvPr>
            <p:ph type="title"/>
          </p:nvPr>
        </p:nvSpPr>
        <p:spPr>
          <a:xfrm>
            <a:off x="647700" y="2700020"/>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61" name="Google Shape;61;p24"/>
          <p:cNvSpPr txBox="1"/>
          <p:nvPr>
            <p:ph idx="1" type="body"/>
          </p:nvPr>
        </p:nvSpPr>
        <p:spPr>
          <a:xfrm>
            <a:off x="647700" y="1727835"/>
            <a:ext cx="6876415" cy="72009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2400"/>
              <a:buFont typeface="Arial"/>
              <a:buNone/>
              <a:defRPr sz="2400"/>
            </a:lvl1pPr>
            <a:lvl2pPr indent="-228600" lvl="1" marL="914400" algn="l">
              <a:lnSpc>
                <a:spcPct val="100000"/>
              </a:lnSpc>
              <a:spcBef>
                <a:spcPts val="600"/>
              </a:spcBef>
              <a:spcAft>
                <a:spcPts val="0"/>
              </a:spcAft>
              <a:buClr>
                <a:srgbClr val="FFFFFF"/>
              </a:buClr>
              <a:buSzPts val="2400"/>
              <a:buFont typeface="Arial"/>
              <a:buNone/>
              <a:defRPr sz="2400"/>
            </a:lvl2pPr>
            <a:lvl3pPr indent="-228600" lvl="2" marL="1371600" algn="l">
              <a:lnSpc>
                <a:spcPct val="100000"/>
              </a:lnSpc>
              <a:spcBef>
                <a:spcPts val="600"/>
              </a:spcBef>
              <a:spcAft>
                <a:spcPts val="0"/>
              </a:spcAft>
              <a:buClr>
                <a:srgbClr val="FFFFFF"/>
              </a:buClr>
              <a:buSzPts val="2400"/>
              <a:buFont typeface="Arial"/>
              <a:buNone/>
              <a:defRPr sz="2400"/>
            </a:lvl3pPr>
            <a:lvl4pPr indent="-228600" lvl="3" marL="1828800" algn="l">
              <a:lnSpc>
                <a:spcPct val="100000"/>
              </a:lnSpc>
              <a:spcBef>
                <a:spcPts val="600"/>
              </a:spcBef>
              <a:spcAft>
                <a:spcPts val="0"/>
              </a:spcAft>
              <a:buClr>
                <a:srgbClr val="FFFFFF"/>
              </a:buClr>
              <a:buSzPts val="2400"/>
              <a:buFont typeface="Arial"/>
              <a:buNone/>
              <a:defRPr sz="2400"/>
            </a:lvl4pPr>
            <a:lvl5pPr indent="-228600" lvl="4" marL="2286000" algn="l">
              <a:lnSpc>
                <a:spcPct val="100000"/>
              </a:lnSpc>
              <a:spcBef>
                <a:spcPts val="600"/>
              </a:spcBef>
              <a:spcAft>
                <a:spcPts val="0"/>
              </a:spcAft>
              <a:buClr>
                <a:srgbClr val="FFFFFF"/>
              </a:buClr>
              <a:buSzPts val="2400"/>
              <a:buFont typeface="Arial"/>
              <a:buNone/>
              <a:defRPr sz="24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62" name="Google Shape;62;p24"/>
          <p:cNvCxnSpPr/>
          <p:nvPr/>
        </p:nvCxnSpPr>
        <p:spPr>
          <a:xfrm>
            <a:off x="647700" y="2592070"/>
            <a:ext cx="432435" cy="0"/>
          </a:xfrm>
          <a:prstGeom prst="straightConnector1">
            <a:avLst/>
          </a:prstGeom>
          <a:noFill/>
          <a:ln cap="flat" cmpd="sng" w="30475">
            <a:solidFill>
              <a:schemeClr val="accent1"/>
            </a:solidFill>
            <a:prstDash val="solid"/>
            <a:round/>
            <a:headEnd len="sm" w="sm" type="none"/>
            <a:tailEnd len="sm" w="sm" type="none"/>
          </a:ln>
        </p:spPr>
      </p:cxnSp>
      <p:sp>
        <p:nvSpPr>
          <p:cNvPr id="63" name="Google Shape;63;p24"/>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64" name="Google Shape;64;p24"/>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plain" showMasterSp="0">
  <p:cSld name="Section divider - plain">
    <p:bg>
      <p:bgPr>
        <a:solidFill>
          <a:srgbClr val="230859"/>
        </a:solidFill>
      </p:bgPr>
    </p:bg>
    <p:spTree>
      <p:nvGrpSpPr>
        <p:cNvPr id="65" name="Shape 65"/>
        <p:cNvGrpSpPr/>
        <p:nvPr/>
      </p:nvGrpSpPr>
      <p:grpSpPr>
        <a:xfrm>
          <a:off x="0" y="0"/>
          <a:ext cx="0" cy="0"/>
          <a:chOff x="0" y="0"/>
          <a:chExt cx="0" cy="0"/>
        </a:xfrm>
      </p:grpSpPr>
      <p:sp>
        <p:nvSpPr>
          <p:cNvPr id="66" name="Google Shape;66;p25"/>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 name="Google Shape;67;p25"/>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pic>
        <p:nvPicPr>
          <p:cNvPr descr="British Council Logo" id="68" name="Google Shape;68;p25"/>
          <p:cNvPicPr preferRelativeResize="0"/>
          <p:nvPr/>
        </p:nvPicPr>
        <p:blipFill rotWithShape="1">
          <a:blip r:embed="rId2">
            <a:alphaModFix/>
          </a:blip>
          <a:srcRect b="0" l="0" r="0" t="0"/>
          <a:stretch/>
        </p:blipFill>
        <p:spPr>
          <a:xfrm>
            <a:off x="647700" y="504190"/>
            <a:ext cx="1485900" cy="431800"/>
          </a:xfrm>
          <a:prstGeom prst="rect">
            <a:avLst/>
          </a:prstGeom>
          <a:noFill/>
          <a:ln>
            <a:noFill/>
          </a:ln>
        </p:spPr>
      </p:pic>
      <p:sp>
        <p:nvSpPr>
          <p:cNvPr id="69" name="Google Shape;69;p25"/>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Font typeface="Arial"/>
              <a:buNone/>
              <a:defRPr sz="4800">
                <a:solidFill>
                  <a:srgbClr val="FFFFFF"/>
                </a:solidFill>
              </a:defRPr>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70" name="Google Shape;70;p25"/>
          <p:cNvSpPr txBox="1"/>
          <p:nvPr>
            <p:ph idx="1"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FFFFFF"/>
              </a:buClr>
              <a:buSzPts val="1800"/>
              <a:buFont typeface="Arial"/>
              <a:buNone/>
              <a:defRPr b="0" sz="1800"/>
            </a:lvl1pPr>
            <a:lvl2pPr indent="-228600" lvl="1" marL="914400" algn="l">
              <a:lnSpc>
                <a:spcPct val="100000"/>
              </a:lnSpc>
              <a:spcBef>
                <a:spcPts val="600"/>
              </a:spcBef>
              <a:spcAft>
                <a:spcPts val="0"/>
              </a:spcAft>
              <a:buClr>
                <a:srgbClr val="FFFFFF"/>
              </a:buClr>
              <a:buSzPts val="1800"/>
              <a:buFont typeface="Arial"/>
              <a:buNone/>
              <a:defRPr b="0" sz="1800"/>
            </a:lvl2pPr>
            <a:lvl3pPr indent="-228600" lvl="2" marL="1371600" algn="l">
              <a:lnSpc>
                <a:spcPct val="100000"/>
              </a:lnSpc>
              <a:spcBef>
                <a:spcPts val="600"/>
              </a:spcBef>
              <a:spcAft>
                <a:spcPts val="0"/>
              </a:spcAft>
              <a:buClr>
                <a:srgbClr val="FFFFFF"/>
              </a:buClr>
              <a:buSzPts val="1800"/>
              <a:buFont typeface="Arial"/>
              <a:buNone/>
              <a:defRPr b="0" sz="1800"/>
            </a:lvl3pPr>
            <a:lvl4pPr indent="-342900" lvl="3" marL="1828800" algn="l">
              <a:lnSpc>
                <a:spcPct val="100000"/>
              </a:lnSpc>
              <a:spcBef>
                <a:spcPts val="600"/>
              </a:spcBef>
              <a:spcAft>
                <a:spcPts val="0"/>
              </a:spcAft>
              <a:buClr>
                <a:srgbClr val="FFFFFF"/>
              </a:buClr>
              <a:buSzPts val="1800"/>
              <a:buFont typeface="Arial"/>
              <a:buChar char="•"/>
              <a:defRPr b="0" sz="1800"/>
            </a:lvl4pPr>
            <a:lvl5pPr indent="-342900" lvl="4" marL="2286000" algn="l">
              <a:lnSpc>
                <a:spcPct val="100000"/>
              </a:lnSpc>
              <a:spcBef>
                <a:spcPts val="600"/>
              </a:spcBef>
              <a:spcAft>
                <a:spcPts val="0"/>
              </a:spcAft>
              <a:buClr>
                <a:srgbClr val="FFFFFF"/>
              </a:buClr>
              <a:buSzPts val="1800"/>
              <a:buFont typeface="Arial"/>
              <a:buChar char="–"/>
              <a:defRPr b="0" sz="1800"/>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71" name="Google Shape;71;p25"/>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1 line" showMasterSp="0">
  <p:cSld name="Section divider - 1 line 2">
    <p:bg>
      <p:bgPr>
        <a:solidFill>
          <a:srgbClr val="FFFFFF"/>
        </a:solidFill>
      </p:bgPr>
    </p:bg>
    <p:spTree>
      <p:nvGrpSpPr>
        <p:cNvPr id="72" name="Shape 72"/>
        <p:cNvGrpSpPr/>
        <p:nvPr/>
      </p:nvGrpSpPr>
      <p:grpSpPr>
        <a:xfrm>
          <a:off x="0" y="0"/>
          <a:ext cx="0" cy="0"/>
          <a:chOff x="0" y="0"/>
          <a:chExt cx="0" cy="0"/>
        </a:xfrm>
      </p:grpSpPr>
      <p:sp>
        <p:nvSpPr>
          <p:cNvPr id="73" name="Google Shape;73;p26"/>
          <p:cNvSpPr/>
          <p:nvPr/>
        </p:nvSpPr>
        <p:spPr>
          <a:xfrm>
            <a:off x="323850" y="1511935"/>
            <a:ext cx="7524115" cy="3599815"/>
          </a:xfrm>
          <a:custGeom>
            <a:rect b="b" l="l" r="r" t="t"/>
            <a:pathLst>
              <a:path extrusionOk="0" h="3599815" w="7524115">
                <a:moveTo>
                  <a:pt x="0" y="0"/>
                </a:moveTo>
                <a:lnTo>
                  <a:pt x="7524115" y="0"/>
                </a:lnTo>
                <a:lnTo>
                  <a:pt x="7524115" y="2987846"/>
                </a:lnTo>
                <a:cubicBezTo>
                  <a:pt x="7524115" y="3325829"/>
                  <a:pt x="7249972" y="3599815"/>
                  <a:pt x="6912083" y="3599815"/>
                </a:cubicBezTo>
                <a:lnTo>
                  <a:pt x="0" y="3599815"/>
                </a:lnTo>
                <a:lnTo>
                  <a:pt x="0" y="2987846"/>
                </a:lnTo>
                <a:close/>
              </a:path>
            </a:pathLst>
          </a:custGeom>
          <a:noFill/>
          <a:ln cap="flat" cmpd="sng" w="12700">
            <a:solidFill>
              <a:schemeClr val="accent1"/>
            </a:solidFill>
            <a:prstDash val="solid"/>
            <a:round/>
            <a:headEnd len="sm" w="sm" type="none"/>
            <a:tailEnd len="sm" w="sm" type="none"/>
          </a:ln>
        </p:spPr>
        <p:txBody>
          <a:bodyPr anchorCtr="0" anchor="ctr" bIns="5111750" lIns="45700" spcFirstLastPara="1" rIns="45700" wrap="square" tIns="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4" name="Google Shape;74;p26"/>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9"/>
              </a:buClr>
              <a:buSzPts val="1200"/>
              <a:buFont typeface="Arial"/>
              <a:buNone/>
            </a:pPr>
            <a:r>
              <a:rPr b="1" i="0" lang="en-US" sz="1200" u="none" cap="none" strike="noStrike">
                <a:solidFill>
                  <a:srgbClr val="230859"/>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sp>
        <p:nvSpPr>
          <p:cNvPr id="75" name="Google Shape;75;p26"/>
          <p:cNvSpPr txBox="1"/>
          <p:nvPr>
            <p:ph type="title"/>
          </p:nvPr>
        </p:nvSpPr>
        <p:spPr>
          <a:xfrm>
            <a:off x="647700" y="2339975"/>
            <a:ext cx="6876415" cy="14401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230859"/>
              </a:buClr>
              <a:buSzPts val="4800"/>
              <a:buFont typeface="Arial"/>
              <a:buNone/>
              <a:defRPr sz="4800"/>
            </a:lvl1pPr>
            <a:lvl2pPr lvl="1" algn="l">
              <a:lnSpc>
                <a:spcPct val="183333"/>
              </a:lnSpc>
              <a:spcBef>
                <a:spcPts val="0"/>
              </a:spcBef>
              <a:spcAft>
                <a:spcPts val="0"/>
              </a:spcAft>
              <a:buClr>
                <a:srgbClr val="230859"/>
              </a:buClr>
              <a:buSzPts val="1800"/>
              <a:buNone/>
              <a:defRPr/>
            </a:lvl2pPr>
            <a:lvl3pPr lvl="2" algn="l">
              <a:lnSpc>
                <a:spcPct val="183333"/>
              </a:lnSpc>
              <a:spcBef>
                <a:spcPts val="0"/>
              </a:spcBef>
              <a:spcAft>
                <a:spcPts val="0"/>
              </a:spcAft>
              <a:buClr>
                <a:srgbClr val="230859"/>
              </a:buClr>
              <a:buSzPts val="1800"/>
              <a:buNone/>
              <a:defRPr/>
            </a:lvl3pPr>
            <a:lvl4pPr lvl="3" algn="l">
              <a:lnSpc>
                <a:spcPct val="183333"/>
              </a:lnSpc>
              <a:spcBef>
                <a:spcPts val="0"/>
              </a:spcBef>
              <a:spcAft>
                <a:spcPts val="0"/>
              </a:spcAft>
              <a:buClr>
                <a:srgbClr val="230859"/>
              </a:buClr>
              <a:buSzPts val="1800"/>
              <a:buNone/>
              <a:defRPr/>
            </a:lvl4pPr>
            <a:lvl5pPr lvl="4" algn="l">
              <a:lnSpc>
                <a:spcPct val="183333"/>
              </a:lnSpc>
              <a:spcBef>
                <a:spcPts val="0"/>
              </a:spcBef>
              <a:spcAft>
                <a:spcPts val="0"/>
              </a:spcAft>
              <a:buClr>
                <a:srgbClr val="230859"/>
              </a:buClr>
              <a:buSzPts val="1800"/>
              <a:buNone/>
              <a:defRPr/>
            </a:lvl5pPr>
            <a:lvl6pPr lvl="5" algn="l">
              <a:lnSpc>
                <a:spcPct val="183333"/>
              </a:lnSpc>
              <a:spcBef>
                <a:spcPts val="0"/>
              </a:spcBef>
              <a:spcAft>
                <a:spcPts val="0"/>
              </a:spcAft>
              <a:buClr>
                <a:srgbClr val="230859"/>
              </a:buClr>
              <a:buSzPts val="1800"/>
              <a:buNone/>
              <a:defRPr/>
            </a:lvl6pPr>
            <a:lvl7pPr lvl="6" algn="l">
              <a:lnSpc>
                <a:spcPct val="183333"/>
              </a:lnSpc>
              <a:spcBef>
                <a:spcPts val="0"/>
              </a:spcBef>
              <a:spcAft>
                <a:spcPts val="0"/>
              </a:spcAft>
              <a:buClr>
                <a:srgbClr val="230859"/>
              </a:buClr>
              <a:buSzPts val="1800"/>
              <a:buNone/>
              <a:defRPr/>
            </a:lvl7pPr>
            <a:lvl8pPr lvl="7" algn="l">
              <a:lnSpc>
                <a:spcPct val="183333"/>
              </a:lnSpc>
              <a:spcBef>
                <a:spcPts val="0"/>
              </a:spcBef>
              <a:spcAft>
                <a:spcPts val="0"/>
              </a:spcAft>
              <a:buClr>
                <a:srgbClr val="230859"/>
              </a:buClr>
              <a:buSzPts val="1800"/>
              <a:buNone/>
              <a:defRPr/>
            </a:lvl8pPr>
            <a:lvl9pPr lvl="8" algn="l">
              <a:lnSpc>
                <a:spcPct val="183333"/>
              </a:lnSpc>
              <a:spcBef>
                <a:spcPts val="0"/>
              </a:spcBef>
              <a:spcAft>
                <a:spcPts val="0"/>
              </a:spcAft>
              <a:buClr>
                <a:srgbClr val="230859"/>
              </a:buClr>
              <a:buSzPts val="1800"/>
              <a:buNone/>
              <a:defRPr/>
            </a:lvl9pPr>
          </a:lstStyle>
          <a:p/>
        </p:txBody>
      </p:sp>
      <p:sp>
        <p:nvSpPr>
          <p:cNvPr id="76" name="Google Shape;76;p26"/>
          <p:cNvSpPr txBox="1"/>
          <p:nvPr>
            <p:ph idx="1" type="body"/>
          </p:nvPr>
        </p:nvSpPr>
        <p:spPr>
          <a:xfrm>
            <a:off x="647700" y="1727835"/>
            <a:ext cx="6876415" cy="36004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0859"/>
              </a:buClr>
              <a:buSzPts val="2400"/>
              <a:buFont typeface="Arial"/>
              <a:buNone/>
              <a:defRPr sz="2400">
                <a:solidFill>
                  <a:srgbClr val="230859"/>
                </a:solidFill>
              </a:defRPr>
            </a:lvl1pPr>
            <a:lvl2pPr indent="-228600" lvl="1" marL="914400" algn="l">
              <a:lnSpc>
                <a:spcPct val="100000"/>
              </a:lnSpc>
              <a:spcBef>
                <a:spcPts val="600"/>
              </a:spcBef>
              <a:spcAft>
                <a:spcPts val="0"/>
              </a:spcAft>
              <a:buClr>
                <a:srgbClr val="230859"/>
              </a:buClr>
              <a:buSzPts val="2400"/>
              <a:buFont typeface="Arial"/>
              <a:buNone/>
              <a:defRPr sz="2400">
                <a:solidFill>
                  <a:srgbClr val="230859"/>
                </a:solidFill>
              </a:defRPr>
            </a:lvl2pPr>
            <a:lvl3pPr indent="-228600" lvl="2" marL="1371600" algn="l">
              <a:lnSpc>
                <a:spcPct val="100000"/>
              </a:lnSpc>
              <a:spcBef>
                <a:spcPts val="600"/>
              </a:spcBef>
              <a:spcAft>
                <a:spcPts val="0"/>
              </a:spcAft>
              <a:buClr>
                <a:srgbClr val="230859"/>
              </a:buClr>
              <a:buSzPts val="2400"/>
              <a:buFont typeface="Arial"/>
              <a:buNone/>
              <a:defRPr sz="2400">
                <a:solidFill>
                  <a:srgbClr val="230859"/>
                </a:solidFill>
              </a:defRPr>
            </a:lvl3pPr>
            <a:lvl4pPr indent="-228600" lvl="3" marL="1828800" algn="l">
              <a:lnSpc>
                <a:spcPct val="100000"/>
              </a:lnSpc>
              <a:spcBef>
                <a:spcPts val="600"/>
              </a:spcBef>
              <a:spcAft>
                <a:spcPts val="0"/>
              </a:spcAft>
              <a:buClr>
                <a:srgbClr val="230859"/>
              </a:buClr>
              <a:buSzPts val="2400"/>
              <a:buFont typeface="Arial"/>
              <a:buNone/>
              <a:defRPr sz="2400">
                <a:solidFill>
                  <a:srgbClr val="230859"/>
                </a:solidFill>
              </a:defRPr>
            </a:lvl4pPr>
            <a:lvl5pPr indent="-228600" lvl="4" marL="2286000" algn="l">
              <a:lnSpc>
                <a:spcPct val="100000"/>
              </a:lnSpc>
              <a:spcBef>
                <a:spcPts val="600"/>
              </a:spcBef>
              <a:spcAft>
                <a:spcPts val="0"/>
              </a:spcAft>
              <a:buClr>
                <a:srgbClr val="230859"/>
              </a:buClr>
              <a:buSzPts val="2400"/>
              <a:buFont typeface="Arial"/>
              <a:buNone/>
              <a:defRPr sz="2400">
                <a:solidFill>
                  <a:srgbClr val="230859"/>
                </a:solidFill>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cxnSp>
        <p:nvCxnSpPr>
          <p:cNvPr id="77" name="Google Shape;77;p26"/>
          <p:cNvCxnSpPr/>
          <p:nvPr/>
        </p:nvCxnSpPr>
        <p:spPr>
          <a:xfrm>
            <a:off x="647700" y="2232025"/>
            <a:ext cx="432435" cy="0"/>
          </a:xfrm>
          <a:prstGeom prst="straightConnector1">
            <a:avLst/>
          </a:prstGeom>
          <a:noFill/>
          <a:ln cap="flat" cmpd="sng" w="30475">
            <a:solidFill>
              <a:schemeClr val="accent1"/>
            </a:solidFill>
            <a:prstDash val="solid"/>
            <a:round/>
            <a:headEnd len="sm" w="sm" type="none"/>
            <a:tailEnd len="sm" w="sm" type="none"/>
          </a:ln>
        </p:spPr>
      </p:cxnSp>
      <p:sp>
        <p:nvSpPr>
          <p:cNvPr id="78" name="Google Shape;78;p26"/>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0859"/>
              </a:buClr>
              <a:buSzPts val="1800"/>
              <a:buFont typeface="Arial"/>
              <a:buNone/>
              <a:defRPr b="0" sz="1800">
                <a:solidFill>
                  <a:srgbClr val="230859"/>
                </a:solidFill>
              </a:defRPr>
            </a:lvl1pPr>
            <a:lvl2pPr indent="-228600" lvl="1" marL="914400" algn="l">
              <a:lnSpc>
                <a:spcPct val="100000"/>
              </a:lnSpc>
              <a:spcBef>
                <a:spcPts val="600"/>
              </a:spcBef>
              <a:spcAft>
                <a:spcPts val="0"/>
              </a:spcAft>
              <a:buClr>
                <a:srgbClr val="FFFFFF"/>
              </a:buClr>
              <a:buSzPts val="1800"/>
              <a:buNone/>
              <a:defRPr/>
            </a:lvl2pPr>
            <a:lvl3pPr indent="-228600" lvl="2" marL="1371600" algn="l">
              <a:lnSpc>
                <a:spcPct val="100000"/>
              </a:lnSpc>
              <a:spcBef>
                <a:spcPts val="600"/>
              </a:spcBef>
              <a:spcAft>
                <a:spcPts val="0"/>
              </a:spcAft>
              <a:buClr>
                <a:srgbClr val="FFFFFF"/>
              </a:buClr>
              <a:buSzPts val="1800"/>
              <a:buNone/>
              <a:defRPr/>
            </a:lvl3pPr>
            <a:lvl4pPr indent="-342900" lvl="3" marL="1828800" algn="l">
              <a:lnSpc>
                <a:spcPct val="100000"/>
              </a:lnSpc>
              <a:spcBef>
                <a:spcPts val="600"/>
              </a:spcBef>
              <a:spcAft>
                <a:spcPts val="0"/>
              </a:spcAft>
              <a:buClr>
                <a:srgbClr val="FFFFFF"/>
              </a:buClr>
              <a:buSzPts val="1800"/>
              <a:buChar char="•"/>
              <a:defRPr/>
            </a:lvl4pPr>
            <a:lvl5pPr indent="-342900" lvl="4" marL="2286000" algn="l">
              <a:lnSpc>
                <a:spcPct val="100000"/>
              </a:lnSpc>
              <a:spcBef>
                <a:spcPts val="600"/>
              </a:spcBef>
              <a:spcAft>
                <a:spcPts val="0"/>
              </a:spcAft>
              <a:buClr>
                <a:srgbClr val="FFFFFF"/>
              </a:buClr>
              <a:buSzPts val="1800"/>
              <a:buChar char="–"/>
              <a:defRPr/>
            </a:lvl5pPr>
            <a:lvl6pPr indent="-342900" lvl="5" marL="2743200" algn="l">
              <a:lnSpc>
                <a:spcPct val="100000"/>
              </a:lnSpc>
              <a:spcBef>
                <a:spcPts val="600"/>
              </a:spcBef>
              <a:spcAft>
                <a:spcPts val="0"/>
              </a:spcAft>
              <a:buClr>
                <a:srgbClr val="FFFFFF"/>
              </a:buClr>
              <a:buSzPts val="1800"/>
              <a:buChar char="•"/>
              <a:defRPr/>
            </a:lvl6pPr>
            <a:lvl7pPr indent="-342900" lvl="6" marL="3200400" algn="l">
              <a:lnSpc>
                <a:spcPct val="100000"/>
              </a:lnSpc>
              <a:spcBef>
                <a:spcPts val="600"/>
              </a:spcBef>
              <a:spcAft>
                <a:spcPts val="0"/>
              </a:spcAft>
              <a:buClr>
                <a:srgbClr val="FFFFFF"/>
              </a:buClr>
              <a:buSzPts val="1800"/>
              <a:buChar char="•"/>
              <a:defRPr/>
            </a:lvl7pPr>
            <a:lvl8pPr indent="-342900" lvl="7" marL="3657600" algn="l">
              <a:lnSpc>
                <a:spcPct val="100000"/>
              </a:lnSpc>
              <a:spcBef>
                <a:spcPts val="600"/>
              </a:spcBef>
              <a:spcAft>
                <a:spcPts val="0"/>
              </a:spcAft>
              <a:buClr>
                <a:srgbClr val="FFFFFF"/>
              </a:buClr>
              <a:buSzPts val="1800"/>
              <a:buChar char="•"/>
              <a:defRPr/>
            </a:lvl8pPr>
            <a:lvl9pPr indent="-342900" lvl="8" marL="4114800" algn="l">
              <a:lnSpc>
                <a:spcPct val="100000"/>
              </a:lnSpc>
              <a:spcBef>
                <a:spcPts val="600"/>
              </a:spcBef>
              <a:spcAft>
                <a:spcPts val="0"/>
              </a:spcAft>
              <a:buClr>
                <a:srgbClr val="FFFFFF"/>
              </a:buClr>
              <a:buSzPts val="1800"/>
              <a:buChar char="•"/>
              <a:defRPr/>
            </a:lvl9pPr>
          </a:lstStyle>
          <a:p/>
        </p:txBody>
      </p:sp>
      <p:sp>
        <p:nvSpPr>
          <p:cNvPr id="79" name="Google Shape;79;p26"/>
          <p:cNvSpPr txBox="1"/>
          <p:nvPr>
            <p:ph idx="12" type="sldNum"/>
          </p:nvPr>
        </p:nvSpPr>
        <p:spPr>
          <a:xfrm>
            <a:off x="5892800" y="6172200"/>
            <a:ext cx="2844800" cy="3683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1">
              <a:solidFill>
                <a:srgbClr val="23085A"/>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BFF"/>
        </a:solidFill>
      </p:bgPr>
    </p:bg>
    <p:spTree>
      <p:nvGrpSpPr>
        <p:cNvPr id="5" name="Shape 5"/>
        <p:cNvGrpSpPr/>
        <p:nvPr/>
      </p:nvGrpSpPr>
      <p:grpSpPr>
        <a:xfrm>
          <a:off x="0" y="0"/>
          <a:ext cx="0" cy="0"/>
          <a:chOff x="0" y="0"/>
          <a:chExt cx="0" cy="0"/>
        </a:xfrm>
      </p:grpSpPr>
      <p:sp>
        <p:nvSpPr>
          <p:cNvPr id="6" name="Google Shape;6;p17"/>
          <p:cNvSpPr/>
          <p:nvPr/>
        </p:nvSpPr>
        <p:spPr>
          <a:xfrm>
            <a:off x="647700" y="6194425"/>
            <a:ext cx="6876415" cy="177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23085A"/>
              </a:buClr>
              <a:buSzPts val="1200"/>
              <a:buFont typeface="Arial"/>
              <a:buNone/>
            </a:pPr>
            <a:r>
              <a:rPr b="1" i="0" lang="en-US" sz="1200" u="none" cap="none" strike="noStrike">
                <a:solidFill>
                  <a:srgbClr val="23085A"/>
                </a:solidFill>
                <a:latin typeface="Arial"/>
                <a:ea typeface="Arial"/>
                <a:cs typeface="Arial"/>
                <a:sym typeface="Arial"/>
              </a:rPr>
              <a:t>www.britishcouncil.org</a:t>
            </a:r>
            <a:endParaRPr b="0" i="0" sz="1400" u="none" cap="none" strike="noStrike">
              <a:solidFill>
                <a:srgbClr val="000000"/>
              </a:solidFill>
              <a:latin typeface="Arial"/>
              <a:ea typeface="Arial"/>
              <a:cs typeface="Arial"/>
              <a:sym typeface="Arial"/>
            </a:endParaRPr>
          </a:p>
        </p:txBody>
      </p:sp>
      <p:cxnSp>
        <p:nvCxnSpPr>
          <p:cNvPr id="7" name="Google Shape;7;p17"/>
          <p:cNvCxnSpPr/>
          <p:nvPr/>
        </p:nvCxnSpPr>
        <p:spPr>
          <a:xfrm>
            <a:off x="647700" y="396240"/>
            <a:ext cx="432435" cy="0"/>
          </a:xfrm>
          <a:prstGeom prst="straightConnector1">
            <a:avLst/>
          </a:prstGeom>
          <a:noFill/>
          <a:ln cap="flat" cmpd="sng" w="30475">
            <a:solidFill>
              <a:srgbClr val="FFA0D7"/>
            </a:solidFill>
            <a:prstDash val="solid"/>
            <a:round/>
            <a:headEnd len="sm" w="sm" type="none"/>
            <a:tailEnd len="sm" w="sm" type="none"/>
          </a:ln>
        </p:spPr>
      </p:cxnSp>
      <p:sp>
        <p:nvSpPr>
          <p:cNvPr id="8" name="Google Shape;8;p17"/>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1pPr>
            <a:lvl2pPr indent="0" lvl="1"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2pPr>
            <a:lvl3pPr indent="0" lvl="2"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3pPr>
            <a:lvl4pPr indent="0" lvl="3"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4pPr>
            <a:lvl5pPr indent="0" lvl="4"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5pPr>
            <a:lvl6pPr indent="0" lvl="5"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6pPr>
            <a:lvl7pPr indent="0" lvl="6"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7pPr>
            <a:lvl8pPr indent="0" lvl="7"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8pPr>
            <a:lvl9pPr indent="0" lvl="8" marL="0" marR="0" rtl="0" algn="r">
              <a:lnSpc>
                <a:spcPct val="100000"/>
              </a:lnSpc>
              <a:spcBef>
                <a:spcPts val="0"/>
              </a:spcBef>
              <a:spcAft>
                <a:spcPts val="0"/>
              </a:spcAft>
              <a:buClr>
                <a:srgbClr val="23085A"/>
              </a:buClr>
              <a:buSzPts val="1200"/>
              <a:buFont typeface="Arial"/>
              <a:buNone/>
              <a:defRPr b="1" i="0" sz="1200" u="none" cap="none" strike="noStrike">
                <a:solidFill>
                  <a:srgbClr val="2308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sz="1400">
              <a:solidFill>
                <a:srgbClr val="000000"/>
              </a:solidFill>
            </a:endParaRPr>
          </a:p>
        </p:txBody>
      </p:sp>
      <p:sp>
        <p:nvSpPr>
          <p:cNvPr id="9" name="Google Shape;9;p17"/>
          <p:cNvSpPr txBox="1"/>
          <p:nvPr>
            <p:ph type="title"/>
          </p:nvPr>
        </p:nvSpPr>
        <p:spPr>
          <a:xfrm>
            <a:off x="609600" y="274320"/>
            <a:ext cx="10972800" cy="132588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1pPr>
            <a:lvl2pPr lvl="1"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2pPr>
            <a:lvl3pPr lvl="2"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3pPr>
            <a:lvl4pPr lvl="3"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4pPr>
            <a:lvl5pPr lvl="4"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5pPr>
            <a:lvl6pPr lvl="5"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6pPr>
            <a:lvl7pPr lvl="6"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7pPr>
            <a:lvl8pPr lvl="7"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8pPr>
            <a:lvl9pPr lvl="8" marR="0" rtl="0" algn="l">
              <a:lnSpc>
                <a:spcPct val="110000"/>
              </a:lnSpc>
              <a:spcBef>
                <a:spcPts val="0"/>
              </a:spcBef>
              <a:spcAft>
                <a:spcPts val="0"/>
              </a:spcAft>
              <a:buClr>
                <a:srgbClr val="230859"/>
              </a:buClr>
              <a:buSzPts val="3000"/>
              <a:buFont typeface="Arial"/>
              <a:buNone/>
              <a:defRPr b="0" i="0" sz="3000" u="none" cap="none" strike="noStrike">
                <a:solidFill>
                  <a:srgbClr val="230859"/>
                </a:solidFill>
                <a:latin typeface="Arial"/>
                <a:ea typeface="Arial"/>
                <a:cs typeface="Arial"/>
                <a:sym typeface="Arial"/>
              </a:defRPr>
            </a:lvl9pPr>
          </a:lstStyle>
          <a:p/>
        </p:txBody>
      </p:sp>
      <p:sp>
        <p:nvSpPr>
          <p:cNvPr id="10" name="Google Shape;10;p17"/>
          <p:cNvSpPr txBox="1"/>
          <p:nvPr>
            <p:ph idx="1" type="body"/>
          </p:nvPr>
        </p:nvSpPr>
        <p:spPr>
          <a:xfrm>
            <a:off x="609600" y="1600200"/>
            <a:ext cx="10972800" cy="5257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rgbClr val="FFFFFF"/>
              </a:buClr>
              <a:buSzPts val="2200"/>
              <a:buFont typeface="Arial"/>
              <a:buNone/>
              <a:defRPr b="1" i="0" sz="2200" u="none" cap="none" strike="noStrike">
                <a:solidFill>
                  <a:srgbClr val="FFFFFF"/>
                </a:solidFill>
                <a:latin typeface="Arial"/>
                <a:ea typeface="Arial"/>
                <a:cs typeface="Arial"/>
                <a:sym typeface="Arial"/>
              </a:defRPr>
            </a:lvl1pPr>
            <a:lvl2pPr indent="-228600" lvl="1" marL="914400" marR="0" rtl="0" algn="l">
              <a:lnSpc>
                <a:spcPct val="100000"/>
              </a:lnSpc>
              <a:spcBef>
                <a:spcPts val="600"/>
              </a:spcBef>
              <a:spcAft>
                <a:spcPts val="0"/>
              </a:spcAft>
              <a:buClr>
                <a:srgbClr val="FFFFFF"/>
              </a:buClr>
              <a:buSzPts val="2200"/>
              <a:buFont typeface="Arial"/>
              <a:buNone/>
              <a:defRPr b="1" i="0" sz="2200" u="none" cap="none" strike="noStrike">
                <a:solidFill>
                  <a:srgbClr val="FFFFFF"/>
                </a:solidFill>
                <a:latin typeface="Arial"/>
                <a:ea typeface="Arial"/>
                <a:cs typeface="Arial"/>
                <a:sym typeface="Arial"/>
              </a:defRPr>
            </a:lvl2pPr>
            <a:lvl3pPr indent="-228600" lvl="2" marL="1371600" marR="0" rtl="0" algn="l">
              <a:lnSpc>
                <a:spcPct val="100000"/>
              </a:lnSpc>
              <a:spcBef>
                <a:spcPts val="600"/>
              </a:spcBef>
              <a:spcAft>
                <a:spcPts val="0"/>
              </a:spcAft>
              <a:buClr>
                <a:srgbClr val="FFFFFF"/>
              </a:buClr>
              <a:buSzPts val="2200"/>
              <a:buFont typeface="Arial"/>
              <a:buNone/>
              <a:defRPr b="1" i="0" sz="2200" u="none" cap="none" strike="noStrike">
                <a:solidFill>
                  <a:srgbClr val="FFFFFF"/>
                </a:solidFill>
                <a:latin typeface="Arial"/>
                <a:ea typeface="Arial"/>
                <a:cs typeface="Arial"/>
                <a:sym typeface="Arial"/>
              </a:defRPr>
            </a:lvl3pPr>
            <a:lvl4pPr indent="-368300" lvl="3" marL="18288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4pPr>
            <a:lvl5pPr indent="-368300" lvl="4" marL="22860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5pPr>
            <a:lvl6pPr indent="-368300" lvl="5" marL="27432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6pPr>
            <a:lvl7pPr indent="-368300" lvl="6" marL="32004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7pPr>
            <a:lvl8pPr indent="-368300" lvl="7" marL="36576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8pPr>
            <a:lvl9pPr indent="-368300" lvl="8" marL="4114800" marR="0" rtl="0" algn="l">
              <a:lnSpc>
                <a:spcPct val="100000"/>
              </a:lnSpc>
              <a:spcBef>
                <a:spcPts val="600"/>
              </a:spcBef>
              <a:spcAft>
                <a:spcPts val="0"/>
              </a:spcAft>
              <a:buClr>
                <a:srgbClr val="FFFFFF"/>
              </a:buClr>
              <a:buSzPts val="2200"/>
              <a:buFont typeface="Arial"/>
              <a:buChar char="•"/>
              <a:defRPr b="1" i="0" sz="2200" u="none" cap="none" strike="noStrike">
                <a:solidFill>
                  <a:srgbClr val="FFFFFF"/>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jamboard.google.com/d/1AOoJKf4isEhdPmA29cfpAnLJ4oo_VQIqibQOJFEOOlc/edit?usp=sharing" TargetMode="External"/><Relationship Id="rId4" Type="http://schemas.openxmlformats.org/officeDocument/2006/relationships/image" Target="../media/image32.jp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app.genial.ly/" TargetMode="External"/><Relationship Id="rId4" Type="http://schemas.openxmlformats.org/officeDocument/2006/relationships/hyperlink" Target="https://app.genial.ly/" TargetMode="External"/><Relationship Id="rId5" Type="http://schemas.openxmlformats.org/officeDocument/2006/relationships/hyperlink" Target="https://docs.google.com/forms/d/e/1FAIpQLSc3Y6cgbaO3-aRo1ZcVfLyPeyj9C83uRJ2Ckn6HPvqY1dhjSA/viewform?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perplexity.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
          <p:cNvSpPr txBox="1"/>
          <p:nvPr>
            <p:ph idx="4294967295" type="ctrTitle"/>
          </p:nvPr>
        </p:nvSpPr>
        <p:spPr>
          <a:xfrm>
            <a:off x="647700" y="2339975"/>
            <a:ext cx="6876415" cy="14401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700"/>
              <a:buFont typeface="Arial"/>
              <a:buNone/>
            </a:pPr>
            <a:r>
              <a:rPr b="0" i="0" lang="en-US" sz="4700" u="none" cap="none" strike="noStrike">
                <a:solidFill>
                  <a:srgbClr val="FFFFFF"/>
                </a:solidFill>
                <a:latin typeface="Arial"/>
                <a:ea typeface="Arial"/>
                <a:cs typeface="Arial"/>
                <a:sym typeface="Arial"/>
              </a:rPr>
              <a:t>Presentation: Group 1 project </a:t>
            </a:r>
            <a:endParaRPr b="0" i="0" sz="3000" u="none" cap="none" strike="noStrike">
              <a:solidFill>
                <a:srgbClr val="230859"/>
              </a:solidFill>
              <a:latin typeface="Arial"/>
              <a:ea typeface="Arial"/>
              <a:cs typeface="Arial"/>
              <a:sym typeface="Arial"/>
            </a:endParaRPr>
          </a:p>
        </p:txBody>
      </p:sp>
      <p:sp>
        <p:nvSpPr>
          <p:cNvPr id="180" name="Google Shape;180;p1"/>
          <p:cNvSpPr txBox="1"/>
          <p:nvPr>
            <p:ph idx="4294967295" type="subTitle"/>
          </p:nvPr>
        </p:nvSpPr>
        <p:spPr>
          <a:xfrm>
            <a:off x="647700" y="1727835"/>
            <a:ext cx="6876415" cy="360045"/>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2375"/>
              <a:buFont typeface="Arial"/>
              <a:buNone/>
            </a:pPr>
            <a:r>
              <a:rPr b="1" i="0" lang="en-US" sz="2375" u="none" cap="none" strike="noStrike">
                <a:solidFill>
                  <a:srgbClr val="FFFFFF"/>
                </a:solidFill>
                <a:latin typeface="Arial"/>
                <a:ea typeface="Arial"/>
                <a:cs typeface="Arial"/>
                <a:sym typeface="Arial"/>
              </a:rPr>
              <a:t>English in the New Context. Grades 7 - 9</a:t>
            </a:r>
            <a:endParaRPr b="1" i="0" sz="2200" u="none" cap="none" strike="noStrike">
              <a:solidFill>
                <a:srgbClr val="FFFFFF"/>
              </a:solidFill>
              <a:latin typeface="Arial"/>
              <a:ea typeface="Arial"/>
              <a:cs typeface="Arial"/>
              <a:sym typeface="Arial"/>
            </a:endParaRPr>
          </a:p>
        </p:txBody>
      </p:sp>
      <p:sp>
        <p:nvSpPr>
          <p:cNvPr id="181" name="Google Shape;181;p1"/>
          <p:cNvSpPr txBox="1"/>
          <p:nvPr>
            <p:ph idx="2" type="body"/>
          </p:nvPr>
        </p:nvSpPr>
        <p:spPr>
          <a:xfrm>
            <a:off x="647700" y="4608195"/>
            <a:ext cx="6876415" cy="252095"/>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745"/>
              <a:buFont typeface="Arial"/>
              <a:buNone/>
            </a:pPr>
            <a:r>
              <a:rPr b="0" lang="en-US" sz="1745"/>
              <a:t>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8"/>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rgbClr val="230859"/>
              </a:buClr>
              <a:buSzPts val="3000"/>
              <a:buFont typeface="Arial"/>
              <a:buNone/>
            </a:pPr>
            <a:r>
              <a:rPr b="1" lang="en-US" sz="4200"/>
              <a:t>                      </a:t>
            </a:r>
            <a:r>
              <a:rPr b="1" i="0" lang="en-US" sz="4200" u="none" strike="noStrike">
                <a:solidFill>
                  <a:srgbClr val="230859"/>
                </a:solidFill>
              </a:rPr>
              <a:t>Rationale</a:t>
            </a:r>
            <a:endParaRPr b="1" sz="4200"/>
          </a:p>
        </p:txBody>
      </p:sp>
      <p:sp>
        <p:nvSpPr>
          <p:cNvPr id="238" name="Google Shape;238;p8"/>
          <p:cNvSpPr txBox="1"/>
          <p:nvPr>
            <p:ph idx="1" type="body"/>
          </p:nvPr>
        </p:nvSpPr>
        <p:spPr>
          <a:xfrm>
            <a:off x="647700" y="1568125"/>
            <a:ext cx="9634500" cy="4500900"/>
          </a:xfrm>
          <a:prstGeom prst="rect">
            <a:avLst/>
          </a:prstGeom>
          <a:noFill/>
          <a:ln>
            <a:noFill/>
          </a:ln>
        </p:spPr>
        <p:txBody>
          <a:bodyPr anchorCtr="0" anchor="t" bIns="0" lIns="0" spcFirstLastPara="1" rIns="0" wrap="square" tIns="0">
            <a:noAutofit/>
          </a:bodyPr>
          <a:lstStyle/>
          <a:p>
            <a:pPr indent="457200" lvl="2" marL="0" rtl="0" algn="l">
              <a:lnSpc>
                <a:spcPct val="110000"/>
              </a:lnSpc>
              <a:spcBef>
                <a:spcPts val="0"/>
              </a:spcBef>
              <a:spcAft>
                <a:spcPts val="0"/>
              </a:spcAft>
              <a:buSzPts val="3000"/>
              <a:buNone/>
            </a:pPr>
            <a:r>
              <a:rPr b="0" lang="en-US"/>
              <a:t>T</a:t>
            </a:r>
            <a:r>
              <a:rPr b="0" lang="en-US" sz="2100"/>
              <a:t>he problem of the environment is vital today as it has never been before. That is the reason why we have chosen this topic for our lesson. Our  main aim</a:t>
            </a:r>
            <a:endParaRPr b="0" sz="2100"/>
          </a:p>
          <a:p>
            <a:pPr indent="0" lvl="2" marL="0" rtl="0" algn="l">
              <a:lnSpc>
                <a:spcPct val="110000"/>
              </a:lnSpc>
              <a:spcBef>
                <a:spcPts val="0"/>
              </a:spcBef>
              <a:spcAft>
                <a:spcPts val="0"/>
              </a:spcAft>
              <a:buSzPts val="3000"/>
              <a:buNone/>
            </a:pPr>
            <a:r>
              <a:rPr b="0" lang="en-US" sz="2100"/>
              <a:t> of the lesson  is to raise stude</a:t>
            </a:r>
            <a:r>
              <a:rPr b="0" lang="en-US" sz="2000"/>
              <a:t>nts’ </a:t>
            </a:r>
            <a:r>
              <a:rPr b="0" lang="en-US" sz="2100"/>
              <a:t>awareness about ecological problems and develop their responsibility for the future of our planet. </a:t>
            </a:r>
            <a:endParaRPr b="0" sz="2100"/>
          </a:p>
          <a:p>
            <a:pPr indent="457200" lvl="2" marL="0" rtl="0" algn="l">
              <a:lnSpc>
                <a:spcPct val="110000"/>
              </a:lnSpc>
              <a:spcBef>
                <a:spcPts val="0"/>
              </a:spcBef>
              <a:spcAft>
                <a:spcPts val="0"/>
              </a:spcAft>
              <a:buSzPts val="3000"/>
              <a:buNone/>
            </a:pPr>
            <a:r>
              <a:t/>
            </a:r>
            <a:endParaRPr b="0" sz="2100"/>
          </a:p>
          <a:p>
            <a:pPr indent="457200" lvl="2" marL="0" rtl="0" algn="l">
              <a:lnSpc>
                <a:spcPct val="110000"/>
              </a:lnSpc>
              <a:spcBef>
                <a:spcPts val="0"/>
              </a:spcBef>
              <a:spcAft>
                <a:spcPts val="0"/>
              </a:spcAft>
              <a:buSzPts val="3000"/>
              <a:buNone/>
            </a:pPr>
            <a:r>
              <a:rPr b="0" lang="en-US" sz="2100"/>
              <a:t>The structure of the lesson enhances students’ understanding of the topic, making them active citizens of the planet Earth. The choice of activities boosts students’ vocabulary activating it in pair and group communication. </a:t>
            </a:r>
            <a:endParaRPr b="0" sz="2100"/>
          </a:p>
          <a:p>
            <a:pPr indent="457200" lvl="2" marL="0" rtl="0" algn="l">
              <a:lnSpc>
                <a:spcPct val="110000"/>
              </a:lnSpc>
              <a:spcBef>
                <a:spcPts val="0"/>
              </a:spcBef>
              <a:spcAft>
                <a:spcPts val="0"/>
              </a:spcAft>
              <a:buSzPts val="3000"/>
              <a:buNone/>
            </a:pPr>
            <a:r>
              <a:t/>
            </a:r>
            <a:endParaRPr b="0" sz="2100"/>
          </a:p>
          <a:p>
            <a:pPr indent="457200" lvl="2" marL="0" rtl="0" algn="l">
              <a:lnSpc>
                <a:spcPct val="110000"/>
              </a:lnSpc>
              <a:spcBef>
                <a:spcPts val="0"/>
              </a:spcBef>
              <a:spcAft>
                <a:spcPts val="0"/>
              </a:spcAft>
              <a:buSzPts val="3000"/>
              <a:buNone/>
            </a:pPr>
            <a:r>
              <a:rPr b="0" lang="en-US" sz="2100"/>
              <a:t>The set of digital tools engages students in the learning process, providing the opportunity for the development of students’ 4C skills and digital literacy during remote lesson.</a:t>
            </a:r>
            <a:endParaRPr b="0" sz="2100"/>
          </a:p>
        </p:txBody>
      </p:sp>
      <p:sp>
        <p:nvSpPr>
          <p:cNvPr id="239" name="Google Shape;239;p8"/>
          <p:cNvSpPr txBox="1"/>
          <p:nvPr>
            <p:ph idx="12" type="sldNum"/>
          </p:nvPr>
        </p:nvSpPr>
        <p:spPr>
          <a:xfrm>
            <a:off x="11464925" y="6194425"/>
            <a:ext cx="127000"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240" name="Google Shape;240;p8"/>
          <p:cNvPicPr preferRelativeResize="0"/>
          <p:nvPr/>
        </p:nvPicPr>
        <p:blipFill rotWithShape="1">
          <a:blip r:embed="rId3">
            <a:alphaModFix/>
          </a:blip>
          <a:srcRect b="0" l="0" r="0" t="0"/>
          <a:stretch/>
        </p:blipFill>
        <p:spPr>
          <a:xfrm>
            <a:off x="10049075" y="84325"/>
            <a:ext cx="2049626" cy="2643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9"/>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r>
              <a:rPr lang="en-US" sz="4800">
                <a:solidFill>
                  <a:srgbClr val="FFFFFF"/>
                </a:solidFill>
              </a:rPr>
              <a:t>The lesson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5"/>
          <p:cNvSpPr txBox="1"/>
          <p:nvPr>
            <p:ph type="title"/>
          </p:nvPr>
        </p:nvSpPr>
        <p:spPr>
          <a:xfrm>
            <a:off x="383325" y="255400"/>
            <a:ext cx="10944300" cy="4506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rgbClr val="230859"/>
              </a:buClr>
              <a:buSzPts val="3000"/>
              <a:buFont typeface="Arial"/>
              <a:buNone/>
            </a:pPr>
            <a:r>
              <a:rPr b="1" i="0" lang="en-US" u="none" strike="noStrike">
                <a:solidFill>
                  <a:srgbClr val="230859"/>
                </a:solidFill>
                <a:latin typeface="Arial"/>
                <a:ea typeface="Arial"/>
                <a:cs typeface="Arial"/>
                <a:sym typeface="Arial"/>
              </a:rPr>
              <a:t>The lesson</a:t>
            </a:r>
            <a:endParaRPr b="1"/>
          </a:p>
        </p:txBody>
      </p:sp>
      <p:sp>
        <p:nvSpPr>
          <p:cNvPr id="251" name="Google Shape;251;p45"/>
          <p:cNvSpPr txBox="1"/>
          <p:nvPr>
            <p:ph idx="1" type="body"/>
          </p:nvPr>
        </p:nvSpPr>
        <p:spPr>
          <a:xfrm>
            <a:off x="286376" y="852550"/>
            <a:ext cx="11504400" cy="50670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2200"/>
              <a:buNone/>
            </a:pPr>
            <a:r>
              <a:rPr b="0" lang="en-US" sz="1900"/>
              <a:t>The procedure of the lesson is the following:</a:t>
            </a:r>
            <a:endParaRPr/>
          </a:p>
          <a:p>
            <a:pPr indent="0" lvl="0" marL="0" rtl="0" algn="l">
              <a:lnSpc>
                <a:spcPct val="100000"/>
              </a:lnSpc>
              <a:spcBef>
                <a:spcPts val="0"/>
              </a:spcBef>
              <a:spcAft>
                <a:spcPts val="0"/>
              </a:spcAft>
              <a:buSzPts val="2200"/>
              <a:buNone/>
            </a:pPr>
            <a:r>
              <a:rPr lang="en-US" sz="1800" u="sng"/>
              <a:t>Before the lesson ( Individual work): students fulfill flipped home-assignment</a:t>
            </a:r>
            <a:endParaRPr/>
          </a:p>
          <a:p>
            <a:pPr indent="-228600" lvl="0" marL="457200" rtl="0" algn="l">
              <a:lnSpc>
                <a:spcPct val="100000"/>
              </a:lnSpc>
              <a:spcBef>
                <a:spcPts val="0"/>
              </a:spcBef>
              <a:spcAft>
                <a:spcPts val="0"/>
              </a:spcAft>
              <a:buSzPts val="2200"/>
              <a:buNone/>
            </a:pPr>
            <a:r>
              <a:t/>
            </a:r>
            <a:endParaRPr b="0" i="1" sz="1600">
              <a:solidFill>
                <a:schemeClr val="dk1"/>
              </a:solidFill>
            </a:endParaRPr>
          </a:p>
        </p:txBody>
      </p:sp>
      <p:sp>
        <p:nvSpPr>
          <p:cNvPr id="252" name="Google Shape;252;p45"/>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253" name="Google Shape;253;p45"/>
          <p:cNvPicPr preferRelativeResize="0"/>
          <p:nvPr/>
        </p:nvPicPr>
        <p:blipFill rotWithShape="1">
          <a:blip r:embed="rId3">
            <a:alphaModFix/>
          </a:blip>
          <a:srcRect b="0" l="0" r="0" t="0"/>
          <a:stretch/>
        </p:blipFill>
        <p:spPr>
          <a:xfrm>
            <a:off x="9059023" y="480700"/>
            <a:ext cx="2845826" cy="1433675"/>
          </a:xfrm>
          <a:prstGeom prst="rect">
            <a:avLst/>
          </a:prstGeom>
          <a:noFill/>
          <a:ln>
            <a:noFill/>
          </a:ln>
        </p:spPr>
      </p:pic>
      <p:pic>
        <p:nvPicPr>
          <p:cNvPr id="254" name="Google Shape;254;p45"/>
          <p:cNvPicPr preferRelativeResize="0"/>
          <p:nvPr/>
        </p:nvPicPr>
        <p:blipFill rotWithShape="1">
          <a:blip r:embed="rId4">
            <a:alphaModFix/>
          </a:blip>
          <a:srcRect b="4625" l="25366" r="26829" t="22944"/>
          <a:stretch/>
        </p:blipFill>
        <p:spPr>
          <a:xfrm>
            <a:off x="863600" y="1615439"/>
            <a:ext cx="7697166" cy="43041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6"/>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l">
              <a:lnSpc>
                <a:spcPct val="183333"/>
              </a:lnSpc>
              <a:spcBef>
                <a:spcPts val="0"/>
              </a:spcBef>
              <a:spcAft>
                <a:spcPts val="0"/>
              </a:spcAft>
              <a:buClr>
                <a:srgbClr val="230859"/>
              </a:buClr>
              <a:buSzPts val="1800"/>
              <a:buNone/>
            </a:pPr>
            <a:br>
              <a:rPr lang="en-US" sz="3200" u="sng"/>
            </a:br>
            <a:endParaRPr/>
          </a:p>
        </p:txBody>
      </p:sp>
      <p:sp>
        <p:nvSpPr>
          <p:cNvPr id="260" name="Google Shape;260;p46"/>
          <p:cNvSpPr txBox="1"/>
          <p:nvPr>
            <p:ph idx="1" type="body"/>
          </p:nvPr>
        </p:nvSpPr>
        <p:spPr>
          <a:xfrm>
            <a:off x="647699" y="365761"/>
            <a:ext cx="11058525" cy="564642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261" name="Google Shape;261;p46"/>
          <p:cNvPicPr preferRelativeResize="0"/>
          <p:nvPr/>
        </p:nvPicPr>
        <p:blipFill rotWithShape="1">
          <a:blip r:embed="rId3">
            <a:alphaModFix/>
          </a:blip>
          <a:srcRect b="16978" l="6172" r="0" t="0"/>
          <a:stretch/>
        </p:blipFill>
        <p:spPr>
          <a:xfrm>
            <a:off x="600075" y="365761"/>
            <a:ext cx="6644005" cy="4988560"/>
          </a:xfrm>
          <a:prstGeom prst="rect">
            <a:avLst/>
          </a:prstGeom>
          <a:noFill/>
          <a:ln>
            <a:noFill/>
          </a:ln>
        </p:spPr>
      </p:pic>
      <p:pic>
        <p:nvPicPr>
          <p:cNvPr id="262" name="Google Shape;262;p46"/>
          <p:cNvPicPr preferRelativeResize="0"/>
          <p:nvPr/>
        </p:nvPicPr>
        <p:blipFill rotWithShape="1">
          <a:blip r:embed="rId4">
            <a:alphaModFix/>
          </a:blip>
          <a:srcRect b="0" l="0" r="0" t="0"/>
          <a:stretch/>
        </p:blipFill>
        <p:spPr>
          <a:xfrm>
            <a:off x="7167843" y="365761"/>
            <a:ext cx="4614618" cy="3028800"/>
          </a:xfrm>
          <a:prstGeom prst="rect">
            <a:avLst/>
          </a:prstGeom>
          <a:noFill/>
          <a:ln>
            <a:noFill/>
          </a:ln>
        </p:spPr>
      </p:pic>
      <p:pic>
        <p:nvPicPr>
          <p:cNvPr id="263" name="Google Shape;263;p46"/>
          <p:cNvPicPr preferRelativeResize="0"/>
          <p:nvPr/>
        </p:nvPicPr>
        <p:blipFill rotWithShape="1">
          <a:blip r:embed="rId5">
            <a:alphaModFix/>
          </a:blip>
          <a:srcRect b="0" l="0" r="0" t="0"/>
          <a:stretch/>
        </p:blipFill>
        <p:spPr>
          <a:xfrm>
            <a:off x="7314046" y="3532990"/>
            <a:ext cx="4322211" cy="29584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7"/>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l">
              <a:lnSpc>
                <a:spcPct val="183333"/>
              </a:lnSpc>
              <a:spcBef>
                <a:spcPts val="0"/>
              </a:spcBef>
              <a:spcAft>
                <a:spcPts val="0"/>
              </a:spcAft>
              <a:buClr>
                <a:srgbClr val="230859"/>
              </a:buClr>
              <a:buSzPts val="1800"/>
              <a:buNone/>
            </a:pPr>
            <a:r>
              <a:rPr lang="en-US" sz="3200" u="sng"/>
              <a:t>While the lesson students do such activities:</a:t>
            </a:r>
            <a:br>
              <a:rPr lang="en-US" sz="3200" u="sng"/>
            </a:br>
            <a:endParaRPr/>
          </a:p>
        </p:txBody>
      </p:sp>
      <p:sp>
        <p:nvSpPr>
          <p:cNvPr id="269" name="Google Shape;269;p47"/>
          <p:cNvSpPr txBox="1"/>
          <p:nvPr>
            <p:ph idx="1" type="body"/>
          </p:nvPr>
        </p:nvSpPr>
        <p:spPr>
          <a:xfrm>
            <a:off x="647699" y="1511935"/>
            <a:ext cx="11058525" cy="450024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270" name="Google Shape;270;p47"/>
          <p:cNvPicPr preferRelativeResize="0"/>
          <p:nvPr/>
        </p:nvPicPr>
        <p:blipFill rotWithShape="1">
          <a:blip r:embed="rId3">
            <a:alphaModFix/>
          </a:blip>
          <a:srcRect b="804" l="10551" r="0" t="3570"/>
          <a:stretch/>
        </p:blipFill>
        <p:spPr>
          <a:xfrm>
            <a:off x="482917" y="1233373"/>
            <a:ext cx="8117840" cy="4943908"/>
          </a:xfrm>
          <a:prstGeom prst="rect">
            <a:avLst/>
          </a:prstGeom>
          <a:noFill/>
          <a:ln>
            <a:noFill/>
          </a:ln>
        </p:spPr>
      </p:pic>
      <p:pic>
        <p:nvPicPr>
          <p:cNvPr id="271" name="Google Shape;271;p47"/>
          <p:cNvPicPr preferRelativeResize="0"/>
          <p:nvPr/>
        </p:nvPicPr>
        <p:blipFill rotWithShape="1">
          <a:blip r:embed="rId4">
            <a:alphaModFix/>
          </a:blip>
          <a:srcRect b="18104" l="0" r="0" t="0"/>
          <a:stretch/>
        </p:blipFill>
        <p:spPr>
          <a:xfrm>
            <a:off x="8923020" y="560808"/>
            <a:ext cx="3086100" cy="56164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ph idx="1" type="body"/>
          </p:nvPr>
        </p:nvSpPr>
        <p:spPr>
          <a:xfrm>
            <a:off x="647700" y="371475"/>
            <a:ext cx="10944225" cy="5640388"/>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Lead-in activity: students work in groups and do research about the most harmful object using AI tool, Mentimeter and Jamboard;</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277" name="Google Shape;277;p48"/>
          <p:cNvPicPr preferRelativeResize="0"/>
          <p:nvPr/>
        </p:nvPicPr>
        <p:blipFill rotWithShape="1">
          <a:blip r:embed="rId3">
            <a:alphaModFix/>
          </a:blip>
          <a:srcRect b="0" l="14207" r="0" t="0"/>
          <a:stretch/>
        </p:blipFill>
        <p:spPr>
          <a:xfrm>
            <a:off x="355600" y="1110252"/>
            <a:ext cx="6047404" cy="1910170"/>
          </a:xfrm>
          <a:prstGeom prst="rect">
            <a:avLst/>
          </a:prstGeom>
          <a:noFill/>
          <a:ln>
            <a:noFill/>
          </a:ln>
        </p:spPr>
      </p:pic>
      <p:pic>
        <p:nvPicPr>
          <p:cNvPr id="278" name="Google Shape;278;p48"/>
          <p:cNvPicPr preferRelativeResize="0"/>
          <p:nvPr/>
        </p:nvPicPr>
        <p:blipFill rotWithShape="1">
          <a:blip r:embed="rId4">
            <a:alphaModFix/>
          </a:blip>
          <a:srcRect b="0" l="10276" r="6017" t="0"/>
          <a:stretch/>
        </p:blipFill>
        <p:spPr>
          <a:xfrm>
            <a:off x="5935671" y="2098104"/>
            <a:ext cx="6047404" cy="2187130"/>
          </a:xfrm>
          <a:prstGeom prst="rect">
            <a:avLst/>
          </a:prstGeom>
          <a:noFill/>
          <a:ln>
            <a:noFill/>
          </a:ln>
        </p:spPr>
      </p:pic>
      <p:pic>
        <p:nvPicPr>
          <p:cNvPr id="279" name="Google Shape;279;p48"/>
          <p:cNvPicPr preferRelativeResize="0"/>
          <p:nvPr/>
        </p:nvPicPr>
        <p:blipFill rotWithShape="1">
          <a:blip r:embed="rId5">
            <a:alphaModFix/>
          </a:blip>
          <a:srcRect b="0" l="5339" r="0" t="1788"/>
          <a:stretch/>
        </p:blipFill>
        <p:spPr>
          <a:xfrm>
            <a:off x="0" y="4462429"/>
            <a:ext cx="2930510" cy="1644702"/>
          </a:xfrm>
          <a:prstGeom prst="rect">
            <a:avLst/>
          </a:prstGeom>
          <a:noFill/>
          <a:ln>
            <a:noFill/>
          </a:ln>
          <a:effectLst>
            <a:outerShdw blurRad="50800" rotWithShape="0" algn="ctr" dir="5400000" dist="50800">
              <a:schemeClr val="lt2"/>
            </a:outerShdw>
          </a:effectLst>
        </p:spPr>
      </p:pic>
      <p:pic>
        <p:nvPicPr>
          <p:cNvPr id="280" name="Google Shape;280;p48"/>
          <p:cNvPicPr preferRelativeResize="0"/>
          <p:nvPr/>
        </p:nvPicPr>
        <p:blipFill rotWithShape="1">
          <a:blip r:embed="rId6">
            <a:alphaModFix/>
          </a:blip>
          <a:srcRect b="0" l="0" r="0" t="0"/>
          <a:stretch/>
        </p:blipFill>
        <p:spPr>
          <a:xfrm>
            <a:off x="3126118" y="4478433"/>
            <a:ext cx="2851622" cy="1644701"/>
          </a:xfrm>
          <a:prstGeom prst="rect">
            <a:avLst/>
          </a:prstGeom>
          <a:noFill/>
          <a:ln>
            <a:noFill/>
          </a:ln>
          <a:effectLst>
            <a:outerShdw blurRad="50800" rotWithShape="0" algn="ctr" dir="5400000" dist="50800">
              <a:schemeClr val="lt2"/>
            </a:outerShdw>
          </a:effectLst>
        </p:spPr>
      </p:pic>
      <p:pic>
        <p:nvPicPr>
          <p:cNvPr id="281" name="Google Shape;281;p48"/>
          <p:cNvPicPr preferRelativeResize="0"/>
          <p:nvPr/>
        </p:nvPicPr>
        <p:blipFill rotWithShape="1">
          <a:blip r:embed="rId7">
            <a:alphaModFix/>
          </a:blip>
          <a:srcRect b="0" l="0" r="0" t="0"/>
          <a:stretch/>
        </p:blipFill>
        <p:spPr>
          <a:xfrm>
            <a:off x="6160162" y="4510439"/>
            <a:ext cx="2799211" cy="1612695"/>
          </a:xfrm>
          <a:prstGeom prst="rect">
            <a:avLst/>
          </a:prstGeom>
          <a:noFill/>
          <a:ln>
            <a:noFill/>
          </a:ln>
          <a:effectLst>
            <a:outerShdw blurRad="50800" rotWithShape="0" algn="ctr" dir="5400000" dist="50800">
              <a:schemeClr val="lt2"/>
            </a:outerShdw>
          </a:effectLst>
        </p:spPr>
      </p:pic>
      <p:pic>
        <p:nvPicPr>
          <p:cNvPr id="282" name="Google Shape;282;p48"/>
          <p:cNvPicPr preferRelativeResize="0"/>
          <p:nvPr/>
        </p:nvPicPr>
        <p:blipFill rotWithShape="1">
          <a:blip r:embed="rId8">
            <a:alphaModFix/>
          </a:blip>
          <a:srcRect b="0" l="0" r="0" t="0"/>
          <a:stretch/>
        </p:blipFill>
        <p:spPr>
          <a:xfrm>
            <a:off x="9207391" y="4478433"/>
            <a:ext cx="2847793" cy="1612694"/>
          </a:xfrm>
          <a:prstGeom prst="rect">
            <a:avLst/>
          </a:prstGeom>
          <a:noFill/>
          <a:ln>
            <a:noFill/>
          </a:ln>
          <a:effectLst>
            <a:outerShdw blurRad="50800" rotWithShape="0" algn="ctr" dir="5400000" dist="50800">
              <a:schemeClr val="lt2"/>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9"/>
          <p:cNvSpPr txBox="1"/>
          <p:nvPr>
            <p:ph idx="1" type="body"/>
          </p:nvPr>
        </p:nvSpPr>
        <p:spPr>
          <a:xfrm>
            <a:off x="647700" y="371475"/>
            <a:ext cx="10944225" cy="5640388"/>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Lead-in activity: students work in groups and do research about the most harmful object using AI tool, Mentimeter and Jamboard;</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288" name="Google Shape;288;p49"/>
          <p:cNvPicPr preferRelativeResize="0"/>
          <p:nvPr/>
        </p:nvPicPr>
        <p:blipFill rotWithShape="1">
          <a:blip r:embed="rId3">
            <a:alphaModFix/>
          </a:blip>
          <a:srcRect b="60196" l="5742" r="5745" t="-447"/>
          <a:stretch/>
        </p:blipFill>
        <p:spPr>
          <a:xfrm>
            <a:off x="447040" y="1298194"/>
            <a:ext cx="6482081" cy="1570936"/>
          </a:xfrm>
          <a:prstGeom prst="rect">
            <a:avLst/>
          </a:prstGeom>
          <a:noFill/>
          <a:ln>
            <a:noFill/>
          </a:ln>
        </p:spPr>
      </p:pic>
      <p:pic>
        <p:nvPicPr>
          <p:cNvPr id="289" name="Google Shape;289;p49"/>
          <p:cNvPicPr preferRelativeResize="0"/>
          <p:nvPr/>
        </p:nvPicPr>
        <p:blipFill rotWithShape="1">
          <a:blip r:embed="rId4">
            <a:alphaModFix/>
          </a:blip>
          <a:srcRect b="8586" l="25292" r="24768" t="4179"/>
          <a:stretch/>
        </p:blipFill>
        <p:spPr>
          <a:xfrm>
            <a:off x="3427731" y="2353842"/>
            <a:ext cx="4043682" cy="3993019"/>
          </a:xfrm>
          <a:prstGeom prst="rect">
            <a:avLst/>
          </a:prstGeom>
          <a:noFill/>
          <a:ln>
            <a:noFill/>
          </a:ln>
        </p:spPr>
      </p:pic>
      <p:pic>
        <p:nvPicPr>
          <p:cNvPr id="290" name="Google Shape;290;p49"/>
          <p:cNvPicPr preferRelativeResize="0"/>
          <p:nvPr/>
        </p:nvPicPr>
        <p:blipFill rotWithShape="1">
          <a:blip r:embed="rId5">
            <a:alphaModFix/>
          </a:blip>
          <a:srcRect b="0" l="0" r="0" t="0"/>
          <a:stretch/>
        </p:blipFill>
        <p:spPr>
          <a:xfrm>
            <a:off x="8764270" y="914400"/>
            <a:ext cx="2674620" cy="594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0"/>
          <p:cNvSpPr txBox="1"/>
          <p:nvPr>
            <p:ph idx="1" type="body"/>
          </p:nvPr>
        </p:nvSpPr>
        <p:spPr>
          <a:xfrm>
            <a:off x="723900" y="419100"/>
            <a:ext cx="11182500" cy="55929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Checking home-assignment: teacher presents students’ video dictionary items using Padlet Wall;</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296" name="Google Shape;296;p50"/>
          <p:cNvPicPr preferRelativeResize="0"/>
          <p:nvPr/>
        </p:nvPicPr>
        <p:blipFill rotWithShape="1">
          <a:blip r:embed="rId3">
            <a:alphaModFix/>
          </a:blip>
          <a:srcRect b="0" l="0" r="0" t="0"/>
          <a:stretch/>
        </p:blipFill>
        <p:spPr>
          <a:xfrm>
            <a:off x="647701" y="1442720"/>
            <a:ext cx="8664218" cy="2519726"/>
          </a:xfrm>
          <a:prstGeom prst="rect">
            <a:avLst/>
          </a:prstGeom>
          <a:noFill/>
          <a:ln>
            <a:noFill/>
          </a:ln>
        </p:spPr>
      </p:pic>
      <p:pic>
        <p:nvPicPr>
          <p:cNvPr id="297" name="Google Shape;297;p50"/>
          <p:cNvPicPr preferRelativeResize="0"/>
          <p:nvPr/>
        </p:nvPicPr>
        <p:blipFill rotWithShape="1">
          <a:blip r:embed="rId4">
            <a:alphaModFix/>
          </a:blip>
          <a:srcRect b="0" l="0" r="0" t="0"/>
          <a:stretch/>
        </p:blipFill>
        <p:spPr>
          <a:xfrm>
            <a:off x="4325311" y="3431451"/>
            <a:ext cx="7117697" cy="31092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idx="1" type="body"/>
          </p:nvPr>
        </p:nvSpPr>
        <p:spPr>
          <a:xfrm>
            <a:off x="647700" y="466725"/>
            <a:ext cx="11039475" cy="554545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Speaking: students work in pairs, discussing the text , and do a follow-up activity using Wordwall;</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303" name="Google Shape;303;p51"/>
          <p:cNvPicPr preferRelativeResize="0"/>
          <p:nvPr/>
        </p:nvPicPr>
        <p:blipFill rotWithShape="1">
          <a:blip r:embed="rId3">
            <a:alphaModFix/>
          </a:blip>
          <a:srcRect b="0" l="0" r="0" t="0"/>
          <a:stretch/>
        </p:blipFill>
        <p:spPr>
          <a:xfrm>
            <a:off x="504825" y="1654881"/>
            <a:ext cx="8039735" cy="719396"/>
          </a:xfrm>
          <a:prstGeom prst="rect">
            <a:avLst/>
          </a:prstGeom>
          <a:noFill/>
          <a:ln>
            <a:noFill/>
          </a:ln>
        </p:spPr>
      </p:pic>
      <p:pic>
        <p:nvPicPr>
          <p:cNvPr id="304" name="Google Shape;304;p51"/>
          <p:cNvPicPr preferRelativeResize="0"/>
          <p:nvPr/>
        </p:nvPicPr>
        <p:blipFill rotWithShape="1">
          <a:blip r:embed="rId4">
            <a:alphaModFix/>
          </a:blip>
          <a:srcRect b="9781" l="0" r="0" t="0"/>
          <a:stretch/>
        </p:blipFill>
        <p:spPr>
          <a:xfrm>
            <a:off x="504824" y="2710573"/>
            <a:ext cx="7907655" cy="917900"/>
          </a:xfrm>
          <a:prstGeom prst="rect">
            <a:avLst/>
          </a:prstGeom>
          <a:noFill/>
          <a:ln>
            <a:noFill/>
          </a:ln>
        </p:spPr>
      </p:pic>
      <p:pic>
        <p:nvPicPr>
          <p:cNvPr id="305" name="Google Shape;305;p51"/>
          <p:cNvPicPr preferRelativeResize="0"/>
          <p:nvPr/>
        </p:nvPicPr>
        <p:blipFill rotWithShape="1">
          <a:blip r:embed="rId5">
            <a:alphaModFix/>
          </a:blip>
          <a:srcRect b="16202" l="7381" r="9806" t="15500"/>
          <a:stretch/>
        </p:blipFill>
        <p:spPr>
          <a:xfrm>
            <a:off x="5747920" y="3332083"/>
            <a:ext cx="5614867" cy="32727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2"/>
          <p:cNvSpPr txBox="1"/>
          <p:nvPr>
            <p:ph idx="1" type="body"/>
          </p:nvPr>
        </p:nvSpPr>
        <p:spPr>
          <a:xfrm>
            <a:off x="485774" y="330835"/>
            <a:ext cx="11172825" cy="55556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Time to move: students dance using Justdance app;</a:t>
            </a:r>
            <a:endParaRPr/>
          </a:p>
          <a:p>
            <a:pPr indent="-228600" lvl="0" marL="457200" rtl="0" algn="l">
              <a:lnSpc>
                <a:spcPct val="100000"/>
              </a:lnSpc>
              <a:spcBef>
                <a:spcPts val="600"/>
              </a:spcBef>
              <a:spcAft>
                <a:spcPts val="0"/>
              </a:spcAft>
              <a:buClr>
                <a:srgbClr val="230859"/>
              </a:buClr>
              <a:buSzPts val="2200"/>
              <a:buFont typeface="Arial"/>
              <a:buNone/>
            </a:pPr>
            <a:r>
              <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descr="Купить 💃🏻 Just Dance UNLIMITED PLUS 1-12 МЕСЯЦЕВ (XBOX) 💃🏻 недорого,  выбор у разных продавцов с разными способами оплаты. Моментальная доставка." id="311" name="Google Shape;311;p52"/>
          <p:cNvPicPr preferRelativeResize="0"/>
          <p:nvPr/>
        </p:nvPicPr>
        <p:blipFill rotWithShape="1">
          <a:blip r:embed="rId3">
            <a:alphaModFix/>
          </a:blip>
          <a:srcRect b="0" l="0" r="0" t="0"/>
          <a:stretch/>
        </p:blipFill>
        <p:spPr>
          <a:xfrm>
            <a:off x="3638552" y="1529082"/>
            <a:ext cx="4357368" cy="43573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rgbClr val="230859"/>
              </a:buClr>
              <a:buSzPts val="3000"/>
              <a:buFont typeface="Arial"/>
              <a:buNone/>
            </a:pPr>
            <a:r>
              <a:rPr b="1" i="0" lang="en-US" sz="5400" u="none" strike="noStrike">
                <a:solidFill>
                  <a:srgbClr val="002060"/>
                </a:solidFill>
              </a:rPr>
              <a:t>Our group</a:t>
            </a:r>
            <a:endParaRPr b="1" sz="5400">
              <a:solidFill>
                <a:srgbClr val="002060"/>
              </a:solidFill>
            </a:endParaRPr>
          </a:p>
        </p:txBody>
      </p:sp>
      <p:sp>
        <p:nvSpPr>
          <p:cNvPr id="187" name="Google Shape;187;p2"/>
          <p:cNvSpPr txBox="1"/>
          <p:nvPr>
            <p:ph idx="1" type="body"/>
          </p:nvPr>
        </p:nvSpPr>
        <p:spPr>
          <a:xfrm>
            <a:off x="647700" y="1494790"/>
            <a:ext cx="9578340" cy="4500880"/>
          </a:xfrm>
          <a:prstGeom prst="rect">
            <a:avLst/>
          </a:prstGeom>
          <a:noFill/>
          <a:ln>
            <a:noFill/>
          </a:ln>
        </p:spPr>
        <p:txBody>
          <a:bodyPr anchorCtr="0" anchor="t" bIns="0" lIns="0" spcFirstLastPara="1" rIns="0" wrap="square" tIns="0">
            <a:noAutofit/>
          </a:bodyPr>
          <a:lstStyle/>
          <a:p>
            <a:pPr indent="457200" lvl="2" marL="0" rtl="0" algn="l">
              <a:lnSpc>
                <a:spcPct val="110000"/>
              </a:lnSpc>
              <a:spcBef>
                <a:spcPts val="0"/>
              </a:spcBef>
              <a:spcAft>
                <a:spcPts val="0"/>
              </a:spcAft>
              <a:buClr>
                <a:srgbClr val="230859"/>
              </a:buClr>
              <a:buSzPts val="3000"/>
              <a:buFont typeface="Arial"/>
              <a:buNone/>
            </a:pPr>
            <a:r>
              <a:t/>
            </a:r>
            <a:endParaRPr sz="3200">
              <a:solidFill>
                <a:srgbClr val="23085A"/>
              </a:solidFill>
            </a:endParaRPr>
          </a:p>
          <a:p>
            <a:pPr indent="457200" lvl="2" marL="0" rtl="0" algn="l">
              <a:lnSpc>
                <a:spcPct val="110000"/>
              </a:lnSpc>
              <a:spcBef>
                <a:spcPts val="0"/>
              </a:spcBef>
              <a:spcAft>
                <a:spcPts val="0"/>
              </a:spcAft>
              <a:buClr>
                <a:srgbClr val="230859"/>
              </a:buClr>
              <a:buSzPts val="3000"/>
              <a:buFont typeface="Arial"/>
              <a:buNone/>
            </a:pPr>
            <a:r>
              <a:rPr lang="en-US" sz="3800">
                <a:solidFill>
                  <a:srgbClr val="23085A"/>
                </a:solidFill>
                <a:latin typeface="Arial"/>
                <a:ea typeface="Arial"/>
                <a:cs typeface="Arial"/>
                <a:sym typeface="Arial"/>
              </a:rPr>
              <a:t>We are:</a:t>
            </a:r>
            <a:endParaRPr sz="3800">
              <a:solidFill>
                <a:srgbClr val="23085A"/>
              </a:solidFill>
            </a:endParaRPr>
          </a:p>
          <a:p>
            <a:pPr indent="457200" lvl="2" marL="0" rtl="0" algn="l">
              <a:lnSpc>
                <a:spcPct val="110000"/>
              </a:lnSpc>
              <a:spcBef>
                <a:spcPts val="0"/>
              </a:spcBef>
              <a:spcAft>
                <a:spcPts val="0"/>
              </a:spcAft>
              <a:buSzPts val="3000"/>
              <a:buNone/>
            </a:pPr>
            <a:r>
              <a:rPr lang="en-US" sz="3800">
                <a:solidFill>
                  <a:srgbClr val="23085A"/>
                </a:solidFill>
              </a:rPr>
              <a:t>1.Olena Rafalska </a:t>
            </a:r>
            <a:endParaRPr sz="2800">
              <a:solidFill>
                <a:srgbClr val="23085A"/>
              </a:solidFill>
            </a:endParaRPr>
          </a:p>
          <a:p>
            <a:pPr indent="457200" lvl="2" marL="0" rtl="0" algn="l">
              <a:lnSpc>
                <a:spcPct val="110000"/>
              </a:lnSpc>
              <a:spcBef>
                <a:spcPts val="0"/>
              </a:spcBef>
              <a:spcAft>
                <a:spcPts val="0"/>
              </a:spcAft>
              <a:buSzPts val="3000"/>
              <a:buNone/>
            </a:pPr>
            <a:r>
              <a:rPr lang="en-US" sz="3800">
                <a:solidFill>
                  <a:srgbClr val="23085A"/>
                </a:solidFill>
              </a:rPr>
              <a:t>2.Liubov Ivanenko</a:t>
            </a:r>
            <a:endParaRPr sz="3800">
              <a:solidFill>
                <a:srgbClr val="23085A"/>
              </a:solidFill>
            </a:endParaRPr>
          </a:p>
          <a:p>
            <a:pPr indent="457200" lvl="2" marL="0" rtl="0" algn="l">
              <a:lnSpc>
                <a:spcPct val="110000"/>
              </a:lnSpc>
              <a:spcBef>
                <a:spcPts val="0"/>
              </a:spcBef>
              <a:spcAft>
                <a:spcPts val="0"/>
              </a:spcAft>
              <a:buSzPts val="3000"/>
              <a:buNone/>
            </a:pPr>
            <a:r>
              <a:rPr lang="en-US" sz="3800">
                <a:solidFill>
                  <a:srgbClr val="23085A"/>
                </a:solidFill>
              </a:rPr>
              <a:t>3.Iryna Bilohurska</a:t>
            </a:r>
            <a:endParaRPr sz="3800">
              <a:solidFill>
                <a:srgbClr val="23085A"/>
              </a:solidFill>
            </a:endParaRPr>
          </a:p>
          <a:p>
            <a:pPr indent="457200" lvl="2" marL="0" rtl="0" algn="l">
              <a:lnSpc>
                <a:spcPct val="110000"/>
              </a:lnSpc>
              <a:spcBef>
                <a:spcPts val="0"/>
              </a:spcBef>
              <a:spcAft>
                <a:spcPts val="0"/>
              </a:spcAft>
              <a:buSzPts val="3000"/>
              <a:buNone/>
            </a:pPr>
            <a:r>
              <a:rPr lang="en-US" sz="3800">
                <a:solidFill>
                  <a:srgbClr val="23085A"/>
                </a:solidFill>
              </a:rPr>
              <a:t>4.Aliona Tsupko</a:t>
            </a:r>
            <a:endParaRPr sz="3800">
              <a:solidFill>
                <a:srgbClr val="23085A"/>
              </a:solidFill>
            </a:endParaRPr>
          </a:p>
          <a:p>
            <a:pPr indent="457200" lvl="2" marL="0" rtl="0" algn="l">
              <a:lnSpc>
                <a:spcPct val="110000"/>
              </a:lnSpc>
              <a:spcBef>
                <a:spcPts val="0"/>
              </a:spcBef>
              <a:spcAft>
                <a:spcPts val="0"/>
              </a:spcAft>
              <a:buClr>
                <a:srgbClr val="230859"/>
              </a:buClr>
              <a:buSzPts val="3000"/>
              <a:buFont typeface="Arial"/>
              <a:buNone/>
            </a:pPr>
            <a:r>
              <a:t/>
            </a:r>
            <a:endParaRPr b="0" sz="3000">
              <a:latin typeface="Arial"/>
              <a:ea typeface="Arial"/>
              <a:cs typeface="Arial"/>
              <a:sym typeface="Arial"/>
            </a:endParaRPr>
          </a:p>
          <a:p>
            <a:pPr indent="0" lvl="0" marL="0" rtl="0" algn="l">
              <a:lnSpc>
                <a:spcPct val="100000"/>
              </a:lnSpc>
              <a:spcBef>
                <a:spcPts val="600"/>
              </a:spcBef>
              <a:spcAft>
                <a:spcPts val="0"/>
              </a:spcAft>
              <a:buSzPts val="2200"/>
              <a:buNone/>
            </a:pPr>
            <a:r>
              <a:t/>
            </a:r>
            <a:endParaRPr/>
          </a:p>
        </p:txBody>
      </p:sp>
      <p:sp>
        <p:nvSpPr>
          <p:cNvPr id="188" name="Google Shape;188;p2"/>
          <p:cNvSpPr txBox="1"/>
          <p:nvPr>
            <p:ph idx="12" type="sldNum"/>
          </p:nvPr>
        </p:nvSpPr>
        <p:spPr>
          <a:xfrm>
            <a:off x="11464925" y="6194425"/>
            <a:ext cx="127000"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189" name="Google Shape;189;p2"/>
          <p:cNvPicPr preferRelativeResize="0"/>
          <p:nvPr/>
        </p:nvPicPr>
        <p:blipFill rotWithShape="1">
          <a:blip r:embed="rId3">
            <a:alphaModFix/>
          </a:blip>
          <a:srcRect b="0" l="0" r="0" t="0"/>
          <a:stretch/>
        </p:blipFill>
        <p:spPr>
          <a:xfrm>
            <a:off x="6107675" y="1639090"/>
            <a:ext cx="4375326" cy="41565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3"/>
          <p:cNvSpPr txBox="1"/>
          <p:nvPr>
            <p:ph idx="1" type="body"/>
          </p:nvPr>
        </p:nvSpPr>
        <p:spPr>
          <a:xfrm>
            <a:off x="485774" y="330835"/>
            <a:ext cx="11172825" cy="55556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Watching video: </a:t>
            </a:r>
            <a:endParaRPr b="0" sz="2400"/>
          </a:p>
          <a:p>
            <a:pPr indent="-342900" lvl="0" marL="457200" rtl="0" algn="just">
              <a:lnSpc>
                <a:spcPct val="115000"/>
              </a:lnSpc>
              <a:spcBef>
                <a:spcPts val="0"/>
              </a:spcBef>
              <a:spcAft>
                <a:spcPts val="0"/>
              </a:spcAft>
              <a:buSzPts val="1800"/>
              <a:buChar char="●"/>
            </a:pPr>
            <a:r>
              <a:rPr b="0" lang="en-US" sz="2400"/>
              <a:t>- </a:t>
            </a:r>
            <a:endParaRPr/>
          </a:p>
          <a:p>
            <a:pPr indent="-228600" lvl="0" marL="457200" rtl="0" algn="just">
              <a:lnSpc>
                <a:spcPct val="115000"/>
              </a:lnSpc>
              <a:spcBef>
                <a:spcPts val="0"/>
              </a:spcBef>
              <a:spcAft>
                <a:spcPts val="0"/>
              </a:spcAft>
              <a:buSzPts val="1800"/>
              <a:buNone/>
            </a:pPr>
            <a:r>
              <a:t/>
            </a:r>
            <a:endParaRPr b="0" sz="2400"/>
          </a:p>
          <a:p>
            <a:pPr indent="-228600" lvl="0" marL="457200" rtl="0" algn="just">
              <a:lnSpc>
                <a:spcPct val="115000"/>
              </a:lnSpc>
              <a:spcBef>
                <a:spcPts val="0"/>
              </a:spcBef>
              <a:spcAft>
                <a:spcPts val="0"/>
              </a:spcAft>
              <a:buSzPts val="1800"/>
              <a:buNone/>
            </a:pPr>
            <a:r>
              <a:t/>
            </a:r>
            <a:endParaRPr b="0" sz="2400"/>
          </a:p>
          <a:p>
            <a:pPr indent="-228600" lvl="0" marL="457200" rtl="0" algn="just">
              <a:lnSpc>
                <a:spcPct val="115000"/>
              </a:lnSpc>
              <a:spcBef>
                <a:spcPts val="0"/>
              </a:spcBef>
              <a:spcAft>
                <a:spcPts val="0"/>
              </a:spcAft>
              <a:buSzPts val="1800"/>
              <a:buNone/>
            </a:pPr>
            <a:r>
              <a:t/>
            </a:r>
            <a:endParaRPr b="0" sz="2400"/>
          </a:p>
          <a:p>
            <a:pPr indent="-228600" lvl="0" marL="457200" rtl="0" algn="just">
              <a:lnSpc>
                <a:spcPct val="115000"/>
              </a:lnSpc>
              <a:spcBef>
                <a:spcPts val="0"/>
              </a:spcBef>
              <a:spcAft>
                <a:spcPts val="0"/>
              </a:spcAft>
              <a:buSzPts val="1800"/>
              <a:buNone/>
            </a:pPr>
            <a:r>
              <a:t/>
            </a:r>
            <a:endParaRPr b="0" sz="2400"/>
          </a:p>
          <a:p>
            <a:pPr indent="-342900" lvl="0" marL="457200" rtl="0" algn="just">
              <a:lnSpc>
                <a:spcPct val="100000"/>
              </a:lnSpc>
              <a:spcBef>
                <a:spcPts val="0"/>
              </a:spcBef>
              <a:spcAft>
                <a:spcPts val="0"/>
              </a:spcAft>
              <a:buSzPts val="1800"/>
              <a:buChar char="●"/>
            </a:pPr>
            <a:r>
              <a:rPr b="0" lang="en-US" sz="2400"/>
              <a:t>-</a:t>
            </a:r>
            <a:r>
              <a:rPr lang="en-US" sz="2000">
                <a:solidFill>
                  <a:srgbClr val="FF0000"/>
                </a:solidFill>
              </a:rPr>
              <a:t>While-watching task: </a:t>
            </a:r>
            <a:r>
              <a:rPr lang="en-US" sz="2000">
                <a:solidFill>
                  <a:schemeClr val="dk1"/>
                </a:solidFill>
              </a:rPr>
              <a:t>students</a:t>
            </a:r>
            <a:endParaRPr/>
          </a:p>
          <a:p>
            <a:pPr indent="0" lvl="0" marL="114300" rtl="0" algn="just">
              <a:lnSpc>
                <a:spcPct val="100000"/>
              </a:lnSpc>
              <a:spcBef>
                <a:spcPts val="0"/>
              </a:spcBef>
              <a:spcAft>
                <a:spcPts val="0"/>
              </a:spcAft>
              <a:buSzPts val="1800"/>
              <a:buNone/>
            </a:pPr>
            <a:r>
              <a:rPr lang="en-US" sz="2000">
                <a:solidFill>
                  <a:schemeClr val="dk1"/>
                </a:solidFill>
              </a:rPr>
              <a:t> do a fill-in-the-gaps exercise in the</a:t>
            </a:r>
            <a:endParaRPr/>
          </a:p>
          <a:p>
            <a:pPr indent="0" lvl="0" marL="114300" rtl="0" algn="just">
              <a:lnSpc>
                <a:spcPct val="100000"/>
              </a:lnSpc>
              <a:spcBef>
                <a:spcPts val="0"/>
              </a:spcBef>
              <a:spcAft>
                <a:spcPts val="0"/>
              </a:spcAft>
              <a:buSzPts val="1800"/>
              <a:buNone/>
            </a:pPr>
            <a:r>
              <a:rPr lang="en-US" sz="2000">
                <a:solidFill>
                  <a:schemeClr val="dk1"/>
                </a:solidFill>
              </a:rPr>
              <a:t>  Student’s book;</a:t>
            </a:r>
            <a:endParaRPr/>
          </a:p>
          <a:p>
            <a:pPr indent="-228600" lvl="0" marL="457200" rtl="0" algn="just">
              <a:lnSpc>
                <a:spcPct val="115000"/>
              </a:lnSpc>
              <a:spcBef>
                <a:spcPts val="0"/>
              </a:spcBef>
              <a:spcAft>
                <a:spcPts val="0"/>
              </a:spcAft>
              <a:buSzPts val="1800"/>
              <a:buNone/>
            </a:pPr>
            <a:r>
              <a:t/>
            </a:r>
            <a:endParaRPr b="0" sz="2400"/>
          </a:p>
          <a:p>
            <a:pPr indent="-228600" lvl="0" marL="457200" rtl="0" algn="just">
              <a:lnSpc>
                <a:spcPct val="115000"/>
              </a:lnSpc>
              <a:spcBef>
                <a:spcPts val="0"/>
              </a:spcBef>
              <a:spcAft>
                <a:spcPts val="0"/>
              </a:spcAft>
              <a:buSzPts val="1800"/>
              <a:buNone/>
            </a:pPr>
            <a:r>
              <a:t/>
            </a:r>
            <a:endParaRPr b="0" sz="2400"/>
          </a:p>
          <a:p>
            <a:pPr indent="-228600" lvl="0" marL="457200" rtl="0" algn="just">
              <a:lnSpc>
                <a:spcPct val="115000"/>
              </a:lnSpc>
              <a:spcBef>
                <a:spcPts val="0"/>
              </a:spcBef>
              <a:spcAft>
                <a:spcPts val="0"/>
              </a:spcAft>
              <a:buSzPts val="1800"/>
              <a:buNone/>
            </a:pPr>
            <a:r>
              <a:t/>
            </a:r>
            <a:endParaRPr b="0" sz="2400"/>
          </a:p>
          <a:p>
            <a:pPr indent="-228600" lvl="0" marL="457200" rtl="0" algn="l">
              <a:lnSpc>
                <a:spcPct val="100000"/>
              </a:lnSpc>
              <a:spcBef>
                <a:spcPts val="600"/>
              </a:spcBef>
              <a:spcAft>
                <a:spcPts val="0"/>
              </a:spcAft>
              <a:buClr>
                <a:srgbClr val="230859"/>
              </a:buClr>
              <a:buSzPts val="2200"/>
              <a:buFont typeface="Arial"/>
              <a:buNone/>
            </a:pPr>
            <a:r>
              <a:t/>
            </a:r>
            <a:endParaRPr/>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id="317" name="Google Shape;317;p53"/>
          <p:cNvPicPr preferRelativeResize="0"/>
          <p:nvPr/>
        </p:nvPicPr>
        <p:blipFill rotWithShape="1">
          <a:blip r:embed="rId3">
            <a:alphaModFix/>
          </a:blip>
          <a:srcRect b="9853" l="0" r="0" t="17331"/>
          <a:stretch/>
        </p:blipFill>
        <p:spPr>
          <a:xfrm>
            <a:off x="833120" y="894081"/>
            <a:ext cx="10200640" cy="1605280"/>
          </a:xfrm>
          <a:prstGeom prst="rect">
            <a:avLst/>
          </a:prstGeom>
          <a:noFill/>
          <a:ln>
            <a:noFill/>
          </a:ln>
        </p:spPr>
      </p:pic>
      <p:pic>
        <p:nvPicPr>
          <p:cNvPr id="318" name="Google Shape;318;p53"/>
          <p:cNvPicPr preferRelativeResize="0"/>
          <p:nvPr/>
        </p:nvPicPr>
        <p:blipFill rotWithShape="1">
          <a:blip r:embed="rId4">
            <a:alphaModFix/>
          </a:blip>
          <a:srcRect b="0" l="5444" r="23679" t="15369"/>
          <a:stretch/>
        </p:blipFill>
        <p:spPr>
          <a:xfrm>
            <a:off x="5730240" y="2622470"/>
            <a:ext cx="4185920" cy="31408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4"/>
          <p:cNvSpPr txBox="1"/>
          <p:nvPr>
            <p:ph idx="1" type="body"/>
          </p:nvPr>
        </p:nvSpPr>
        <p:spPr>
          <a:xfrm>
            <a:off x="485774" y="330835"/>
            <a:ext cx="11172825" cy="55556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b="0" lang="en-US" sz="2400"/>
              <a:t>Watching video: </a:t>
            </a:r>
            <a:endParaRPr/>
          </a:p>
          <a:p>
            <a:pPr indent="-228600" lvl="0" marL="457200" rtl="0" algn="l">
              <a:lnSpc>
                <a:spcPct val="100000"/>
              </a:lnSpc>
              <a:spcBef>
                <a:spcPts val="600"/>
              </a:spcBef>
              <a:spcAft>
                <a:spcPts val="0"/>
              </a:spcAft>
              <a:buClr>
                <a:srgbClr val="230859"/>
              </a:buClr>
              <a:buSzPts val="2200"/>
              <a:buFont typeface="Arial"/>
              <a:buNone/>
            </a:pPr>
            <a:r>
              <a:rPr b="0" lang="en-US" sz="2000"/>
              <a:t> - </a:t>
            </a:r>
            <a:r>
              <a:rPr lang="en-US" sz="2000">
                <a:solidFill>
                  <a:schemeClr val="accent6"/>
                </a:solidFill>
              </a:rPr>
              <a:t>Post-watching task:</a:t>
            </a:r>
            <a:endParaRPr/>
          </a:p>
          <a:p>
            <a:pPr indent="-228600" lvl="0" marL="457200" rtl="0" algn="l">
              <a:lnSpc>
                <a:spcPct val="100000"/>
              </a:lnSpc>
              <a:spcBef>
                <a:spcPts val="600"/>
              </a:spcBef>
              <a:spcAft>
                <a:spcPts val="0"/>
              </a:spcAft>
              <a:buClr>
                <a:srgbClr val="230859"/>
              </a:buClr>
              <a:buSzPts val="2200"/>
              <a:buFont typeface="Arial"/>
              <a:buNone/>
            </a:pPr>
            <a:r>
              <a:rPr lang="en-US" sz="2000">
                <a:solidFill>
                  <a:schemeClr val="dk1"/>
                </a:solidFill>
              </a:rPr>
              <a:t>* students work  in the same groups, </a:t>
            </a:r>
            <a:endParaRPr/>
          </a:p>
          <a:p>
            <a:pPr indent="-228600" lvl="0" marL="457200" rtl="0" algn="l">
              <a:lnSpc>
                <a:spcPct val="100000"/>
              </a:lnSpc>
              <a:spcBef>
                <a:spcPts val="600"/>
              </a:spcBef>
              <a:spcAft>
                <a:spcPts val="0"/>
              </a:spcAft>
              <a:buClr>
                <a:srgbClr val="230859"/>
              </a:buClr>
              <a:buSzPts val="2200"/>
              <a:buFont typeface="Arial"/>
              <a:buNone/>
            </a:pPr>
            <a:r>
              <a:rPr lang="en-US" sz="2000">
                <a:solidFill>
                  <a:schemeClr val="dk1"/>
                </a:solidFill>
              </a:rPr>
              <a:t>   they add the ideas from the video </a:t>
            </a:r>
            <a:endParaRPr/>
          </a:p>
          <a:p>
            <a:pPr indent="-228600" lvl="0" marL="457200" rtl="0" algn="l">
              <a:lnSpc>
                <a:spcPct val="100000"/>
              </a:lnSpc>
              <a:spcBef>
                <a:spcPts val="600"/>
              </a:spcBef>
              <a:spcAft>
                <a:spcPts val="0"/>
              </a:spcAft>
              <a:buClr>
                <a:srgbClr val="230859"/>
              </a:buClr>
              <a:buSzPts val="2200"/>
              <a:buFont typeface="Arial"/>
              <a:buNone/>
            </a:pPr>
            <a:r>
              <a:rPr lang="en-US" sz="2000">
                <a:solidFill>
                  <a:schemeClr val="dk1"/>
                </a:solidFill>
              </a:rPr>
              <a:t>   to their lists, using Jamboard;</a:t>
            </a:r>
            <a:endParaRPr/>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rPr lang="en-US" sz="1800" u="sng">
                <a:solidFill>
                  <a:srgbClr val="1155CC"/>
                </a:solidFill>
                <a:latin typeface="Arial"/>
                <a:ea typeface="Arial"/>
                <a:cs typeface="Arial"/>
                <a:sym typeface="Arial"/>
                <a:hlinkClick r:id="rId3">
                  <a:extLst>
                    <a:ext uri="{A12FA001-AC4F-418D-AE19-62706E023703}">
                      <ahyp:hlinkClr val="tx"/>
                    </a:ext>
                  </a:extLst>
                </a:hlinkClick>
              </a:rPr>
              <a:t>https://jamboard.google.com/d/1AOoJKf4isEhdPmA29cfpAnLJ4oo_VQIqibQOJFEOOlc/edit?usp=sharing</a:t>
            </a: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rPr b="0" lang="en-US" sz="2000"/>
              <a:t>* </a:t>
            </a:r>
            <a:r>
              <a:rPr lang="en-US" sz="2000">
                <a:solidFill>
                  <a:schemeClr val="dk1"/>
                </a:solidFill>
              </a:rPr>
              <a:t>Speaking: students present their ideas</a:t>
            </a:r>
            <a:endParaRPr/>
          </a:p>
          <a:p>
            <a:pPr indent="-228600" lvl="0" marL="457200" rtl="0" algn="l">
              <a:lnSpc>
                <a:spcPct val="100000"/>
              </a:lnSpc>
              <a:spcBef>
                <a:spcPts val="600"/>
              </a:spcBef>
              <a:spcAft>
                <a:spcPts val="0"/>
              </a:spcAft>
              <a:buClr>
                <a:srgbClr val="230859"/>
              </a:buClr>
              <a:buSzPts val="2200"/>
              <a:buFont typeface="Arial"/>
              <a:buNone/>
            </a:pPr>
            <a:r>
              <a:rPr lang="en-US" sz="2000">
                <a:solidFill>
                  <a:schemeClr val="dk1"/>
                </a:solidFill>
              </a:rPr>
              <a:t> on how to reduce ecological footprints.</a:t>
            </a:r>
            <a:r>
              <a:rPr lang="en-US" sz="2400">
                <a:solidFill>
                  <a:schemeClr val="dk1"/>
                </a:solidFill>
              </a:rPr>
              <a:t> </a:t>
            </a:r>
            <a:endParaRPr sz="2000"/>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t/>
            </a:r>
            <a:endParaRPr b="0" sz="2000"/>
          </a:p>
          <a:p>
            <a:pPr indent="-228600" lvl="0" marL="457200" rtl="0" algn="l">
              <a:lnSpc>
                <a:spcPct val="100000"/>
              </a:lnSpc>
              <a:spcBef>
                <a:spcPts val="600"/>
              </a:spcBef>
              <a:spcAft>
                <a:spcPts val="0"/>
              </a:spcAft>
              <a:buClr>
                <a:srgbClr val="230859"/>
              </a:buClr>
              <a:buSzPts val="2200"/>
              <a:buFont typeface="Arial"/>
              <a:buNone/>
            </a:pPr>
            <a:r>
              <a:t/>
            </a:r>
            <a:endParaRPr/>
          </a:p>
        </p:txBody>
      </p:sp>
      <p:pic>
        <p:nvPicPr>
          <p:cNvPr descr="20 Tips for Mastering the Art of Public Speaking | Inc.com" id="324" name="Google Shape;324;p54"/>
          <p:cNvPicPr preferRelativeResize="0"/>
          <p:nvPr/>
        </p:nvPicPr>
        <p:blipFill rotWithShape="1">
          <a:blip r:embed="rId4">
            <a:alphaModFix/>
          </a:blip>
          <a:srcRect b="0" l="0" r="0" t="0"/>
          <a:stretch/>
        </p:blipFill>
        <p:spPr>
          <a:xfrm>
            <a:off x="6483666" y="3429000"/>
            <a:ext cx="5494974" cy="3090923"/>
          </a:xfrm>
          <a:prstGeom prst="rect">
            <a:avLst/>
          </a:prstGeom>
          <a:noFill/>
          <a:ln>
            <a:noFill/>
          </a:ln>
        </p:spPr>
      </p:pic>
      <p:pic>
        <p:nvPicPr>
          <p:cNvPr id="325" name="Google Shape;325;p54"/>
          <p:cNvPicPr preferRelativeResize="0"/>
          <p:nvPr/>
        </p:nvPicPr>
        <p:blipFill rotWithShape="1">
          <a:blip r:embed="rId5">
            <a:alphaModFix/>
          </a:blip>
          <a:srcRect b="0" l="0" r="0" t="0"/>
          <a:stretch/>
        </p:blipFill>
        <p:spPr>
          <a:xfrm>
            <a:off x="5643879" y="190237"/>
            <a:ext cx="6014720" cy="29184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5"/>
          <p:cNvSpPr txBox="1"/>
          <p:nvPr>
            <p:ph idx="1" type="body"/>
          </p:nvPr>
        </p:nvSpPr>
        <p:spPr>
          <a:xfrm>
            <a:off x="485774" y="330835"/>
            <a:ext cx="11172825" cy="55556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lang="en-US" sz="2400" u="sng"/>
              <a:t>After the lesson:</a:t>
            </a:r>
            <a:r>
              <a:rPr b="0" lang="en-US" sz="2400" u="sng"/>
              <a:t> </a:t>
            </a:r>
            <a:endParaRPr/>
          </a:p>
          <a:p>
            <a:pPr indent="-228600" lvl="0" marL="457200" rtl="0" algn="l">
              <a:lnSpc>
                <a:spcPct val="100000"/>
              </a:lnSpc>
              <a:spcBef>
                <a:spcPts val="600"/>
              </a:spcBef>
              <a:spcAft>
                <a:spcPts val="0"/>
              </a:spcAft>
              <a:buClr>
                <a:srgbClr val="230859"/>
              </a:buClr>
              <a:buSzPts val="2200"/>
              <a:buFont typeface="Arial"/>
              <a:buNone/>
            </a:pPr>
            <a:r>
              <a:rPr b="0" lang="en-US" sz="2400" u="sng"/>
              <a:t>*</a:t>
            </a:r>
            <a:r>
              <a:rPr b="0" lang="en-US" sz="2400"/>
              <a:t>students do an individual-project: an infographic “ No  ecological footprints in my family” using</a:t>
            </a:r>
            <a:r>
              <a:rPr b="0" lang="en-US" sz="2400">
                <a:solidFill>
                  <a:schemeClr val="hlink"/>
                </a:solidFill>
                <a:uFill>
                  <a:noFill/>
                </a:uFill>
                <a:hlinkClick r:id="rId3"/>
              </a:rPr>
              <a:t>         </a:t>
            </a:r>
            <a:r>
              <a:rPr b="0" lang="en-US" sz="2400" u="sng">
                <a:solidFill>
                  <a:schemeClr val="hlink"/>
                </a:solidFill>
                <a:hlinkClick r:id="rId4"/>
              </a:rPr>
              <a:t>https://app.genial.ly/</a:t>
            </a:r>
            <a:r>
              <a:rPr b="0" lang="en-US" sz="2400" u="sng"/>
              <a:t> </a:t>
            </a:r>
            <a:r>
              <a:rPr lang="en-US" sz="2400"/>
              <a:t> </a:t>
            </a:r>
            <a:r>
              <a:rPr lang="en-US" sz="2800"/>
              <a:t> </a:t>
            </a:r>
            <a:endParaRPr/>
          </a:p>
          <a:p>
            <a:pPr indent="-228600" lvl="0" marL="457200" rtl="0" algn="l">
              <a:lnSpc>
                <a:spcPct val="100000"/>
              </a:lnSpc>
              <a:spcBef>
                <a:spcPts val="600"/>
              </a:spcBef>
              <a:spcAft>
                <a:spcPts val="0"/>
              </a:spcAft>
              <a:buClr>
                <a:srgbClr val="230859"/>
              </a:buClr>
              <a:buSzPts val="2200"/>
              <a:buFont typeface="Arial"/>
              <a:buNone/>
            </a:pPr>
            <a:r>
              <a:rPr lang="en-US" sz="2800"/>
              <a:t>* </a:t>
            </a:r>
            <a:r>
              <a:rPr b="0" lang="en-US" sz="2400"/>
              <a:t>they also complete feedback on the lesson in Google Form.</a:t>
            </a:r>
            <a:endParaRPr/>
          </a:p>
          <a:p>
            <a:pPr indent="-228600" lvl="0" marL="457200" rtl="0" algn="l">
              <a:lnSpc>
                <a:spcPct val="100000"/>
              </a:lnSpc>
              <a:spcBef>
                <a:spcPts val="600"/>
              </a:spcBef>
              <a:spcAft>
                <a:spcPts val="0"/>
              </a:spcAft>
              <a:buClr>
                <a:srgbClr val="230859"/>
              </a:buClr>
              <a:buSzPts val="2200"/>
              <a:buFont typeface="Arial"/>
              <a:buNone/>
            </a:pPr>
            <a:r>
              <a:rPr lang="en-US" sz="1800" u="sng">
                <a:solidFill>
                  <a:srgbClr val="1155CC"/>
                </a:solidFill>
                <a:latin typeface="Arial"/>
                <a:ea typeface="Arial"/>
                <a:cs typeface="Arial"/>
                <a:sym typeface="Arial"/>
                <a:hlinkClick r:id="rId5">
                  <a:extLst>
                    <a:ext uri="{A12FA001-AC4F-418D-AE19-62706E023703}">
                      <ahyp:hlinkClr val="tx"/>
                    </a:ext>
                  </a:extLst>
                </a:hlinkClick>
              </a:rPr>
              <a:t>https://docs.google.com/forms/d/e/1FAIpQLSc3Y6cgbaO3-aRo1ZcVfLyPeyj9C83uRJ2Ckn6HPvqY1dhjSA/viewform?usp=sharing</a:t>
            </a:r>
            <a:endParaRPr sz="1800">
              <a:latin typeface="Times New Roman"/>
              <a:ea typeface="Times New Roman"/>
              <a:cs typeface="Times New Roman"/>
              <a:sym typeface="Times New Roman"/>
            </a:endParaRPr>
          </a:p>
          <a:p>
            <a:pPr indent="-228600" lvl="0" marL="457200" rtl="0" algn="l">
              <a:lnSpc>
                <a:spcPct val="100000"/>
              </a:lnSpc>
              <a:spcBef>
                <a:spcPts val="600"/>
              </a:spcBef>
              <a:spcAft>
                <a:spcPts val="0"/>
              </a:spcAft>
              <a:buClr>
                <a:srgbClr val="230859"/>
              </a:buClr>
              <a:buSzPts val="2200"/>
              <a:buFont typeface="Arial"/>
              <a:buNone/>
            </a:pPr>
            <a:r>
              <a:t/>
            </a:r>
            <a:endParaRPr b="0" sz="2400"/>
          </a:p>
          <a:p>
            <a:pPr indent="-228600" lvl="0" marL="457200" rtl="0" algn="l">
              <a:lnSpc>
                <a:spcPct val="100000"/>
              </a:lnSpc>
              <a:spcBef>
                <a:spcPts val="600"/>
              </a:spcBef>
              <a:spcAft>
                <a:spcPts val="0"/>
              </a:spcAft>
              <a:buClr>
                <a:srgbClr val="230859"/>
              </a:buClr>
              <a:buSzPts val="2200"/>
              <a:buFont typeface="Arial"/>
              <a:buNone/>
            </a:pPr>
            <a:r>
              <a:rPr b="0" lang="en-US" sz="2400"/>
              <a:t> </a:t>
            </a:r>
            <a:endParaRPr sz="2400"/>
          </a:p>
          <a:p>
            <a:pPr indent="-228600" lvl="0" marL="457200" rtl="0" algn="l">
              <a:lnSpc>
                <a:spcPct val="100000"/>
              </a:lnSpc>
              <a:spcBef>
                <a:spcPts val="600"/>
              </a:spcBef>
              <a:spcAft>
                <a:spcPts val="0"/>
              </a:spcAft>
              <a:buClr>
                <a:srgbClr val="230859"/>
              </a:buClr>
              <a:buSzPts val="22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1"/>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r>
              <a:rPr lang="en-US" sz="4800">
                <a:solidFill>
                  <a:srgbClr val="FFFFFF"/>
                </a:solidFill>
              </a:rPr>
              <a:t>Reflections &amp; Analysis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2"/>
          <p:cNvSpPr txBox="1"/>
          <p:nvPr>
            <p:ph type="title"/>
          </p:nvPr>
        </p:nvSpPr>
        <p:spPr>
          <a:xfrm>
            <a:off x="623888" y="504190"/>
            <a:ext cx="10944300" cy="7917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rgbClr val="230859"/>
              </a:buClr>
              <a:buSzPts val="3000"/>
              <a:buFont typeface="Arial"/>
              <a:buNone/>
            </a:pPr>
            <a:r>
              <a:rPr b="1" i="0" lang="en-US" sz="4800" u="none" strike="noStrike">
                <a:solidFill>
                  <a:srgbClr val="230859"/>
                </a:solidFill>
                <a:latin typeface="Arial"/>
                <a:ea typeface="Arial"/>
                <a:cs typeface="Arial"/>
                <a:sym typeface="Arial"/>
              </a:rPr>
              <a:t>Reflections</a:t>
            </a:r>
            <a:endParaRPr b="1" sz="4800"/>
          </a:p>
        </p:txBody>
      </p:sp>
      <p:sp>
        <p:nvSpPr>
          <p:cNvPr id="341" name="Google Shape;341;p12"/>
          <p:cNvSpPr txBox="1"/>
          <p:nvPr>
            <p:ph idx="1" type="body"/>
          </p:nvPr>
        </p:nvSpPr>
        <p:spPr>
          <a:xfrm>
            <a:off x="647700" y="1530225"/>
            <a:ext cx="11128200" cy="4664100"/>
          </a:xfrm>
          <a:prstGeom prst="rect">
            <a:avLst/>
          </a:prstGeom>
          <a:noFill/>
          <a:ln>
            <a:noFill/>
          </a:ln>
        </p:spPr>
        <p:txBody>
          <a:bodyPr anchorCtr="0" anchor="t" bIns="0" lIns="0" spcFirstLastPara="1" rIns="0" wrap="square" tIns="0">
            <a:noAutofit/>
          </a:bodyPr>
          <a:lstStyle/>
          <a:p>
            <a:pPr indent="457200" lvl="2" marL="0" rtl="0" algn="just">
              <a:lnSpc>
                <a:spcPct val="110000"/>
              </a:lnSpc>
              <a:spcBef>
                <a:spcPts val="0"/>
              </a:spcBef>
              <a:spcAft>
                <a:spcPts val="0"/>
              </a:spcAft>
              <a:buClr>
                <a:schemeClr val="dk1"/>
              </a:buClr>
              <a:buSzPts val="3000"/>
              <a:buFont typeface="Arial"/>
              <a:buNone/>
            </a:pPr>
            <a:r>
              <a:rPr b="0" lang="en-US" sz="1700">
                <a:solidFill>
                  <a:srgbClr val="23085A"/>
                </a:solidFill>
              </a:rPr>
              <a:t>T</a:t>
            </a:r>
            <a:r>
              <a:rPr b="0" lang="en-US" sz="1800">
                <a:solidFill>
                  <a:srgbClr val="23085A"/>
                </a:solidFill>
              </a:rPr>
              <a:t>he students worked actively in pairs and small groups, they got a lot of meaningful information from the text and the video, they understood the main issues, they showed their ability to answer the questions, discuss the problems of the texts, make the list of ideas of reducing ecological footprints. They used a lot of digital tools to achieve the main aims. </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        Doing the research on the Internet, completing the sentences after watching the video were the most successful.</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The students were able to do the research about the pictures, to think critically over the information from the Internet using research links, to find and formulate the ideas from the video and do the  fill-in-the-gaps exercise correctly, to produce creative ideas about how they can reduce ecological footprints in the future.</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        The students were thrilled to work with AI Tool, they also enjoyed expressing their ideas with Mentimeter.</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        Some students couldn’t follow the link and express their point of view in Mentimeter voting because of the slow Internet connection.</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       There were too many digital activities and the lesson was a bit overloaded. Perhaps, it would be better to include one Jamboard and one Mentimeter activity not two.</a:t>
            </a:r>
            <a:endParaRPr sz="2400">
              <a:solidFill>
                <a:srgbClr val="23085A"/>
              </a:solidFill>
            </a:endParaRPr>
          </a:p>
          <a:p>
            <a:pPr indent="0" lvl="0" marL="0" rtl="0" algn="just">
              <a:lnSpc>
                <a:spcPct val="100000"/>
              </a:lnSpc>
              <a:spcBef>
                <a:spcPts val="0"/>
              </a:spcBef>
              <a:spcAft>
                <a:spcPts val="0"/>
              </a:spcAft>
              <a:buClr>
                <a:schemeClr val="dk1"/>
              </a:buClr>
              <a:buSzPts val="2200"/>
              <a:buFont typeface="Arial"/>
              <a:buNone/>
            </a:pPr>
            <a:r>
              <a:rPr b="0" lang="en-US" sz="1800">
                <a:solidFill>
                  <a:srgbClr val="23085A"/>
                </a:solidFill>
              </a:rPr>
              <a:t>       The duration of the lesson was more than 45 minutes.It took more time to organize discussions in pairs and small groups in breakout rooms, the students couldn’t join them quickly.</a:t>
            </a:r>
            <a:endParaRPr sz="2400">
              <a:solidFill>
                <a:srgbClr val="23085A"/>
              </a:solidFill>
            </a:endParaRPr>
          </a:p>
        </p:txBody>
      </p:sp>
      <p:sp>
        <p:nvSpPr>
          <p:cNvPr id="342" name="Google Shape;342;p12"/>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343" name="Google Shape;343;p12"/>
          <p:cNvPicPr preferRelativeResize="0"/>
          <p:nvPr/>
        </p:nvPicPr>
        <p:blipFill rotWithShape="1">
          <a:blip r:embed="rId3">
            <a:alphaModFix/>
          </a:blip>
          <a:srcRect b="0" l="0" r="0" t="0"/>
          <a:stretch/>
        </p:blipFill>
        <p:spPr>
          <a:xfrm>
            <a:off x="8493975" y="0"/>
            <a:ext cx="3282050" cy="1427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3"/>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r>
              <a:rPr lang="en-US" sz="4800">
                <a:solidFill>
                  <a:srgbClr val="FFFFFF"/>
                </a:solidFill>
              </a:rPr>
              <a:t>Outcomes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4"/>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rgbClr val="230859"/>
              </a:buClr>
              <a:buSzPts val="3000"/>
              <a:buFont typeface="Arial"/>
              <a:buNone/>
            </a:pPr>
            <a:r>
              <a:rPr b="1" i="0" lang="en-US" sz="4800" u="none" strike="noStrike">
                <a:solidFill>
                  <a:srgbClr val="230859"/>
                </a:solidFill>
                <a:latin typeface="Arial"/>
                <a:ea typeface="Arial"/>
                <a:cs typeface="Arial"/>
                <a:sym typeface="Arial"/>
              </a:rPr>
              <a:t>Outcomes</a:t>
            </a:r>
            <a:endParaRPr b="1" sz="4800"/>
          </a:p>
        </p:txBody>
      </p:sp>
      <p:sp>
        <p:nvSpPr>
          <p:cNvPr id="354" name="Google Shape;354;p14"/>
          <p:cNvSpPr txBox="1"/>
          <p:nvPr>
            <p:ph idx="1" type="body"/>
          </p:nvPr>
        </p:nvSpPr>
        <p:spPr>
          <a:xfrm>
            <a:off x="1394575" y="1981200"/>
            <a:ext cx="9450600" cy="4032000"/>
          </a:xfrm>
          <a:prstGeom prst="rect">
            <a:avLst/>
          </a:prstGeom>
          <a:noFill/>
          <a:ln>
            <a:noFill/>
          </a:ln>
        </p:spPr>
        <p:txBody>
          <a:bodyPr anchorCtr="0" anchor="t" bIns="0" lIns="0" spcFirstLastPara="1" rIns="0" wrap="square" tIns="0">
            <a:noAutofit/>
          </a:bodyPr>
          <a:lstStyle/>
          <a:p>
            <a:pPr indent="-139700" lvl="0" marL="57150" rtl="0" algn="l">
              <a:lnSpc>
                <a:spcPct val="100000"/>
              </a:lnSpc>
              <a:spcBef>
                <a:spcPts val="0"/>
              </a:spcBef>
              <a:spcAft>
                <a:spcPts val="0"/>
              </a:spcAft>
              <a:buSzPts val="2200"/>
              <a:buFont typeface="Noto Sans Symbols"/>
              <a:buChar char="✔"/>
            </a:pPr>
            <a:r>
              <a:rPr b="0" lang="en-US" sz="2000"/>
              <a:t>students raised awareness about ecological problems and developed their responsibility for the future of our planet;</a:t>
            </a:r>
            <a:endParaRPr/>
          </a:p>
          <a:p>
            <a:pPr indent="-139700" lvl="0" marL="57150" rtl="0" algn="l">
              <a:lnSpc>
                <a:spcPct val="100000"/>
              </a:lnSpc>
              <a:spcBef>
                <a:spcPts val="0"/>
              </a:spcBef>
              <a:spcAft>
                <a:spcPts val="0"/>
              </a:spcAft>
              <a:buSzPts val="2200"/>
              <a:buFont typeface="Noto Sans Symbols"/>
              <a:buChar char="✔"/>
            </a:pPr>
            <a:r>
              <a:rPr b="0" lang="en-US" sz="2000"/>
              <a:t>students developed 4C skills through the engaging interactive tasks;</a:t>
            </a:r>
            <a:endParaRPr/>
          </a:p>
          <a:p>
            <a:pPr indent="-139700" lvl="0" marL="57150" rtl="0" algn="l">
              <a:lnSpc>
                <a:spcPct val="100000"/>
              </a:lnSpc>
              <a:spcBef>
                <a:spcPts val="0"/>
              </a:spcBef>
              <a:spcAft>
                <a:spcPts val="0"/>
              </a:spcAft>
              <a:buSzPts val="2200"/>
              <a:buFont typeface="Noto Sans Symbols"/>
              <a:buChar char="✔"/>
            </a:pPr>
            <a:r>
              <a:rPr b="0" lang="en-US" sz="2000"/>
              <a:t>students practiced using  digital skills through the use of different online apps and platforms; </a:t>
            </a:r>
            <a:endParaRPr/>
          </a:p>
          <a:p>
            <a:pPr indent="-139700" lvl="0" marL="57150" rtl="0" algn="l">
              <a:lnSpc>
                <a:spcPct val="100000"/>
              </a:lnSpc>
              <a:spcBef>
                <a:spcPts val="0"/>
              </a:spcBef>
              <a:spcAft>
                <a:spcPts val="0"/>
              </a:spcAft>
              <a:buSzPts val="2200"/>
              <a:buFont typeface="Noto Sans Symbols"/>
              <a:buChar char="✔"/>
            </a:pPr>
            <a:r>
              <a:rPr b="0" lang="en-US" sz="2000"/>
              <a:t>students developed  their autonomy by  fulfilling a flipped home-assignment.</a:t>
            </a:r>
            <a:endParaRPr/>
          </a:p>
          <a:p>
            <a:pPr indent="-139700" lvl="0" marL="57150" rtl="0" algn="l">
              <a:lnSpc>
                <a:spcPct val="100000"/>
              </a:lnSpc>
              <a:spcBef>
                <a:spcPts val="0"/>
              </a:spcBef>
              <a:spcAft>
                <a:spcPts val="0"/>
              </a:spcAft>
              <a:buSzPts val="2200"/>
              <a:buFont typeface="Noto Sans Symbols"/>
              <a:buChar char="✔"/>
            </a:pPr>
            <a:r>
              <a:rPr b="0" lang="en-US" sz="2000"/>
              <a:t>students used active vocabulary on the topic ‘environment’;</a:t>
            </a:r>
            <a:endParaRPr b="0" sz="2000"/>
          </a:p>
          <a:p>
            <a:pPr indent="-139700" lvl="0" marL="57150" rtl="0" algn="l">
              <a:lnSpc>
                <a:spcPct val="100000"/>
              </a:lnSpc>
              <a:spcBef>
                <a:spcPts val="0"/>
              </a:spcBef>
              <a:spcAft>
                <a:spcPts val="0"/>
              </a:spcAft>
              <a:buSzPts val="2200"/>
              <a:buFont typeface="Noto Sans Symbols"/>
              <a:buChar char="✔"/>
            </a:pPr>
            <a:r>
              <a:rPr b="0" lang="en-US" sz="2000"/>
              <a:t>students identified why some objects are bad for the environment;</a:t>
            </a:r>
            <a:endParaRPr b="0" sz="2000"/>
          </a:p>
          <a:p>
            <a:pPr indent="-139700" lvl="0" marL="57150" rtl="0" algn="l">
              <a:lnSpc>
                <a:spcPct val="100000"/>
              </a:lnSpc>
              <a:spcBef>
                <a:spcPts val="0"/>
              </a:spcBef>
              <a:spcAft>
                <a:spcPts val="0"/>
              </a:spcAft>
              <a:buSzPts val="2200"/>
              <a:buFont typeface="Noto Sans Symbols"/>
              <a:buChar char="✔"/>
            </a:pPr>
            <a:r>
              <a:rPr b="0" lang="en-US" sz="2000"/>
              <a:t>students made a list of ideas about how they could reduce ecological</a:t>
            </a:r>
            <a:endParaRPr b="0" sz="2000"/>
          </a:p>
          <a:p>
            <a:pPr indent="0" lvl="0" marL="0" rtl="0" algn="l">
              <a:lnSpc>
                <a:spcPct val="100000"/>
              </a:lnSpc>
              <a:spcBef>
                <a:spcPts val="0"/>
              </a:spcBef>
              <a:spcAft>
                <a:spcPts val="0"/>
              </a:spcAft>
              <a:buSzPts val="2200"/>
              <a:buNone/>
            </a:pPr>
            <a:r>
              <a:rPr b="0" lang="en-US" sz="2000"/>
              <a:t>footprints;</a:t>
            </a:r>
            <a:endParaRPr b="0" sz="2000"/>
          </a:p>
          <a:p>
            <a:pPr indent="-285750" lvl="0" marL="285750" rtl="0" algn="l">
              <a:lnSpc>
                <a:spcPct val="100000"/>
              </a:lnSpc>
              <a:spcBef>
                <a:spcPts val="0"/>
              </a:spcBef>
              <a:spcAft>
                <a:spcPts val="0"/>
              </a:spcAft>
              <a:buSzPts val="2200"/>
              <a:buFont typeface="Noto Sans Symbols"/>
              <a:buChar char="✔"/>
            </a:pPr>
            <a:r>
              <a:rPr b="0" lang="en-US" sz="2000"/>
              <a:t>students talked about the future and ecology.</a:t>
            </a:r>
            <a:endParaRPr/>
          </a:p>
          <a:p>
            <a:pPr indent="457200" lvl="2" marL="0" rtl="0" algn="l">
              <a:lnSpc>
                <a:spcPct val="110000"/>
              </a:lnSpc>
              <a:spcBef>
                <a:spcPts val="0"/>
              </a:spcBef>
              <a:spcAft>
                <a:spcPts val="0"/>
              </a:spcAft>
              <a:buClr>
                <a:srgbClr val="230859"/>
              </a:buClr>
              <a:buSzPts val="3000"/>
              <a:buFont typeface="Arial"/>
              <a:buNone/>
            </a:pPr>
            <a:r>
              <a:t/>
            </a:r>
            <a:endParaRPr/>
          </a:p>
        </p:txBody>
      </p:sp>
      <p:sp>
        <p:nvSpPr>
          <p:cNvPr id="355" name="Google Shape;355;p14"/>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356" name="Google Shape;356;p14"/>
          <p:cNvPicPr preferRelativeResize="0"/>
          <p:nvPr/>
        </p:nvPicPr>
        <p:blipFill rotWithShape="1">
          <a:blip r:embed="rId3">
            <a:alphaModFix/>
          </a:blip>
          <a:srcRect b="0" l="0" r="0" t="0"/>
          <a:stretch/>
        </p:blipFill>
        <p:spPr>
          <a:xfrm>
            <a:off x="8836100" y="270600"/>
            <a:ext cx="3092976" cy="15706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5"/>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r>
              <a:rPr lang="en-US" sz="4800">
                <a:solidFill>
                  <a:srgbClr val="FFFFFF"/>
                </a:solidFill>
              </a:rPr>
              <a:t>Action points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rgbClr val="230859"/>
              </a:buClr>
              <a:buSzPts val="3000"/>
              <a:buFont typeface="Arial"/>
              <a:buNone/>
            </a:pPr>
            <a:r>
              <a:rPr b="1" lang="en-US" sz="4800"/>
              <a:t>          </a:t>
            </a:r>
            <a:r>
              <a:rPr b="1" i="0" lang="en-US" sz="4800" u="none" strike="noStrike">
                <a:solidFill>
                  <a:srgbClr val="230859"/>
                </a:solidFill>
                <a:latin typeface="Arial"/>
                <a:ea typeface="Arial"/>
                <a:cs typeface="Arial"/>
                <a:sym typeface="Arial"/>
              </a:rPr>
              <a:t>Action points</a:t>
            </a:r>
            <a:endParaRPr b="1" sz="4800"/>
          </a:p>
        </p:txBody>
      </p:sp>
      <p:sp>
        <p:nvSpPr>
          <p:cNvPr id="367" name="Google Shape;367;p16"/>
          <p:cNvSpPr txBox="1"/>
          <p:nvPr>
            <p:ph idx="1" type="body"/>
          </p:nvPr>
        </p:nvSpPr>
        <p:spPr>
          <a:xfrm>
            <a:off x="1512400" y="1685724"/>
            <a:ext cx="8785500" cy="4027800"/>
          </a:xfrm>
          <a:prstGeom prst="rect">
            <a:avLst/>
          </a:prstGeom>
          <a:noFill/>
          <a:ln>
            <a:noFill/>
          </a:ln>
        </p:spPr>
        <p:txBody>
          <a:bodyPr anchorCtr="0" anchor="t" bIns="0" lIns="0" spcFirstLastPara="1" rIns="0" wrap="square" tIns="0">
            <a:noAutofit/>
          </a:bodyPr>
          <a:lstStyle/>
          <a:p>
            <a:pPr indent="-165100" lvl="2" marL="0" rtl="0" algn="l">
              <a:lnSpc>
                <a:spcPct val="150000"/>
              </a:lnSpc>
              <a:spcBef>
                <a:spcPts val="0"/>
              </a:spcBef>
              <a:spcAft>
                <a:spcPts val="0"/>
              </a:spcAft>
              <a:buSzPts val="2600"/>
              <a:buFont typeface="Noto Sans Symbols"/>
              <a:buChar char="✔"/>
            </a:pPr>
            <a:r>
              <a:rPr lang="en-US"/>
              <a:t>Next time we would plan the lesson more carefully, </a:t>
            </a:r>
            <a:endParaRPr/>
          </a:p>
          <a:p>
            <a:pPr indent="0" lvl="0" marL="0" rtl="0" algn="l">
              <a:lnSpc>
                <a:spcPct val="150000"/>
              </a:lnSpc>
              <a:spcBef>
                <a:spcPts val="0"/>
              </a:spcBef>
              <a:spcAft>
                <a:spcPts val="0"/>
              </a:spcAft>
              <a:buSzPts val="2200"/>
              <a:buNone/>
            </a:pPr>
            <a:r>
              <a:rPr lang="en-US"/>
              <a:t>paying more attention to timing. </a:t>
            </a:r>
            <a:endParaRPr sz="2600"/>
          </a:p>
          <a:p>
            <a:pPr indent="-165100" lvl="2" marL="0" rtl="0" algn="l">
              <a:lnSpc>
                <a:spcPct val="150000"/>
              </a:lnSpc>
              <a:spcBef>
                <a:spcPts val="0"/>
              </a:spcBef>
              <a:spcAft>
                <a:spcPts val="0"/>
              </a:spcAft>
              <a:buSzPts val="2600"/>
              <a:buFont typeface="Noto Sans Symbols"/>
              <a:buChar char="✔"/>
            </a:pPr>
            <a:r>
              <a:rPr lang="en-US"/>
              <a:t>We  would include only one Mentimeter and one Jamboard     activity.</a:t>
            </a:r>
            <a:endParaRPr sz="2600"/>
          </a:p>
          <a:p>
            <a:pPr indent="-165100" lvl="2" marL="0" rtl="0" algn="l">
              <a:lnSpc>
                <a:spcPct val="150000"/>
              </a:lnSpc>
              <a:spcBef>
                <a:spcPts val="0"/>
              </a:spcBef>
              <a:spcAft>
                <a:spcPts val="0"/>
              </a:spcAft>
              <a:buSzPts val="2600"/>
              <a:buFont typeface="Noto Sans Symbols"/>
              <a:buChar char="✔"/>
            </a:pPr>
            <a:r>
              <a:rPr lang="en-US"/>
              <a:t>While planning a remote lesson the teacher should find balance between digital and non-digital tools. </a:t>
            </a:r>
            <a:endParaRPr sz="2600"/>
          </a:p>
          <a:p>
            <a:pPr indent="-165100" lvl="2" marL="0" rtl="0" algn="l">
              <a:lnSpc>
                <a:spcPct val="150000"/>
              </a:lnSpc>
              <a:spcBef>
                <a:spcPts val="0"/>
              </a:spcBef>
              <a:spcAft>
                <a:spcPts val="0"/>
              </a:spcAft>
              <a:buSzPts val="2600"/>
              <a:buFont typeface="Noto Sans Symbols"/>
              <a:buChar char="✔"/>
            </a:pPr>
            <a:r>
              <a:rPr lang="en-US"/>
              <a:t>We should always have a plan B for problematic situations.</a:t>
            </a:r>
            <a:endParaRPr/>
          </a:p>
        </p:txBody>
      </p:sp>
      <p:sp>
        <p:nvSpPr>
          <p:cNvPr id="368" name="Google Shape;368;p16"/>
          <p:cNvSpPr txBox="1"/>
          <p:nvPr>
            <p:ph idx="12" type="sldNum"/>
          </p:nvPr>
        </p:nvSpPr>
        <p:spPr>
          <a:xfrm>
            <a:off x="11409680" y="6194425"/>
            <a:ext cx="182245"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369" name="Google Shape;369;p16"/>
          <p:cNvPicPr preferRelativeResize="0"/>
          <p:nvPr/>
        </p:nvPicPr>
        <p:blipFill rotWithShape="1">
          <a:blip r:embed="rId3">
            <a:alphaModFix/>
          </a:blip>
          <a:srcRect b="0" l="0" r="0" t="0"/>
          <a:stretch/>
        </p:blipFill>
        <p:spPr>
          <a:xfrm>
            <a:off x="8829950" y="189381"/>
            <a:ext cx="3166301" cy="17754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5d784a66c0_1_24"/>
          <p:cNvSpPr txBox="1"/>
          <p:nvPr>
            <p:ph idx="1" type="body"/>
          </p:nvPr>
        </p:nvSpPr>
        <p:spPr>
          <a:xfrm>
            <a:off x="647700" y="813825"/>
            <a:ext cx="10709100" cy="5198400"/>
          </a:xfrm>
          <a:prstGeom prst="rect">
            <a:avLst/>
          </a:prstGeom>
          <a:noFill/>
          <a:ln>
            <a:noFill/>
          </a:ln>
        </p:spPr>
        <p:txBody>
          <a:bodyPr anchorCtr="0" anchor="t" bIns="0" lIns="0" spcFirstLastPara="1" rIns="0" wrap="square" tIns="0">
            <a:noAutofit/>
          </a:bodyPr>
          <a:lstStyle/>
          <a:p>
            <a:pPr indent="-393700" lvl="0" marL="457200" rtl="0" algn="just">
              <a:lnSpc>
                <a:spcPct val="115000"/>
              </a:lnSpc>
              <a:spcBef>
                <a:spcPts val="1200"/>
              </a:spcBef>
              <a:spcAft>
                <a:spcPts val="0"/>
              </a:spcAft>
              <a:buClr>
                <a:srgbClr val="002060"/>
              </a:buClr>
              <a:buSzPts val="2600"/>
              <a:buChar char="●"/>
            </a:pPr>
            <a:r>
              <a:rPr lang="en-US" sz="2900">
                <a:solidFill>
                  <a:srgbClr val="002060"/>
                </a:solidFill>
              </a:rPr>
              <a:t>Class:</a:t>
            </a:r>
            <a:r>
              <a:rPr b="0" lang="en-US" sz="2900">
                <a:solidFill>
                  <a:srgbClr val="002060"/>
                </a:solidFill>
              </a:rPr>
              <a:t> </a:t>
            </a:r>
            <a:r>
              <a:rPr lang="en-US" sz="2900">
                <a:solidFill>
                  <a:srgbClr val="002060"/>
                </a:solidFill>
              </a:rPr>
              <a:t>  8th grade</a:t>
            </a:r>
            <a:endParaRPr sz="2900">
              <a:solidFill>
                <a:srgbClr val="002060"/>
              </a:solidFill>
            </a:endParaRPr>
          </a:p>
          <a:p>
            <a:pPr indent="-393700" lvl="0" marL="457200" rtl="0" algn="just">
              <a:lnSpc>
                <a:spcPct val="115000"/>
              </a:lnSpc>
              <a:spcBef>
                <a:spcPts val="0"/>
              </a:spcBef>
              <a:spcAft>
                <a:spcPts val="0"/>
              </a:spcAft>
              <a:buClr>
                <a:srgbClr val="002060"/>
              </a:buClr>
              <a:buSzPts val="2600"/>
              <a:buChar char="●"/>
            </a:pPr>
            <a:r>
              <a:rPr lang="en-US" sz="2900">
                <a:solidFill>
                  <a:srgbClr val="002060"/>
                </a:solidFill>
              </a:rPr>
              <a:t>Level:    B1</a:t>
            </a:r>
            <a:endParaRPr sz="2900">
              <a:solidFill>
                <a:srgbClr val="002060"/>
              </a:solidFill>
            </a:endParaRPr>
          </a:p>
          <a:p>
            <a:pPr indent="-393700" lvl="0" marL="457200" rtl="0" algn="just">
              <a:lnSpc>
                <a:spcPct val="115000"/>
              </a:lnSpc>
              <a:spcBef>
                <a:spcPts val="0"/>
              </a:spcBef>
              <a:spcAft>
                <a:spcPts val="0"/>
              </a:spcAft>
              <a:buClr>
                <a:srgbClr val="002060"/>
              </a:buClr>
              <a:buSzPts val="2600"/>
              <a:buChar char="●"/>
            </a:pPr>
            <a:r>
              <a:rPr lang="en-US" sz="2900">
                <a:solidFill>
                  <a:srgbClr val="002060"/>
                </a:solidFill>
              </a:rPr>
              <a:t>Topic:    Planet Earth</a:t>
            </a:r>
            <a:endParaRPr sz="2900">
              <a:solidFill>
                <a:srgbClr val="002060"/>
              </a:solidFill>
            </a:endParaRPr>
          </a:p>
          <a:p>
            <a:pPr indent="-393700" lvl="0" marL="457200" rtl="0" algn="just">
              <a:lnSpc>
                <a:spcPct val="115000"/>
              </a:lnSpc>
              <a:spcBef>
                <a:spcPts val="0"/>
              </a:spcBef>
              <a:spcAft>
                <a:spcPts val="0"/>
              </a:spcAft>
              <a:buClr>
                <a:srgbClr val="002060"/>
              </a:buClr>
              <a:buSzPts val="2600"/>
              <a:buChar char="●"/>
            </a:pPr>
            <a:r>
              <a:rPr lang="en-US" sz="2900">
                <a:solidFill>
                  <a:srgbClr val="002060"/>
                </a:solidFill>
              </a:rPr>
              <a:t>Subtopic: Ecological footprints</a:t>
            </a:r>
            <a:endParaRPr sz="2900">
              <a:solidFill>
                <a:srgbClr val="002060"/>
              </a:solidFill>
            </a:endParaRPr>
          </a:p>
          <a:p>
            <a:pPr indent="0" lvl="0" marL="0" rtl="0" algn="l">
              <a:lnSpc>
                <a:spcPct val="100000"/>
              </a:lnSpc>
              <a:spcBef>
                <a:spcPts val="1200"/>
              </a:spcBef>
              <a:spcAft>
                <a:spcPts val="0"/>
              </a:spcAft>
              <a:buSzPts val="2200"/>
              <a:buNone/>
            </a:pPr>
            <a:r>
              <a:t/>
            </a:r>
            <a:endParaRPr>
              <a:solidFill>
                <a:srgbClr val="002060"/>
              </a:solidFill>
            </a:endParaRPr>
          </a:p>
        </p:txBody>
      </p:sp>
      <p:pic>
        <p:nvPicPr>
          <p:cNvPr id="195" name="Google Shape;195;g25d784a66c0_1_24"/>
          <p:cNvPicPr preferRelativeResize="0"/>
          <p:nvPr/>
        </p:nvPicPr>
        <p:blipFill rotWithShape="1">
          <a:blip r:embed="rId3">
            <a:alphaModFix/>
          </a:blip>
          <a:srcRect b="0" l="0" r="0" t="0"/>
          <a:stretch/>
        </p:blipFill>
        <p:spPr>
          <a:xfrm>
            <a:off x="4213900" y="3233763"/>
            <a:ext cx="7505700" cy="298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
          <p:cNvSpPr txBox="1"/>
          <p:nvPr>
            <p:ph type="title"/>
          </p:nvPr>
        </p:nvSpPr>
        <p:spPr>
          <a:xfrm>
            <a:off x="387928" y="1561580"/>
            <a:ext cx="4807527" cy="3436447"/>
          </a:xfrm>
          <a:prstGeom prst="rect">
            <a:avLst/>
          </a:prstGeom>
          <a:noFill/>
          <a:ln>
            <a:noFill/>
          </a:ln>
          <a:effectLst>
            <a:outerShdw blurRad="50800" rotWithShape="0" algn="bl" dir="18900000" dist="38100">
              <a:srgbClr val="000000">
                <a:alpha val="40000"/>
              </a:srgbClr>
            </a:outerShdw>
          </a:effectLst>
        </p:spPr>
        <p:txBody>
          <a:bodyPr anchorCtr="0" anchor="t" bIns="0" lIns="0" spcFirstLastPara="1" rIns="0" wrap="square" tIns="0">
            <a:noAutofit/>
          </a:bodyPr>
          <a:lstStyle/>
          <a:p>
            <a:pPr indent="0" lvl="0" marL="0" rtl="0" algn="l">
              <a:lnSpc>
                <a:spcPct val="100000"/>
              </a:lnSpc>
              <a:spcBef>
                <a:spcPts val="0"/>
              </a:spcBef>
              <a:spcAft>
                <a:spcPts val="0"/>
              </a:spcAft>
              <a:buSzPts val="4800"/>
              <a:buNone/>
            </a:pPr>
            <a:br>
              <a:rPr b="1" lang="en-US" sz="4800">
                <a:solidFill>
                  <a:srgbClr val="FFFFFF"/>
                </a:solidFill>
              </a:rPr>
            </a:br>
            <a:r>
              <a:rPr b="1" lang="en-US" sz="4400">
                <a:solidFill>
                  <a:srgbClr val="FFFFFF"/>
                </a:solidFill>
              </a:rPr>
              <a:t>Aims</a:t>
            </a:r>
            <a:br>
              <a:rPr lang="en-US" sz="4800">
                <a:solidFill>
                  <a:srgbClr val="FFFFFF"/>
                </a:solidFill>
              </a:rPr>
            </a:br>
            <a:br>
              <a:rPr lang="en-US"/>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
          <p:cNvSpPr txBox="1"/>
          <p:nvPr>
            <p:ph type="title"/>
          </p:nvPr>
        </p:nvSpPr>
        <p:spPr>
          <a:xfrm>
            <a:off x="647700" y="504190"/>
            <a:ext cx="10944225" cy="791845"/>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rgbClr val="230859"/>
              </a:buClr>
              <a:buSzPts val="3000"/>
              <a:buFont typeface="Arial"/>
              <a:buNone/>
            </a:pPr>
            <a:r>
              <a:rPr b="1" i="0" lang="en-US" sz="4800" u="none" strike="noStrike">
                <a:solidFill>
                  <a:srgbClr val="230859"/>
                </a:solidFill>
                <a:latin typeface="Arial"/>
                <a:ea typeface="Arial"/>
                <a:cs typeface="Arial"/>
                <a:sym typeface="Arial"/>
              </a:rPr>
              <a:t>Aims &amp; Outcomes</a:t>
            </a:r>
            <a:endParaRPr b="1" sz="4800"/>
          </a:p>
        </p:txBody>
      </p:sp>
      <p:sp>
        <p:nvSpPr>
          <p:cNvPr id="206" name="Google Shape;206;p4"/>
          <p:cNvSpPr txBox="1"/>
          <p:nvPr>
            <p:ph idx="1" type="body"/>
          </p:nvPr>
        </p:nvSpPr>
        <p:spPr>
          <a:xfrm>
            <a:off x="647700" y="1296024"/>
            <a:ext cx="9311400" cy="4898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Clr>
                <a:srgbClr val="230859"/>
              </a:buClr>
              <a:buSzPts val="2200"/>
              <a:buFont typeface="Arial"/>
              <a:buNone/>
            </a:pPr>
            <a:r>
              <a:rPr i="1" lang="en-US" sz="2000"/>
              <a:t>Aims:</a:t>
            </a:r>
            <a:r>
              <a:rPr i="1" lang="en-US" sz="2000">
                <a:solidFill>
                  <a:srgbClr val="FFFFFF"/>
                </a:solidFill>
              </a:rPr>
              <a:t> </a:t>
            </a:r>
            <a:r>
              <a:rPr lang="en-US" sz="1800">
                <a:solidFill>
                  <a:srgbClr val="FFFFFF"/>
                </a:solidFill>
              </a:rPr>
              <a:t>--</a:t>
            </a:r>
            <a:endParaRPr sz="1800">
              <a:solidFill>
                <a:srgbClr val="FFFFFF"/>
              </a:solidFill>
            </a:endParaRPr>
          </a:p>
          <a:p>
            <a:pPr indent="-349250" lvl="0" marL="457200" rtl="0" algn="l">
              <a:lnSpc>
                <a:spcPct val="100000"/>
              </a:lnSpc>
              <a:spcBef>
                <a:spcPts val="600"/>
              </a:spcBef>
              <a:spcAft>
                <a:spcPts val="0"/>
              </a:spcAft>
              <a:buSzPts val="1900"/>
              <a:buChar char="✔"/>
            </a:pPr>
            <a:r>
              <a:rPr b="0" lang="en-US" sz="1900"/>
              <a:t>to raise students’ awareness about ecological problems and develop their responsibility for the future of our planet;</a:t>
            </a:r>
            <a:endParaRPr b="0" sz="1900"/>
          </a:p>
          <a:p>
            <a:pPr indent="-349250" lvl="0" marL="457200" rtl="0" algn="l">
              <a:lnSpc>
                <a:spcPct val="100000"/>
              </a:lnSpc>
              <a:spcBef>
                <a:spcPts val="0"/>
              </a:spcBef>
              <a:spcAft>
                <a:spcPts val="0"/>
              </a:spcAft>
              <a:buSzPts val="1900"/>
              <a:buChar char="✔"/>
            </a:pPr>
            <a:r>
              <a:rPr b="0" lang="en-US" sz="1900"/>
              <a:t>to develop students’ 4C skills through the engaging interactive tasks;</a:t>
            </a:r>
            <a:endParaRPr b="0" sz="1900"/>
          </a:p>
          <a:p>
            <a:pPr indent="-349250" lvl="0" marL="457200" rtl="0" algn="l">
              <a:lnSpc>
                <a:spcPct val="100000"/>
              </a:lnSpc>
              <a:spcBef>
                <a:spcPts val="0"/>
              </a:spcBef>
              <a:spcAft>
                <a:spcPts val="0"/>
              </a:spcAft>
              <a:buSzPts val="1900"/>
              <a:buChar char="✔"/>
            </a:pPr>
            <a:r>
              <a:rPr b="0" lang="en-US" sz="1900"/>
              <a:t>to practice using  digital skills through the use of different online apps and platforms;</a:t>
            </a:r>
            <a:endParaRPr b="0" sz="1900"/>
          </a:p>
          <a:p>
            <a:pPr indent="-349250" lvl="0" marL="457200" rtl="0" algn="l">
              <a:lnSpc>
                <a:spcPct val="100000"/>
              </a:lnSpc>
              <a:spcBef>
                <a:spcPts val="0"/>
              </a:spcBef>
              <a:spcAft>
                <a:spcPts val="0"/>
              </a:spcAft>
              <a:buSzPts val="1900"/>
              <a:buChar char="✔"/>
            </a:pPr>
            <a:r>
              <a:rPr b="0" lang="en-US" sz="1900"/>
              <a:t>to encourage students’ autonomy by introducing a flipped home-assignment.</a:t>
            </a:r>
            <a:endParaRPr sz="2300"/>
          </a:p>
          <a:p>
            <a:pPr indent="0" lvl="0" marL="457200" rtl="0" algn="l">
              <a:lnSpc>
                <a:spcPct val="100000"/>
              </a:lnSpc>
              <a:spcBef>
                <a:spcPts val="600"/>
              </a:spcBef>
              <a:spcAft>
                <a:spcPts val="0"/>
              </a:spcAft>
              <a:buSzPts val="2200"/>
              <a:buNone/>
            </a:pPr>
            <a:r>
              <a:t/>
            </a:r>
            <a:endParaRPr i="1" sz="2100"/>
          </a:p>
          <a:p>
            <a:pPr indent="0" lvl="0" marL="0" rtl="0" algn="l">
              <a:lnSpc>
                <a:spcPct val="100000"/>
              </a:lnSpc>
              <a:spcBef>
                <a:spcPts val="600"/>
              </a:spcBef>
              <a:spcAft>
                <a:spcPts val="0"/>
              </a:spcAft>
              <a:buSzPts val="2200"/>
              <a:buNone/>
            </a:pPr>
            <a:r>
              <a:rPr i="1" lang="en-US" sz="2000"/>
              <a:t>By the end of the lesson students will be able to:</a:t>
            </a:r>
            <a:endParaRPr/>
          </a:p>
          <a:p>
            <a:pPr indent="-119507" lvl="0" marL="57150" rtl="0" algn="l">
              <a:lnSpc>
                <a:spcPct val="115000"/>
              </a:lnSpc>
              <a:spcBef>
                <a:spcPts val="0"/>
              </a:spcBef>
              <a:spcAft>
                <a:spcPts val="0"/>
              </a:spcAft>
              <a:buSzPts val="1882"/>
              <a:buFont typeface="Noto Sans Symbols"/>
              <a:buChar char="✔"/>
            </a:pPr>
            <a:r>
              <a:rPr b="0" lang="en-US" sz="1900"/>
              <a:t>to use active vocabulary on the topic ‘environment’;</a:t>
            </a:r>
            <a:endParaRPr sz="2300"/>
          </a:p>
          <a:p>
            <a:pPr indent="-119507" lvl="0" marL="57150" rtl="0" algn="l">
              <a:lnSpc>
                <a:spcPct val="115000"/>
              </a:lnSpc>
              <a:spcBef>
                <a:spcPts val="0"/>
              </a:spcBef>
              <a:spcAft>
                <a:spcPts val="0"/>
              </a:spcAft>
              <a:buSzPts val="1882"/>
              <a:buFont typeface="Noto Sans Symbols"/>
              <a:buChar char="✔"/>
            </a:pPr>
            <a:r>
              <a:rPr b="0" lang="en-US" sz="1900"/>
              <a:t>to identify why some objects are bad for the environment;</a:t>
            </a:r>
            <a:endParaRPr sz="2300"/>
          </a:p>
          <a:p>
            <a:pPr indent="-119507" lvl="0" marL="57150" rtl="0" algn="l">
              <a:lnSpc>
                <a:spcPct val="115000"/>
              </a:lnSpc>
              <a:spcBef>
                <a:spcPts val="0"/>
              </a:spcBef>
              <a:spcAft>
                <a:spcPts val="0"/>
              </a:spcAft>
              <a:buSzPts val="1882"/>
              <a:buFont typeface="Noto Sans Symbols"/>
              <a:buChar char="✔"/>
            </a:pPr>
            <a:r>
              <a:rPr b="0" lang="en-US" sz="1900"/>
              <a:t>to make a list of ideas about how they could reduce ecological footprints;</a:t>
            </a:r>
            <a:endParaRPr sz="2300"/>
          </a:p>
          <a:p>
            <a:pPr indent="-119507" lvl="0" marL="57150" rtl="0" algn="l">
              <a:lnSpc>
                <a:spcPct val="115000"/>
              </a:lnSpc>
              <a:spcBef>
                <a:spcPts val="0"/>
              </a:spcBef>
              <a:spcAft>
                <a:spcPts val="0"/>
              </a:spcAft>
              <a:buSzPts val="1882"/>
              <a:buFont typeface="Noto Sans Symbols"/>
              <a:buChar char="✔"/>
            </a:pPr>
            <a:r>
              <a:rPr b="0" lang="en-US" sz="1900"/>
              <a:t>to talk about the future and ecology.</a:t>
            </a:r>
            <a:endParaRPr sz="2300"/>
          </a:p>
        </p:txBody>
      </p:sp>
      <p:sp>
        <p:nvSpPr>
          <p:cNvPr id="207" name="Google Shape;207;p4"/>
          <p:cNvSpPr txBox="1"/>
          <p:nvPr>
            <p:ph idx="12" type="sldNum"/>
          </p:nvPr>
        </p:nvSpPr>
        <p:spPr>
          <a:xfrm>
            <a:off x="11464925" y="6194425"/>
            <a:ext cx="127000"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208" name="Google Shape;208;p4"/>
          <p:cNvPicPr preferRelativeResize="0"/>
          <p:nvPr/>
        </p:nvPicPr>
        <p:blipFill rotWithShape="1">
          <a:blip r:embed="rId3">
            <a:alphaModFix/>
          </a:blip>
          <a:srcRect b="0" l="0" r="0" t="0"/>
          <a:stretch/>
        </p:blipFill>
        <p:spPr>
          <a:xfrm>
            <a:off x="9426475" y="1623525"/>
            <a:ext cx="2513224" cy="4012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4"/>
          <p:cNvSpPr txBox="1"/>
          <p:nvPr>
            <p:ph type="title"/>
          </p:nvPr>
        </p:nvSpPr>
        <p:spPr>
          <a:xfrm>
            <a:off x="1918253" y="308114"/>
            <a:ext cx="8956399" cy="1123121"/>
          </a:xfrm>
          <a:prstGeom prst="rect">
            <a:avLst/>
          </a:prstGeom>
          <a:noFill/>
          <a:ln>
            <a:noFill/>
          </a:ln>
        </p:spPr>
        <p:txBody>
          <a:bodyPr anchorCtr="0" anchor="t" bIns="0" lIns="0" spcFirstLastPara="1" rIns="0" wrap="square" tIns="0">
            <a:noAutofit/>
          </a:bodyPr>
          <a:lstStyle/>
          <a:p>
            <a:pPr indent="0" lvl="0" marL="0" rtl="0" algn="ctr">
              <a:lnSpc>
                <a:spcPct val="183333"/>
              </a:lnSpc>
              <a:spcBef>
                <a:spcPts val="0"/>
              </a:spcBef>
              <a:spcAft>
                <a:spcPts val="0"/>
              </a:spcAft>
              <a:buSzPts val="1800"/>
              <a:buNone/>
            </a:pPr>
            <a:r>
              <a:rPr b="1" lang="en-US" sz="4800"/>
              <a:t>Aims &amp; Outcomes</a:t>
            </a:r>
            <a:endParaRPr b="1" sz="4800"/>
          </a:p>
        </p:txBody>
      </p:sp>
      <p:sp>
        <p:nvSpPr>
          <p:cNvPr id="214" name="Google Shape;214;p44"/>
          <p:cNvSpPr txBox="1"/>
          <p:nvPr>
            <p:ph idx="1" type="body"/>
          </p:nvPr>
        </p:nvSpPr>
        <p:spPr>
          <a:xfrm>
            <a:off x="647699" y="1511935"/>
            <a:ext cx="11209683" cy="450024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200"/>
              <a:buNone/>
            </a:pPr>
            <a:r>
              <a:rPr i="1" lang="en-US" sz="1800"/>
              <a:t>Digital literacy: </a:t>
            </a:r>
            <a:endParaRPr i="1" sz="1800"/>
          </a:p>
          <a:p>
            <a:pPr indent="0" lvl="0" marL="0" rtl="0" algn="l">
              <a:lnSpc>
                <a:spcPct val="100000"/>
              </a:lnSpc>
              <a:spcBef>
                <a:spcPts val="0"/>
              </a:spcBef>
              <a:spcAft>
                <a:spcPts val="0"/>
              </a:spcAft>
              <a:buSzPts val="2200"/>
              <a:buNone/>
            </a:pPr>
            <a:r>
              <a:rPr i="1" lang="en-US" sz="1800"/>
              <a:t>         Communication:</a:t>
            </a:r>
            <a:r>
              <a:rPr b="0" lang="en-US" sz="1800"/>
              <a:t> pair-work  (students exchange the main points of the texts from their home-assignment in Break-out rooms), group-work (students discuss their ideas in Break-out rooms).</a:t>
            </a:r>
            <a:endParaRPr/>
          </a:p>
          <a:p>
            <a:pPr indent="0" lvl="0" marL="0" rtl="0" algn="l">
              <a:lnSpc>
                <a:spcPct val="100000"/>
              </a:lnSpc>
              <a:spcBef>
                <a:spcPts val="0"/>
              </a:spcBef>
              <a:spcAft>
                <a:spcPts val="0"/>
              </a:spcAft>
              <a:buSzPts val="2200"/>
              <a:buNone/>
            </a:pPr>
            <a:r>
              <a:rPr i="1" lang="en-US" sz="1800"/>
              <a:t>        Information: </a:t>
            </a:r>
            <a:r>
              <a:rPr b="0" i="1" lang="en-US" sz="1800"/>
              <a:t>s</a:t>
            </a:r>
            <a:r>
              <a:rPr b="0" lang="en-US" sz="1800"/>
              <a:t>tudents use </a:t>
            </a:r>
            <a:r>
              <a:rPr b="0" lang="en-US" sz="1800" u="sng">
                <a:solidFill>
                  <a:schemeClr val="hlink"/>
                </a:solidFill>
                <a:hlinkClick r:id="rId3"/>
              </a:rPr>
              <a:t>perplexity.ai/</a:t>
            </a:r>
            <a:r>
              <a:rPr b="0" lang="en-US" sz="1800"/>
              <a:t> and Google search to find information why some objects are bad for the environment</a:t>
            </a:r>
            <a:endParaRPr b="0" sz="1800"/>
          </a:p>
          <a:p>
            <a:pPr indent="0" lvl="0" marL="0" rtl="0" algn="l">
              <a:lnSpc>
                <a:spcPct val="100000"/>
              </a:lnSpc>
              <a:spcBef>
                <a:spcPts val="0"/>
              </a:spcBef>
              <a:spcAft>
                <a:spcPts val="0"/>
              </a:spcAft>
              <a:buSzPts val="2200"/>
              <a:buNone/>
            </a:pPr>
            <a:r>
              <a:rPr b="0" lang="en-US" sz="1800"/>
              <a:t>       </a:t>
            </a:r>
            <a:r>
              <a:rPr i="1" lang="en-US" sz="1800"/>
              <a:t>Production: </a:t>
            </a:r>
            <a:r>
              <a:rPr b="0" lang="en-US" sz="1800"/>
              <a:t>students use  Padlet Wall to post their digital vocabulary item; they also use  Jamboard to list their ideas; </a:t>
            </a:r>
            <a:endParaRPr/>
          </a:p>
          <a:p>
            <a:pPr indent="0" lvl="0" marL="0" rtl="0" algn="l">
              <a:lnSpc>
                <a:spcPct val="100000"/>
              </a:lnSpc>
              <a:spcBef>
                <a:spcPts val="0"/>
              </a:spcBef>
              <a:spcAft>
                <a:spcPts val="0"/>
              </a:spcAft>
              <a:buSzPts val="2200"/>
              <a:buNone/>
            </a:pPr>
            <a:r>
              <a:rPr b="0" lang="en-US" sz="1800"/>
              <a:t>      </a:t>
            </a:r>
            <a:r>
              <a:rPr i="1" lang="en-US" sz="1800"/>
              <a:t>Autonomy:</a:t>
            </a:r>
            <a:r>
              <a:rPr b="0" lang="en-US" sz="1800"/>
              <a:t> Students work in Zoom, which enables them to use all tools there ( annotations, Break-out rooms and Chat), they also do their flipped home-assignment, which also boosts their autonomy</a:t>
            </a:r>
            <a:endParaRPr b="0" sz="1800"/>
          </a:p>
          <a:p>
            <a:pPr indent="0" lvl="0" marL="0" rtl="0" algn="l">
              <a:lnSpc>
                <a:spcPct val="100000"/>
              </a:lnSpc>
              <a:spcBef>
                <a:spcPts val="0"/>
              </a:spcBef>
              <a:spcAft>
                <a:spcPts val="0"/>
              </a:spcAft>
              <a:buSzPts val="2200"/>
              <a:buNone/>
            </a:pPr>
            <a:r>
              <a:rPr i="1" lang="en-US" sz="1800"/>
              <a:t>Outcomes:</a:t>
            </a:r>
            <a:endParaRPr/>
          </a:p>
          <a:p>
            <a:pPr indent="457200" lvl="2" marL="0" rtl="0" algn="l">
              <a:lnSpc>
                <a:spcPct val="110000"/>
              </a:lnSpc>
              <a:spcBef>
                <a:spcPts val="0"/>
              </a:spcBef>
              <a:spcAft>
                <a:spcPts val="0"/>
              </a:spcAft>
              <a:buSzPts val="3000"/>
              <a:buNone/>
            </a:pPr>
            <a:r>
              <a:rPr b="0" lang="en-US" sz="1800"/>
              <a:t>By the end of the lesson, students practised using active vocabulary on the topic “environment”, identified why some objects are bad for our environment, made a list of ideas about how they could reduce ecological footprints, talked about the future and ecology.</a:t>
            </a:r>
            <a:endParaRPr b="0" sz="1800"/>
          </a:p>
          <a:p>
            <a:pPr indent="457200" lvl="2" marL="0" rtl="0" algn="l">
              <a:lnSpc>
                <a:spcPct val="110000"/>
              </a:lnSpc>
              <a:spcBef>
                <a:spcPts val="0"/>
              </a:spcBef>
              <a:spcAft>
                <a:spcPts val="0"/>
              </a:spcAft>
              <a:buSzPts val="3000"/>
              <a:buNone/>
            </a:pPr>
            <a:r>
              <a:rPr i="1" lang="en-US" sz="1800"/>
              <a:t>All the aims were achieved by the end of this lesson. </a:t>
            </a:r>
            <a:endParaRPr i="1" sz="1800"/>
          </a:p>
          <a:p>
            <a:pPr indent="-228600" lvl="0" marL="457200" rtl="0" algn="l">
              <a:lnSpc>
                <a:spcPct val="100000"/>
              </a:lnSpc>
              <a:spcBef>
                <a:spcPts val="600"/>
              </a:spcBef>
              <a:spcAft>
                <a:spcPts val="0"/>
              </a:spcAft>
              <a:buClr>
                <a:srgbClr val="230859"/>
              </a:buClr>
              <a:buSzPts val="2200"/>
              <a:buFont typeface="Arial"/>
              <a:buNone/>
            </a:pPr>
            <a:r>
              <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5"/>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br>
              <a:rPr lang="en-US" sz="4800">
                <a:solidFill>
                  <a:srgbClr val="FFFFFF"/>
                </a:solidFill>
              </a:rPr>
            </a:br>
            <a:r>
              <a:rPr lang="en-US" sz="4800">
                <a:solidFill>
                  <a:srgbClr val="FFFFFF"/>
                </a:solidFill>
              </a:rPr>
              <a:t>Overview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6"/>
          <p:cNvSpPr txBox="1"/>
          <p:nvPr>
            <p:ph type="title"/>
          </p:nvPr>
        </p:nvSpPr>
        <p:spPr>
          <a:xfrm>
            <a:off x="647700" y="504190"/>
            <a:ext cx="10944225" cy="936984"/>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rgbClr val="230859"/>
              </a:buClr>
              <a:buSzPts val="3000"/>
              <a:buFont typeface="Arial"/>
              <a:buNone/>
            </a:pPr>
            <a:r>
              <a:rPr b="1" lang="en-US" sz="4800"/>
              <a:t>                </a:t>
            </a:r>
            <a:r>
              <a:rPr b="1" i="0" lang="en-US" sz="4800" u="none" strike="noStrike">
                <a:solidFill>
                  <a:srgbClr val="230859"/>
                </a:solidFill>
                <a:latin typeface="Arial"/>
                <a:ea typeface="Arial"/>
                <a:cs typeface="Arial"/>
                <a:sym typeface="Arial"/>
              </a:rPr>
              <a:t>Overview</a:t>
            </a:r>
            <a:endParaRPr b="1" sz="4800"/>
          </a:p>
        </p:txBody>
      </p:sp>
      <p:sp>
        <p:nvSpPr>
          <p:cNvPr id="225" name="Google Shape;225;p6"/>
          <p:cNvSpPr txBox="1"/>
          <p:nvPr>
            <p:ph idx="1" type="body"/>
          </p:nvPr>
        </p:nvSpPr>
        <p:spPr>
          <a:xfrm>
            <a:off x="538849" y="1441175"/>
            <a:ext cx="9728700" cy="450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t/>
            </a:r>
            <a:endParaRPr i="1" sz="2000"/>
          </a:p>
          <a:p>
            <a:pPr indent="0" lvl="0" marL="0" rtl="0" algn="l">
              <a:lnSpc>
                <a:spcPct val="100000"/>
              </a:lnSpc>
              <a:spcBef>
                <a:spcPts val="0"/>
              </a:spcBef>
              <a:spcAft>
                <a:spcPts val="0"/>
              </a:spcAft>
              <a:buSzPts val="2200"/>
              <a:buNone/>
            </a:pPr>
            <a:r>
              <a:t/>
            </a:r>
            <a:endParaRPr i="1" sz="2000"/>
          </a:p>
          <a:p>
            <a:pPr indent="0" lvl="0" marL="0" rtl="0" algn="l">
              <a:lnSpc>
                <a:spcPct val="100000"/>
              </a:lnSpc>
              <a:spcBef>
                <a:spcPts val="0"/>
              </a:spcBef>
              <a:spcAft>
                <a:spcPts val="0"/>
              </a:spcAft>
              <a:buSzPts val="2200"/>
              <a:buNone/>
            </a:pPr>
            <a:r>
              <a:rPr i="1" lang="en-US" sz="2000"/>
              <a:t>Before the lesson students:</a:t>
            </a:r>
            <a:endParaRPr/>
          </a:p>
          <a:p>
            <a:pPr indent="0" lvl="0" marL="0" rtl="0" algn="l">
              <a:lnSpc>
                <a:spcPct val="100000"/>
              </a:lnSpc>
              <a:spcBef>
                <a:spcPts val="0"/>
              </a:spcBef>
              <a:spcAft>
                <a:spcPts val="0"/>
              </a:spcAft>
              <a:buSzPts val="2200"/>
              <a:buNone/>
            </a:pPr>
            <a:r>
              <a:rPr b="0" lang="en-US" sz="1800"/>
              <a:t>re</a:t>
            </a:r>
            <a:r>
              <a:rPr b="0" lang="en-US" sz="1900"/>
              <a:t>ad the text in Student’s Book and get basic information on the topic do a follow-up activity in Google Form, learn the basic vocabulary in Quizlet, make a video dictionary for one item and upload it onto Padlet Wall.</a:t>
            </a:r>
            <a:endParaRPr sz="2300"/>
          </a:p>
          <a:p>
            <a:pPr indent="0" lvl="0" marL="0" rtl="0" algn="l">
              <a:lnSpc>
                <a:spcPct val="100000"/>
              </a:lnSpc>
              <a:spcBef>
                <a:spcPts val="0"/>
              </a:spcBef>
              <a:spcAft>
                <a:spcPts val="0"/>
              </a:spcAft>
              <a:buSzPts val="2200"/>
              <a:buNone/>
            </a:pPr>
            <a:r>
              <a:t/>
            </a:r>
            <a:endParaRPr b="0" sz="1900"/>
          </a:p>
          <a:p>
            <a:pPr indent="0" lvl="0" marL="0" rtl="0" algn="l">
              <a:lnSpc>
                <a:spcPct val="100000"/>
              </a:lnSpc>
              <a:spcBef>
                <a:spcPts val="0"/>
              </a:spcBef>
              <a:spcAft>
                <a:spcPts val="0"/>
              </a:spcAft>
              <a:buSzPts val="2200"/>
              <a:buNone/>
            </a:pPr>
            <a:r>
              <a:rPr i="1" lang="en-US" sz="2000"/>
              <a:t>While the lesson students:</a:t>
            </a:r>
            <a:endParaRPr/>
          </a:p>
          <a:p>
            <a:pPr indent="0" lvl="0" marL="0" rtl="0" algn="l">
              <a:lnSpc>
                <a:spcPct val="100000"/>
              </a:lnSpc>
              <a:spcBef>
                <a:spcPts val="0"/>
              </a:spcBef>
              <a:spcAft>
                <a:spcPts val="0"/>
              </a:spcAft>
              <a:buSzPts val="2200"/>
              <a:buNone/>
            </a:pPr>
            <a:r>
              <a:rPr b="0" lang="en-US" sz="1900"/>
              <a:t>do</a:t>
            </a:r>
            <a:r>
              <a:rPr b="0" lang="en-US" sz="1900"/>
              <a:t> a research on the most harmful thing to the environment discuss the texts, watch the video,make up a list of ideas.</a:t>
            </a:r>
            <a:br>
              <a:rPr b="0" lang="en-US" sz="1900"/>
            </a:br>
            <a:endParaRPr b="0" sz="1900"/>
          </a:p>
          <a:p>
            <a:pPr indent="0" lvl="0" marL="0" rtl="0" algn="l">
              <a:lnSpc>
                <a:spcPct val="100000"/>
              </a:lnSpc>
              <a:spcBef>
                <a:spcPts val="0"/>
              </a:spcBef>
              <a:spcAft>
                <a:spcPts val="0"/>
              </a:spcAft>
              <a:buSzPts val="2200"/>
              <a:buNone/>
            </a:pPr>
            <a:r>
              <a:rPr i="1" lang="en-US" sz="2000"/>
              <a:t>After the lesson students:</a:t>
            </a:r>
            <a:endParaRPr/>
          </a:p>
          <a:p>
            <a:pPr indent="0" lvl="0" marL="0" rtl="0" algn="l">
              <a:lnSpc>
                <a:spcPct val="100000"/>
              </a:lnSpc>
              <a:spcBef>
                <a:spcPts val="0"/>
              </a:spcBef>
              <a:spcAft>
                <a:spcPts val="0"/>
              </a:spcAft>
              <a:buSzPts val="2200"/>
              <a:buNone/>
            </a:pPr>
            <a:r>
              <a:rPr b="0" lang="en-US" sz="1900"/>
              <a:t>do a project work: infographics and give their feedback in Google Form</a:t>
            </a:r>
            <a:endParaRPr b="0" sz="1900">
              <a:latin typeface="Arial"/>
              <a:ea typeface="Arial"/>
              <a:cs typeface="Arial"/>
              <a:sym typeface="Arial"/>
            </a:endParaRPr>
          </a:p>
        </p:txBody>
      </p:sp>
      <p:sp>
        <p:nvSpPr>
          <p:cNvPr id="226" name="Google Shape;226;p6"/>
          <p:cNvSpPr txBox="1"/>
          <p:nvPr>
            <p:ph idx="12" type="sldNum"/>
          </p:nvPr>
        </p:nvSpPr>
        <p:spPr>
          <a:xfrm>
            <a:off x="11464925" y="6194425"/>
            <a:ext cx="127000" cy="17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230859"/>
              </a:buClr>
              <a:buSzPts val="1200"/>
              <a:buFont typeface="Arial"/>
              <a:buNone/>
            </a:pPr>
            <a:fld id="{00000000-1234-1234-1234-123412341234}" type="slidenum">
              <a:rPr lang="en-US">
                <a:solidFill>
                  <a:srgbClr val="230859"/>
                </a:solidFill>
              </a:rPr>
              <a:t>‹#›</a:t>
            </a:fld>
            <a:endParaRPr/>
          </a:p>
        </p:txBody>
      </p:sp>
      <p:pic>
        <p:nvPicPr>
          <p:cNvPr id="227" name="Google Shape;227;p6"/>
          <p:cNvPicPr preferRelativeResize="0"/>
          <p:nvPr/>
        </p:nvPicPr>
        <p:blipFill rotWithShape="1">
          <a:blip r:embed="rId3">
            <a:alphaModFix/>
          </a:blip>
          <a:srcRect b="0" l="0" r="0" t="0"/>
          <a:stretch/>
        </p:blipFill>
        <p:spPr>
          <a:xfrm>
            <a:off x="7063275" y="115425"/>
            <a:ext cx="4528650" cy="2145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7"/>
          <p:cNvSpPr txBox="1"/>
          <p:nvPr>
            <p:ph type="title"/>
          </p:nvPr>
        </p:nvSpPr>
        <p:spPr>
          <a:xfrm>
            <a:off x="647700" y="1727835"/>
            <a:ext cx="6876415" cy="14401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FFFFFF"/>
              </a:buClr>
              <a:buSzPts val="4800"/>
              <a:buFont typeface="Arial"/>
              <a:buNone/>
            </a:pPr>
            <a:r>
              <a:rPr lang="en-US" sz="4800">
                <a:solidFill>
                  <a:srgbClr val="FFFFFF"/>
                </a:solidFill>
              </a:rPr>
              <a:t>Rationale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A7A7A7"/>
      </a:dk2>
      <a:lt2>
        <a:srgbClr val="535353"/>
      </a:lt2>
      <a:accent1>
        <a:srgbClr val="FF8200"/>
      </a:accent1>
      <a:accent2>
        <a:srgbClr val="FF00C8"/>
      </a:accent2>
      <a:accent3>
        <a:srgbClr val="00DCFF"/>
      </a:accent3>
      <a:accent4>
        <a:srgbClr val="B25EFF"/>
      </a:accent4>
      <a:accent5>
        <a:srgbClr val="5DEB4B"/>
      </a:accent5>
      <a:accent6>
        <a:srgbClr val="EE00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sentation">
  <a:themeElements>
    <a:clrScheme name="Presentation 1">
      <a:dk1>
        <a:srgbClr val="000000"/>
      </a:dk1>
      <a:lt1>
        <a:srgbClr val="FF8200"/>
      </a:lt1>
      <a:dk2>
        <a:srgbClr val="A7A7A7"/>
      </a:dk2>
      <a:lt2>
        <a:srgbClr val="535353"/>
      </a:lt2>
      <a:accent1>
        <a:srgbClr val="FF8200"/>
      </a:accent1>
      <a:accent2>
        <a:srgbClr val="FF00C8"/>
      </a:accent2>
      <a:accent3>
        <a:srgbClr val="00DCFF"/>
      </a:accent3>
      <a:accent4>
        <a:srgbClr val="B25EFF"/>
      </a:accent4>
      <a:accent5>
        <a:srgbClr val="5DEB4B"/>
      </a:accent5>
      <a:accent6>
        <a:srgbClr val="EE00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2023-06-07T16:20:28Z</dcterms:created>
  <dc:creator>admin</dc:creator>
</cp:coreProperties>
</file>