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3" r:id="rId3"/>
    <p:sldId id="303" r:id="rId4"/>
    <p:sldId id="306" r:id="rId5"/>
    <p:sldId id="305" r:id="rId6"/>
    <p:sldId id="278" r:id="rId7"/>
    <p:sldId id="295" r:id="rId8"/>
    <p:sldId id="307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5EA9B85-209F-4A66-BF57-C31504447D51}">
          <p14:sldIdLst>
            <p14:sldId id="270"/>
            <p14:sldId id="265"/>
            <p14:sldId id="263"/>
            <p14:sldId id="303"/>
            <p14:sldId id="306"/>
            <p14:sldId id="305"/>
            <p14:sldId id="278"/>
            <p14:sldId id="295"/>
            <p14:sldId id="309"/>
            <p14:sldId id="296"/>
            <p14:sldId id="304"/>
            <p14:sldId id="300"/>
            <p14:sldId id="299"/>
            <p14:sldId id="298"/>
            <p14:sldId id="297"/>
            <p14:sldId id="294"/>
            <p14:sldId id="308"/>
            <p14:sldId id="302"/>
            <p14:sldId id="287"/>
            <p14:sldId id="283"/>
            <p14:sldId id="282"/>
          </p14:sldIdLst>
        </p14:section>
        <p14:section name="Раздел без заголовка" id="{64F73730-4DA5-4011-8A22-5732AFB6B090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FFFF00"/>
    <a:srgbClr val="E6E6E6"/>
    <a:srgbClr val="660033"/>
    <a:srgbClr val="FFCCFF"/>
    <a:srgbClr val="33CC33"/>
    <a:srgbClr val="66FF66"/>
    <a:srgbClr val="00FF00"/>
    <a:srgbClr val="990033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412E0-7BC1-440E-A22E-6D0C6676E93B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14EDC-F565-4C40-9C9E-1D76C2267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64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24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47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69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92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89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03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0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06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120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09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54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5871-FC2E-4F1C-9A67-4304A73B810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5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НОВЫЙ ГОД  2015\НОВЫЙ ГОД\новогодние гирлянды из еловых веток\10.png"/>
          <p:cNvPicPr>
            <a:picLocks noChangeAspect="1" noChangeArrowheads="1"/>
          </p:cNvPicPr>
          <p:nvPr/>
        </p:nvPicPr>
        <p:blipFill>
          <a:blip r:embed="rId3" cstate="print"/>
          <a:srcRect l="1921"/>
          <a:stretch>
            <a:fillRect/>
          </a:stretch>
        </p:blipFill>
        <p:spPr bwMode="auto">
          <a:xfrm>
            <a:off x="-11685" y="0"/>
            <a:ext cx="9167370" cy="37170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51794"/>
            <a:ext cx="9108504" cy="1120082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уроку:</a:t>
            </a:r>
            <a:endParaRPr lang="en-US" sz="48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1876"/>
            <a:ext cx="8352928" cy="2953467"/>
          </a:xfrm>
        </p:spPr>
        <p:txBody>
          <a:bodyPr>
            <a:noAutofit/>
          </a:bodyPr>
          <a:lstStyle/>
          <a:p>
            <a:r>
              <a:rPr lang="ru-RU" sz="6000" b="1" i="1" dirty="0" err="1" smtClean="0">
                <a:solidFill>
                  <a:srgbClr val="0070C0"/>
                </a:solidFill>
              </a:rPr>
              <a:t>Значення</a:t>
            </a:r>
            <a:r>
              <a:rPr lang="ru-RU" sz="6000" b="1" i="1" dirty="0" smtClean="0">
                <a:solidFill>
                  <a:srgbClr val="0070C0"/>
                </a:solidFill>
              </a:rPr>
              <a:t> </a:t>
            </a:r>
            <a:r>
              <a:rPr lang="ru-RU" sz="6000" b="1" i="1" dirty="0" err="1" smtClean="0">
                <a:solidFill>
                  <a:srgbClr val="0070C0"/>
                </a:solidFill>
              </a:rPr>
              <a:t>досвіду</a:t>
            </a:r>
            <a:r>
              <a:rPr lang="ru-RU" sz="6000" b="1" i="1" dirty="0" smtClean="0">
                <a:solidFill>
                  <a:srgbClr val="0070C0"/>
                </a:solidFill>
              </a:rPr>
              <a:t> в </a:t>
            </a:r>
            <a:r>
              <a:rPr lang="ru-RU" sz="6000" b="1" i="1" dirty="0" err="1" smtClean="0">
                <a:solidFill>
                  <a:srgbClr val="0070C0"/>
                </a:solidFill>
              </a:rPr>
              <a:t>житті</a:t>
            </a:r>
            <a:r>
              <a:rPr lang="ru-RU" sz="6000" b="1" i="1" dirty="0" smtClean="0">
                <a:solidFill>
                  <a:srgbClr val="0070C0"/>
                </a:solidFill>
              </a:rPr>
              <a:t> </a:t>
            </a:r>
            <a:r>
              <a:rPr lang="ru-RU" sz="6000" b="1" i="1" dirty="0" err="1" smtClean="0">
                <a:solidFill>
                  <a:srgbClr val="0070C0"/>
                </a:solidFill>
              </a:rPr>
              <a:t>людини</a:t>
            </a:r>
            <a:r>
              <a:rPr lang="ru-RU" sz="6000" b="1" i="1" dirty="0" smtClean="0">
                <a:solidFill>
                  <a:srgbClr val="0070C0"/>
                </a:solidFill>
              </a:rPr>
              <a:t>. </a:t>
            </a:r>
            <a:r>
              <a:rPr lang="ru-RU" sz="6000" b="1" i="1" dirty="0" err="1" smtClean="0">
                <a:solidFill>
                  <a:srgbClr val="0070C0"/>
                </a:solidFill>
              </a:rPr>
              <a:t>Взаємонавчання</a:t>
            </a:r>
            <a:r>
              <a:rPr lang="ru-RU" sz="6000" b="1" i="1" dirty="0" smtClean="0">
                <a:solidFill>
                  <a:srgbClr val="0070C0"/>
                </a:solidFill>
              </a:rPr>
              <a:t> та </a:t>
            </a:r>
            <a:r>
              <a:rPr lang="ru-RU" sz="6000" b="1" i="1" dirty="0" err="1" smtClean="0">
                <a:solidFill>
                  <a:srgbClr val="0070C0"/>
                </a:solidFill>
              </a:rPr>
              <a:t>обмін</a:t>
            </a:r>
            <a:r>
              <a:rPr lang="ru-RU" sz="6000" b="1" i="1" dirty="0" smtClean="0">
                <a:solidFill>
                  <a:srgbClr val="0070C0"/>
                </a:solidFill>
              </a:rPr>
              <a:t> </a:t>
            </a:r>
            <a:r>
              <a:rPr lang="ru-RU" sz="6000" b="1" i="1" dirty="0" err="1" smtClean="0">
                <a:solidFill>
                  <a:srgbClr val="0070C0"/>
                </a:solidFill>
              </a:rPr>
              <a:t>досвідом</a:t>
            </a:r>
            <a:endParaRPr lang="ru-RU" sz="6000" b="1" i="1" dirty="0" smtClean="0">
              <a:solidFill>
                <a:srgbClr val="0070C0"/>
              </a:solidFill>
            </a:endParaRPr>
          </a:p>
          <a:p>
            <a:endParaRPr lang="ru-RU" sz="6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408" y="-9939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1749282" cy="882906"/>
          </a:xfrm>
        </p:spPr>
        <p:txBody>
          <a:bodyPr>
            <a:normAutofit/>
          </a:bodyPr>
          <a:lstStyle/>
          <a:p>
            <a:pPr algn="ctr"/>
            <a:endParaRPr lang="en-US" sz="4000" b="1" i="1" dirty="0">
              <a:solidFill>
                <a:srgbClr val="FF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flipV="1">
            <a:off x="8215338" y="2428869"/>
            <a:ext cx="301202" cy="71438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8" name="Объект 3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14283" y="1"/>
            <a:ext cx="1928826" cy="1653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1785926"/>
            <a:ext cx="64294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 smtClean="0"/>
              <a:t>Досвід</a:t>
            </a:r>
            <a:r>
              <a:rPr lang="ru-RU" sz="4000" i="1" dirty="0" smtClean="0"/>
              <a:t> — </a:t>
            </a:r>
            <a:r>
              <a:rPr lang="ru-RU" sz="4000" i="1" dirty="0" err="1" smtClean="0"/>
              <a:t>уміння</a:t>
            </a:r>
            <a:r>
              <a:rPr lang="ru-RU" sz="4000" i="1" dirty="0" smtClean="0"/>
              <a:t> та </a:t>
            </a:r>
            <a:r>
              <a:rPr lang="ru-RU" sz="4000" i="1" dirty="0" err="1" smtClean="0"/>
              <a:t>знання</a:t>
            </a:r>
            <a:r>
              <a:rPr lang="ru-RU" sz="4000" i="1" dirty="0" smtClean="0"/>
              <a:t>, </a:t>
            </a:r>
            <a:r>
              <a:rPr lang="ru-RU" sz="4000" i="1" dirty="0" err="1" smtClean="0"/>
              <a:t>набуті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впродовж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життя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та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діяльності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окремої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людини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або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людської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спільноти</a:t>
            </a:r>
            <a:r>
              <a:rPr lang="ru-RU" sz="4000" i="1" dirty="0" smtClean="0"/>
              <a:t>.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357562"/>
            <a:ext cx="3094176" cy="31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" y="764704"/>
            <a:ext cx="415118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FF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Запам’ятайте!!!</a:t>
            </a:r>
            <a:r>
              <a:rPr lang="en-US" sz="3600" b="1" i="1" dirty="0">
                <a:solidFill>
                  <a:srgbClr val="FF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1" dirty="0">
                <a:solidFill>
                  <a:srgbClr val="FF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9" name="Текст 5"/>
          <p:cNvSpPr>
            <a:spLocks noGrp="1"/>
          </p:cNvSpPr>
          <p:nvPr>
            <p:ph type="body" sz="half" idx="2"/>
          </p:nvPr>
        </p:nvSpPr>
        <p:spPr>
          <a:xfrm>
            <a:off x="107950" y="1916831"/>
            <a:ext cx="4968106" cy="4608513"/>
          </a:xfrm>
        </p:spPr>
        <p:txBody>
          <a:bodyPr>
            <a:noAutofit/>
          </a:bodyPr>
          <a:lstStyle/>
          <a:p>
            <a:r>
              <a:rPr lang="ru-RU" sz="4000" dirty="0"/>
              <a:t> </a:t>
            </a:r>
            <a:r>
              <a:rPr lang="ru-RU" sz="4400" i="1" dirty="0" err="1" smtClean="0"/>
              <a:t>Власний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досвід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підказує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людині</a:t>
            </a:r>
            <a:r>
              <a:rPr lang="ru-RU" sz="4400" i="1" dirty="0" smtClean="0"/>
              <a:t>, як вона </a:t>
            </a:r>
            <a:r>
              <a:rPr lang="ru-RU" sz="4400" i="1" dirty="0" err="1" smtClean="0"/>
              <a:t>діяла</a:t>
            </a:r>
            <a:r>
              <a:rPr lang="ru-RU" sz="4400" i="1" dirty="0" smtClean="0"/>
              <a:t> у </a:t>
            </a:r>
            <a:r>
              <a:rPr lang="ru-RU" sz="4400" i="1" dirty="0" err="1" smtClean="0"/>
              <a:t>схожій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ситуації</a:t>
            </a:r>
            <a:r>
              <a:rPr lang="ru-RU" sz="4400" i="1" dirty="0" smtClean="0"/>
              <a:t>.</a:t>
            </a:r>
            <a:endParaRPr lang="en-US" sz="4000" b="1" i="1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5073" y="4214818"/>
            <a:ext cx="2301467" cy="164623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372" y="3126871"/>
            <a:ext cx="4036937" cy="35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47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2684" y="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572164" cy="235743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err="1" smtClean="0"/>
              <a:t>Значення</a:t>
            </a:r>
            <a:r>
              <a:rPr lang="ru-RU" sz="5400" b="1" i="1" dirty="0" smtClean="0"/>
              <a:t> </a:t>
            </a:r>
            <a:r>
              <a:rPr lang="ru-RU" sz="5400" b="1" i="1" dirty="0" err="1" smtClean="0"/>
              <a:t>досвіду</a:t>
            </a:r>
            <a:r>
              <a:rPr lang="ru-RU" sz="5400" b="1" i="1" dirty="0" smtClean="0"/>
              <a:t> в  </a:t>
            </a:r>
            <a:r>
              <a:rPr lang="ru-RU" sz="5400" b="1" i="1" dirty="0" err="1" smtClean="0"/>
              <a:t>житті</a:t>
            </a:r>
            <a:r>
              <a:rPr lang="ru-RU" sz="5400" b="1" i="1" dirty="0" smtClean="0"/>
              <a:t>  </a:t>
            </a:r>
            <a:r>
              <a:rPr lang="ru-RU" sz="5400" b="1" i="1" dirty="0" err="1" smtClean="0"/>
              <a:t>людини</a:t>
            </a:r>
            <a:r>
              <a:rPr lang="ru-RU" sz="5400" b="1" i="1" dirty="0" smtClean="0"/>
              <a:t>.</a:t>
            </a:r>
            <a:r>
              <a:rPr lang="ru-RU" sz="5400" b="1" i="1" dirty="0" smtClean="0">
                <a:solidFill>
                  <a:srgbClr val="FF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</a:t>
            </a:r>
            <a:endParaRPr lang="en-US" sz="5400" b="1" i="1" dirty="0"/>
          </a:p>
        </p:txBody>
      </p:sp>
      <p:sp>
        <p:nvSpPr>
          <p:cNvPr id="9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2564904"/>
            <a:ext cx="8784976" cy="5307013"/>
          </a:xfrm>
        </p:spPr>
        <p:txBody>
          <a:bodyPr>
            <a:noAutofit/>
          </a:bodyPr>
          <a:lstStyle/>
          <a:p>
            <a:r>
              <a:rPr lang="ru-RU" sz="4000" dirty="0"/>
              <a:t> </a:t>
            </a:r>
            <a:r>
              <a:rPr lang="ru-RU" sz="4000" dirty="0" smtClean="0"/>
              <a:t> </a:t>
            </a:r>
            <a:endParaRPr lang="ru-RU" sz="1800" b="1" i="1" dirty="0"/>
          </a:p>
        </p:txBody>
      </p:sp>
      <p:pic>
        <p:nvPicPr>
          <p:cNvPr id="6" name="Picture 7" descr="01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1501310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320436"/>
            <a:ext cx="9001156" cy="403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261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780" y="108875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626425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u="sng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i="1" u="sng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</a:br>
            <a:r>
              <a:rPr lang="ru-RU" sz="3600" b="1" i="1" u="sng" dirty="0">
                <a:solidFill>
                  <a:srgbClr val="FF0066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i="1" u="sng" dirty="0">
                <a:solidFill>
                  <a:srgbClr val="FF0066"/>
                </a:solidFill>
                <a:latin typeface="Bookman Old Style" panose="02050604050505020204" pitchFamily="18" charset="0"/>
              </a:rPr>
            </a:br>
            <a:r>
              <a:rPr lang="ru-RU" sz="3600" b="1" i="1" u="sng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i="1" u="sng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</a:br>
            <a:r>
              <a:rPr lang="ru-RU" sz="3600" b="1" i="1" u="sng" dirty="0">
                <a:solidFill>
                  <a:srgbClr val="FF0066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i="1" u="sng" dirty="0">
                <a:solidFill>
                  <a:srgbClr val="FF0066"/>
                </a:solidFill>
                <a:latin typeface="Bookman Old Style" panose="02050604050505020204" pitchFamily="18" charset="0"/>
              </a:rPr>
            </a:br>
            <a:r>
              <a:rPr lang="ru-RU" sz="3600" b="1" i="1" u="sng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i="1" u="sng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</a:br>
            <a:r>
              <a:rPr lang="ru-RU" sz="3600" b="1" i="1" u="sng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i="1" u="sng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</a:br>
            <a:r>
              <a:rPr lang="ru-RU" sz="3600" b="1" i="1" u="sng" dirty="0">
                <a:solidFill>
                  <a:srgbClr val="FF0066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i="1" u="sng" dirty="0">
                <a:solidFill>
                  <a:srgbClr val="FF0066"/>
                </a:solidFill>
                <a:latin typeface="Bookman Old Style" panose="02050604050505020204" pitchFamily="18" charset="0"/>
              </a:rPr>
            </a:br>
            <a:r>
              <a:rPr lang="ru-RU" sz="3600" b="1" i="1" u="sng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i="1" u="sng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</a:br>
            <a:r>
              <a:rPr lang="ru-RU" sz="3600" b="1" i="1" u="sng" dirty="0">
                <a:solidFill>
                  <a:srgbClr val="FF0066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i="1" u="sng" dirty="0">
                <a:solidFill>
                  <a:srgbClr val="FF0066"/>
                </a:solidFill>
                <a:latin typeface="Bookman Old Style" panose="02050604050505020204" pitchFamily="18" charset="0"/>
              </a:rPr>
            </a:br>
            <a:r>
              <a:rPr lang="ru-RU" sz="3600" b="1" i="1" u="sng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i="1" u="sng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</a:br>
            <a:r>
              <a:rPr lang="ru-RU" sz="3600" b="1" i="1" u="sng" dirty="0">
                <a:solidFill>
                  <a:srgbClr val="FF0066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i="1" u="sng" dirty="0">
                <a:solidFill>
                  <a:srgbClr val="FF0066"/>
                </a:solidFill>
                <a:latin typeface="Bookman Old Style" panose="02050604050505020204" pitchFamily="18" charset="0"/>
              </a:rPr>
            </a:br>
            <a:r>
              <a:rPr lang="ru-RU" sz="3600" b="1" i="1" u="sng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i="1" u="sng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</a:br>
            <a:r>
              <a:rPr lang="en-US" sz="3600" b="1" i="1" dirty="0">
                <a:solidFill>
                  <a:srgbClr val="FF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1" dirty="0">
                <a:solidFill>
                  <a:srgbClr val="FF0066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en-US" sz="3600" i="1" dirty="0"/>
          </a:p>
        </p:txBody>
      </p:sp>
      <p:sp>
        <p:nvSpPr>
          <p:cNvPr id="9" name="Текст 5"/>
          <p:cNvSpPr>
            <a:spLocks noGrp="1"/>
          </p:cNvSpPr>
          <p:nvPr>
            <p:ph type="body" sz="half" idx="2"/>
          </p:nvPr>
        </p:nvSpPr>
        <p:spPr>
          <a:xfrm>
            <a:off x="107950" y="980728"/>
            <a:ext cx="4222750" cy="5761385"/>
          </a:xfrm>
        </p:spPr>
        <p:txBody>
          <a:bodyPr>
            <a:noAutofit/>
          </a:bodyPr>
          <a:lstStyle/>
          <a:p>
            <a:r>
              <a:rPr lang="ru-RU" sz="4000" dirty="0"/>
              <a:t> </a:t>
            </a:r>
            <a:endParaRPr lang="en-US" sz="4000" b="1" i="1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14290"/>
            <a:ext cx="2786082" cy="2786082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142852"/>
            <a:ext cx="7429520" cy="650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0343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404664"/>
            <a:ext cx="6321884" cy="108012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ПОМІРКУЙМО !!!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07504" y="1772816"/>
            <a:ext cx="5400600" cy="3528392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    </a:t>
            </a:r>
            <a:endParaRPr lang="en-US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857364"/>
            <a:ext cx="74295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*Не питай старого, а питай </a:t>
            </a:r>
            <a:r>
              <a:rPr lang="ru-RU" sz="3200" i="1" dirty="0" err="1" smtClean="0"/>
              <a:t>бувалого</a:t>
            </a:r>
            <a:r>
              <a:rPr lang="ru-RU" sz="3200" i="1" dirty="0" smtClean="0"/>
              <a:t>.</a:t>
            </a:r>
            <a:endParaRPr lang="ru-RU" sz="3200" dirty="0" smtClean="0"/>
          </a:p>
          <a:p>
            <a:endParaRPr lang="ru-RU" sz="3200" i="1" dirty="0" smtClean="0"/>
          </a:p>
          <a:p>
            <a:r>
              <a:rPr lang="ru-RU" sz="3200" i="1" dirty="0" smtClean="0"/>
              <a:t>*Раз </a:t>
            </a:r>
            <a:r>
              <a:rPr lang="ru-RU" sz="3200" i="1" dirty="0" err="1" smtClean="0"/>
              <a:t>опечешся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другий</a:t>
            </a:r>
            <a:r>
              <a:rPr lang="ru-RU" sz="3200" i="1" dirty="0" smtClean="0"/>
              <a:t> — </a:t>
            </a:r>
            <a:r>
              <a:rPr lang="ru-RU" sz="3200" i="1" dirty="0" err="1" smtClean="0"/>
              <a:t>остережешся</a:t>
            </a:r>
            <a:r>
              <a:rPr lang="ru-RU" sz="3200" i="1" dirty="0" smtClean="0"/>
              <a:t>.</a:t>
            </a:r>
            <a:endParaRPr lang="ru-RU" sz="3200" dirty="0" smtClean="0"/>
          </a:p>
          <a:p>
            <a:endParaRPr lang="ru-RU" sz="3200" i="1" dirty="0" smtClean="0"/>
          </a:p>
          <a:p>
            <a:r>
              <a:rPr lang="ru-RU" sz="3200" i="1" dirty="0" smtClean="0"/>
              <a:t>*</a:t>
            </a:r>
            <a:r>
              <a:rPr lang="ru-RU" sz="3200" i="1" dirty="0" err="1" smtClean="0"/>
              <a:t>Хто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багато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робив</a:t>
            </a:r>
            <a:r>
              <a:rPr lang="ru-RU" sz="3200" i="1" dirty="0" smtClean="0"/>
              <a:t>, той </a:t>
            </a:r>
            <a:r>
              <a:rPr lang="ru-RU" sz="3200" i="1" dirty="0" err="1" smtClean="0"/>
              <a:t>багато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й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знає</a:t>
            </a:r>
            <a:r>
              <a:rPr lang="ru-RU" sz="3200" i="1" dirty="0" smtClean="0"/>
              <a:t>.</a:t>
            </a:r>
            <a:endParaRPr lang="ru-RU" sz="3200" dirty="0" smtClean="0"/>
          </a:p>
          <a:p>
            <a:endParaRPr lang="ru-RU" sz="3200" i="1" dirty="0" smtClean="0"/>
          </a:p>
          <a:p>
            <a:r>
              <a:rPr lang="ru-RU" sz="3200" i="1" dirty="0" smtClean="0"/>
              <a:t>*</a:t>
            </a:r>
            <a:r>
              <a:rPr lang="ru-RU" sz="3200" i="1" dirty="0" err="1" smtClean="0"/>
              <a:t>Хто</a:t>
            </a:r>
            <a:r>
              <a:rPr lang="ru-RU" sz="3200" i="1" dirty="0" smtClean="0"/>
              <a:t> по морю плавав, тому </a:t>
            </a:r>
            <a:r>
              <a:rPr lang="ru-RU" sz="3200" i="1" dirty="0" err="1" smtClean="0"/>
              <a:t>калюжа</a:t>
            </a:r>
            <a:r>
              <a:rPr lang="ru-RU" sz="3200" i="1" dirty="0" smtClean="0"/>
              <a:t> не страшна.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3440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504" y="2392330"/>
            <a:ext cx="4392488" cy="4349038"/>
          </a:xfrm>
        </p:spPr>
        <p:txBody>
          <a:bodyPr>
            <a:noAutofit/>
          </a:bodyPr>
          <a:lstStyle/>
          <a:p>
            <a:pPr algn="ctr"/>
            <a:r>
              <a:rPr lang="uk-UA" sz="4000" dirty="0"/>
              <a:t> </a:t>
            </a:r>
            <a:r>
              <a:rPr lang="uk-UA" sz="2800" b="1" i="1" dirty="0" smtClean="0"/>
              <a:t>  </a:t>
            </a:r>
            <a:endParaRPr lang="en-US" sz="2800" b="1" i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772816"/>
            <a:ext cx="6929486" cy="52995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/>
              <a:t> </a:t>
            </a:r>
          </a:p>
          <a:p>
            <a:pPr marL="0" indent="0" algn="ctr">
              <a:buNone/>
            </a:pPr>
            <a:endParaRPr lang="ru-RU" sz="2800" i="1" dirty="0" smtClean="0"/>
          </a:p>
          <a:p>
            <a:pPr marL="0" indent="0" algn="ctr">
              <a:buNone/>
            </a:pPr>
            <a:endParaRPr lang="ru-RU" sz="2800" i="1" dirty="0" smtClean="0"/>
          </a:p>
          <a:p>
            <a:pPr marL="0" indent="0" algn="ctr">
              <a:buNone/>
            </a:pPr>
            <a:endParaRPr lang="ru-RU" sz="2800" i="1" dirty="0" smtClean="0"/>
          </a:p>
          <a:p>
            <a:pPr marL="0" indent="0" algn="ctr">
              <a:buNone/>
            </a:pPr>
            <a:r>
              <a:rPr lang="ru-RU" sz="2800" i="1" dirty="0" err="1" smtClean="0"/>
              <a:t>Ірландський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письменник</a:t>
            </a:r>
            <a:r>
              <a:rPr lang="ru-RU" sz="2800" i="1" dirty="0" smtClean="0"/>
              <a:t> Джордж Бернард Шоу </a:t>
            </a:r>
            <a:r>
              <a:rPr lang="ru-RU" sz="2800" i="1" dirty="0" err="1" smtClean="0"/>
              <a:t>якось</a:t>
            </a:r>
            <a:r>
              <a:rPr lang="ru-RU" sz="2800" i="1" dirty="0" smtClean="0"/>
              <a:t> сказав:</a:t>
            </a:r>
          </a:p>
          <a:p>
            <a:pPr marL="0" indent="0" algn="ctr">
              <a:buNone/>
            </a:pPr>
            <a:r>
              <a:rPr lang="ru-RU" sz="2800" i="1" dirty="0" smtClean="0"/>
              <a:t> </a:t>
            </a:r>
            <a:r>
              <a:rPr lang="ru-RU" sz="3200" b="1" i="1" dirty="0" smtClean="0">
                <a:solidFill>
                  <a:srgbClr val="0070C0"/>
                </a:solidFill>
              </a:rPr>
              <a:t>«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Життя</a:t>
            </a:r>
            <a:r>
              <a:rPr lang="ru-RU" sz="3200" b="1" i="1" dirty="0" smtClean="0">
                <a:solidFill>
                  <a:srgbClr val="0070C0"/>
                </a:solidFill>
              </a:rPr>
              <a:t>,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сповнене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помилок</a:t>
            </a:r>
            <a:r>
              <a:rPr lang="ru-RU" sz="3200" b="1" i="1" dirty="0" smtClean="0">
                <a:solidFill>
                  <a:srgbClr val="0070C0"/>
                </a:solidFill>
              </a:rPr>
              <a:t>, не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тільки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почесне</a:t>
            </a:r>
            <a:r>
              <a:rPr lang="ru-RU" sz="3200" b="1" i="1" dirty="0" smtClean="0">
                <a:solidFill>
                  <a:srgbClr val="0070C0"/>
                </a:solidFill>
              </a:rPr>
              <a:t>,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але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й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більш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корисне</a:t>
            </a:r>
            <a:r>
              <a:rPr lang="ru-RU" sz="3200" b="1" i="1" dirty="0" smtClean="0">
                <a:solidFill>
                  <a:srgbClr val="0070C0"/>
                </a:solidFill>
              </a:rPr>
              <a:t>,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ніж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життя</a:t>
            </a:r>
            <a:r>
              <a:rPr lang="ru-RU" sz="3200" b="1" i="1" dirty="0" smtClean="0">
                <a:solidFill>
                  <a:srgbClr val="0070C0"/>
                </a:solidFill>
              </a:rPr>
              <a:t>,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витрачене</a:t>
            </a:r>
            <a:r>
              <a:rPr lang="ru-RU" sz="3200" b="1" i="1" dirty="0" smtClean="0">
                <a:solidFill>
                  <a:srgbClr val="0070C0"/>
                </a:solidFill>
              </a:rPr>
              <a:t> на те,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щоб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нічого</a:t>
            </a:r>
            <a:r>
              <a:rPr lang="ru-RU" sz="3200" b="1" i="1" dirty="0" smtClean="0">
                <a:solidFill>
                  <a:srgbClr val="0070C0"/>
                </a:solidFill>
              </a:rPr>
              <a:t> не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робити</a:t>
            </a:r>
            <a:r>
              <a:rPr lang="ru-RU" sz="3200" b="1" i="1" dirty="0" smtClean="0">
                <a:solidFill>
                  <a:srgbClr val="0070C0"/>
                </a:solidFill>
              </a:rPr>
              <a:t>».</a:t>
            </a:r>
          </a:p>
          <a:p>
            <a:pPr marL="0" indent="0" algn="ctr">
              <a:buNone/>
            </a:pPr>
            <a:endParaRPr lang="ru-RU" sz="3200" b="1" i="1" dirty="0" smtClean="0">
              <a:solidFill>
                <a:srgbClr val="0070C0"/>
              </a:solidFill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6000415"/>
            <a:ext cx="1000100" cy="8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4" name="AutoShape 2" descr="https://uahistory.co/pidruchniki/ethics-5-class-davidyk-2022/ethics-5-class-davidyk-2022.files/image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28604"/>
            <a:ext cx="2341855" cy="314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24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НОВЫЙ ГОД  2015\НОВЫЙ ГОД\новогодние гирлянды из еловых веток\10.png"/>
          <p:cNvPicPr>
            <a:picLocks noChangeAspect="1" noChangeArrowheads="1"/>
          </p:cNvPicPr>
          <p:nvPr/>
        </p:nvPicPr>
        <p:blipFill>
          <a:blip r:embed="rId2" cstate="print"/>
          <a:srcRect l="1921"/>
          <a:stretch>
            <a:fillRect/>
          </a:stretch>
        </p:blipFill>
        <p:spPr bwMode="auto">
          <a:xfrm>
            <a:off x="-11685" y="0"/>
            <a:ext cx="9167370" cy="37170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3214686"/>
            <a:ext cx="83582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1. Людина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вчиться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своїх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помилках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Навчай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інших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—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сам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навчишся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Перемагай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труднощі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розумом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, а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небезпеку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—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досвідом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4. Старого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горобця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полові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обдуриш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Хто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бува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коні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, той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бува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й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конем.</a:t>
            </a:r>
          </a:p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6.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Помиляйся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але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признавайся.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ab55fdc5c89cb8b6dad55bb84e5bc63a8251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1792</TotalTime>
  <Words>173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 уроку:</vt:lpstr>
      <vt:lpstr>Слайд 2</vt:lpstr>
      <vt:lpstr>Запам’ятайте!!! </vt:lpstr>
      <vt:lpstr>Значення досвіду в  житті  людини.  </vt:lpstr>
      <vt:lpstr>             </vt:lpstr>
      <vt:lpstr>ПОМІРКУЙМО !!!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User</cp:lastModifiedBy>
  <cp:revision>146</cp:revision>
  <dcterms:created xsi:type="dcterms:W3CDTF">2014-10-26T07:22:07Z</dcterms:created>
  <dcterms:modified xsi:type="dcterms:W3CDTF">2022-12-16T09:28:35Z</dcterms:modified>
</cp:coreProperties>
</file>