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Default Extension="sldx" ContentType="application/vnd.openxmlformats-officedocument.presentationml.slide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76" r:id="rId3"/>
    <p:sldId id="260" r:id="rId4"/>
    <p:sldId id="277" r:id="rId5"/>
    <p:sldId id="261" r:id="rId6"/>
    <p:sldId id="295" r:id="rId7"/>
    <p:sldId id="296" r:id="rId8"/>
    <p:sldId id="297" r:id="rId9"/>
    <p:sldId id="298" r:id="rId10"/>
    <p:sldId id="274" r:id="rId11"/>
    <p:sldId id="280" r:id="rId12"/>
    <p:sldId id="281" r:id="rId13"/>
    <p:sldId id="283" r:id="rId14"/>
    <p:sldId id="299" r:id="rId15"/>
    <p:sldId id="282" r:id="rId16"/>
    <p:sldId id="290" r:id="rId17"/>
    <p:sldId id="284" r:id="rId18"/>
    <p:sldId id="286" r:id="rId19"/>
    <p:sldId id="285" r:id="rId20"/>
    <p:sldId id="287" r:id="rId21"/>
    <p:sldId id="300" r:id="rId22"/>
    <p:sldId id="302" r:id="rId23"/>
    <p:sldId id="288" r:id="rId24"/>
    <p:sldId id="304" r:id="rId25"/>
    <p:sldId id="30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C04"/>
    <a:srgbClr val="FFFF99"/>
    <a:srgbClr val="C875E5"/>
    <a:srgbClr val="E55F3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89" autoAdjust="0"/>
  </p:normalViewPr>
  <p:slideViewPr>
    <p:cSldViewPr>
      <p:cViewPr varScale="1">
        <p:scale>
          <a:sx n="41" d="100"/>
          <a:sy n="41" d="100"/>
        </p:scale>
        <p:origin x="-989" y="-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4CC68-FC03-4C76-8406-925733B4C0D0}" type="doc">
      <dgm:prSet loTypeId="urn:microsoft.com/office/officeart/2005/8/layout/pyramid2" loCatId="pyramid" qsTypeId="urn:microsoft.com/office/officeart/2005/8/quickstyle/simple4" qsCatId="simple" csTypeId="urn:microsoft.com/office/officeart/2005/8/colors/accent6_5" csCatId="accent6" phldr="1"/>
      <dgm:spPr/>
    </dgm:pt>
    <dgm:pt modelId="{66EC9DCA-0184-4623-A4C9-A2794960743D}">
      <dgm:prSet phldrT="[Текст]" custT="1"/>
      <dgm:spPr/>
      <dgm:t>
        <a:bodyPr/>
        <a:lstStyle/>
        <a:p>
          <a:pPr algn="just" rtl="0"/>
          <a:r>
            <a:rPr kumimoji="0" lang="ru-RU" sz="1800" b="1" i="0" u="none" strike="noStrike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формування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цілісного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сприйняття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об'єктивної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дійсності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та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змісту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навчального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матеріалу</a:t>
          </a:r>
          <a:r>
            <a:rPr kumimoji="0" lang="ru-RU" sz="1800" b="1" i="0" u="none" strike="noStrike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;</a:t>
          </a:r>
          <a:endParaRPr lang="uk-UA" sz="1800" dirty="0"/>
        </a:p>
      </dgm:t>
    </dgm:pt>
    <dgm:pt modelId="{42DAFF55-C523-4363-80D4-B819CFC2E06B}" type="parTrans" cxnId="{77376191-5B07-4D8D-B9A7-BEF4512CF12B}">
      <dgm:prSet/>
      <dgm:spPr/>
      <dgm:t>
        <a:bodyPr/>
        <a:lstStyle/>
        <a:p>
          <a:endParaRPr lang="uk-UA"/>
        </a:p>
      </dgm:t>
    </dgm:pt>
    <dgm:pt modelId="{04D66340-7951-4F45-A3D6-B30FC12C063E}" type="sibTrans" cxnId="{77376191-5B07-4D8D-B9A7-BEF4512CF12B}">
      <dgm:prSet/>
      <dgm:spPr/>
      <dgm:t>
        <a:bodyPr/>
        <a:lstStyle/>
        <a:p>
          <a:endParaRPr lang="uk-UA"/>
        </a:p>
      </dgm:t>
    </dgm:pt>
    <dgm:pt modelId="{86F21BB9-BCE8-482E-B28B-F205DD7E7444}">
      <dgm:prSet phldrT="[Текст]" custT="1"/>
      <dgm:spPr/>
      <dgm:t>
        <a:bodyPr/>
        <a:lstStyle/>
        <a:p>
          <a:pPr algn="just" rtl="0"/>
          <a:r>
            <a:rPr kumimoji="0" lang="ru-RU" sz="1800" b="1" i="0" u="none" strike="noStrike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розвиток мотивації до пізнання;</a:t>
          </a:r>
          <a:endParaRPr lang="uk-UA" sz="1800" dirty="0"/>
        </a:p>
      </dgm:t>
    </dgm:pt>
    <dgm:pt modelId="{FFD01F2C-FBFC-4549-98A3-7A5054408114}" type="parTrans" cxnId="{49796647-03A9-4A8A-BFB8-BBEAAD59F6D4}">
      <dgm:prSet/>
      <dgm:spPr/>
      <dgm:t>
        <a:bodyPr/>
        <a:lstStyle/>
        <a:p>
          <a:endParaRPr lang="uk-UA"/>
        </a:p>
      </dgm:t>
    </dgm:pt>
    <dgm:pt modelId="{6CD7ACC2-E0F9-41B8-A298-A05694D05084}" type="sibTrans" cxnId="{49796647-03A9-4A8A-BFB8-BBEAAD59F6D4}">
      <dgm:prSet/>
      <dgm:spPr/>
      <dgm:t>
        <a:bodyPr/>
        <a:lstStyle/>
        <a:p>
          <a:endParaRPr lang="uk-UA"/>
        </a:p>
      </dgm:t>
    </dgm:pt>
    <dgm:pt modelId="{7FCB3025-D6AF-4231-B7F4-3485FEFDC935}">
      <dgm:prSet phldrT="[Текст]" custT="1"/>
      <dgm:spPr/>
      <dgm:t>
        <a:bodyPr/>
        <a:lstStyle/>
        <a:p>
          <a:pPr algn="just" rtl="0"/>
          <a:r>
            <a:rPr kumimoji="0" lang="ru-RU" sz="1800" b="1" i="0" u="none" strike="noStrike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вироблення вмінь оцінювати результати пізнавального процесу та свою роль у ньому;</a:t>
          </a:r>
          <a:endParaRPr lang="uk-UA" sz="1800" dirty="0"/>
        </a:p>
      </dgm:t>
    </dgm:pt>
    <dgm:pt modelId="{E8B718B8-2C72-41EC-84C5-334B7918BE77}" type="parTrans" cxnId="{FDCD31B2-9AF2-4CE8-8584-86A48C98B558}">
      <dgm:prSet/>
      <dgm:spPr/>
      <dgm:t>
        <a:bodyPr/>
        <a:lstStyle/>
        <a:p>
          <a:endParaRPr lang="uk-UA"/>
        </a:p>
      </dgm:t>
    </dgm:pt>
    <dgm:pt modelId="{558DA3A8-8E4A-442A-A63D-55B766D05077}" type="sibTrans" cxnId="{FDCD31B2-9AF2-4CE8-8584-86A48C98B558}">
      <dgm:prSet/>
      <dgm:spPr/>
      <dgm:t>
        <a:bodyPr/>
        <a:lstStyle/>
        <a:p>
          <a:endParaRPr lang="uk-UA"/>
        </a:p>
      </dgm:t>
    </dgm:pt>
    <dgm:pt modelId="{172EF57C-0126-421B-92A2-6F11E69F6DF0}">
      <dgm:prSet phldrT="[Текст]" custT="1"/>
      <dgm:spPr/>
      <dgm:t>
        <a:bodyPr/>
        <a:lstStyle/>
        <a:p>
          <a:pPr algn="just" rtl="0"/>
          <a:r>
            <a:rPr kumimoji="0" lang="ru-RU" sz="1800" b="1" i="0" u="none" strike="noStrike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формування вмінь спостерігати, аналізувати, прогнозувати;</a:t>
          </a:r>
          <a:endParaRPr lang="uk-UA" sz="1800" dirty="0"/>
        </a:p>
      </dgm:t>
    </dgm:pt>
    <dgm:pt modelId="{C25629A1-5209-4114-A030-656AA094F48E}" type="parTrans" cxnId="{5B0ECC9C-2063-4B77-8938-B69A8CFA648B}">
      <dgm:prSet/>
      <dgm:spPr/>
      <dgm:t>
        <a:bodyPr/>
        <a:lstStyle/>
        <a:p>
          <a:endParaRPr lang="uk-UA"/>
        </a:p>
      </dgm:t>
    </dgm:pt>
    <dgm:pt modelId="{1E743503-BFAE-4CA3-BE63-BADA93E0BF8A}" type="sibTrans" cxnId="{5B0ECC9C-2063-4B77-8938-B69A8CFA648B}">
      <dgm:prSet/>
      <dgm:spPr/>
      <dgm:t>
        <a:bodyPr/>
        <a:lstStyle/>
        <a:p>
          <a:endParaRPr lang="uk-UA"/>
        </a:p>
      </dgm:t>
    </dgm:pt>
    <dgm:pt modelId="{60E37478-6ADA-4D98-BD4F-BF9AA33B734A}">
      <dgm:prSet phldrT="[Текст]" custT="1"/>
      <dgm:spPr/>
      <dgm:t>
        <a:bodyPr/>
        <a:lstStyle/>
        <a:p>
          <a:pPr algn="just" rtl="0"/>
          <a:r>
            <a:rPr kumimoji="0" lang="ru-RU" sz="1800" b="1" i="0" u="none" strike="noStrike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розширення обсягу знань, пошуку нової інформації, зв'язків між фактами;</a:t>
          </a:r>
          <a:endParaRPr lang="uk-UA" sz="1800" dirty="0"/>
        </a:p>
      </dgm:t>
    </dgm:pt>
    <dgm:pt modelId="{EB931390-D241-4AFA-8D9F-988E01E35BE1}" type="parTrans" cxnId="{73ED87A7-1F20-4D18-804B-35211AF3CADE}">
      <dgm:prSet/>
      <dgm:spPr/>
      <dgm:t>
        <a:bodyPr/>
        <a:lstStyle/>
        <a:p>
          <a:endParaRPr lang="uk-UA"/>
        </a:p>
      </dgm:t>
    </dgm:pt>
    <dgm:pt modelId="{81F0FAD2-B069-4109-B877-F9EBC1C01630}" type="sibTrans" cxnId="{73ED87A7-1F20-4D18-804B-35211AF3CADE}">
      <dgm:prSet/>
      <dgm:spPr/>
      <dgm:t>
        <a:bodyPr/>
        <a:lstStyle/>
        <a:p>
          <a:endParaRPr lang="uk-UA"/>
        </a:p>
      </dgm:t>
    </dgm:pt>
    <dgm:pt modelId="{C14D215D-8A8C-4F48-9608-7F7121A0147B}">
      <dgm:prSet phldrT="[Текст]" custT="1"/>
      <dgm:spPr/>
      <dgm:t>
        <a:bodyPr/>
        <a:lstStyle/>
        <a:p>
          <a:pPr algn="just" rtl="0"/>
          <a:r>
            <a:rPr kumimoji="0" lang="ru-RU" sz="1800" b="1" i="0" u="none" strike="noStrike" cap="none" normalizeH="0" baseline="0" smtClean="0">
              <a:ln/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формуванн</a:t>
          </a:r>
          <a:r>
            <a:rPr kumimoji="0" lang="uk-UA" sz="1800" b="1" i="0" u="none" strike="noStrike" cap="none" normalizeH="0" baseline="0" smtClean="0">
              <a:ln/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ю</a:t>
          </a:r>
          <a:r>
            <a:rPr kumimoji="0" lang="ru-RU" sz="1800" b="1" i="0" u="none" strike="noStrike" cap="none" normalizeH="0" baseline="0" smtClean="0">
              <a:ln/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 навичок самостійної роботи.</a:t>
          </a:r>
          <a:endParaRPr lang="uk-UA" sz="1800" dirty="0"/>
        </a:p>
      </dgm:t>
    </dgm:pt>
    <dgm:pt modelId="{5D5AD893-003D-48E8-AD1F-D3A509FAA29B}" type="parTrans" cxnId="{AB16F949-F0FF-40C8-90AB-8F034B3A0464}">
      <dgm:prSet/>
      <dgm:spPr/>
      <dgm:t>
        <a:bodyPr/>
        <a:lstStyle/>
        <a:p>
          <a:endParaRPr lang="uk-UA"/>
        </a:p>
      </dgm:t>
    </dgm:pt>
    <dgm:pt modelId="{20EC84E8-B23D-48A5-9991-5F8E1129B436}" type="sibTrans" cxnId="{AB16F949-F0FF-40C8-90AB-8F034B3A0464}">
      <dgm:prSet/>
      <dgm:spPr/>
      <dgm:t>
        <a:bodyPr/>
        <a:lstStyle/>
        <a:p>
          <a:endParaRPr lang="uk-UA"/>
        </a:p>
      </dgm:t>
    </dgm:pt>
    <dgm:pt modelId="{1310CD60-6E43-4C0E-AAD1-BF45F2E4BFDC}" type="pres">
      <dgm:prSet presAssocID="{1B04CC68-FC03-4C76-8406-925733B4C0D0}" presName="compositeShape" presStyleCnt="0">
        <dgm:presLayoutVars>
          <dgm:dir/>
          <dgm:resizeHandles/>
        </dgm:presLayoutVars>
      </dgm:prSet>
      <dgm:spPr/>
    </dgm:pt>
    <dgm:pt modelId="{7780786F-1045-4BCD-AA0A-FBF6C220A8F6}" type="pres">
      <dgm:prSet presAssocID="{1B04CC68-FC03-4C76-8406-925733B4C0D0}" presName="pyramid" presStyleLbl="node1" presStyleIdx="0" presStyleCnt="1"/>
      <dgm:spPr/>
    </dgm:pt>
    <dgm:pt modelId="{DF58FBD9-E973-454A-9C22-D5822278426A}" type="pres">
      <dgm:prSet presAssocID="{1B04CC68-FC03-4C76-8406-925733B4C0D0}" presName="theList" presStyleCnt="0"/>
      <dgm:spPr/>
    </dgm:pt>
    <dgm:pt modelId="{DFBA0C4E-2F48-4275-B096-19526A81F19E}" type="pres">
      <dgm:prSet presAssocID="{66EC9DCA-0184-4623-A4C9-A2794960743D}" presName="aNode" presStyleLbl="fgAcc1" presStyleIdx="0" presStyleCnt="6" custScaleX="138762" custLinFactNeighborX="13906" custLinFactNeighborY="-31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27307D-0DD3-4676-B51C-CBD5005B6BF8}" type="pres">
      <dgm:prSet presAssocID="{66EC9DCA-0184-4623-A4C9-A2794960743D}" presName="aSpace" presStyleCnt="0"/>
      <dgm:spPr/>
    </dgm:pt>
    <dgm:pt modelId="{7EF11E5C-405E-4E49-A310-F16082A127B8}" type="pres">
      <dgm:prSet presAssocID="{86F21BB9-BCE8-482E-B28B-F205DD7E7444}" presName="aNode" presStyleLbl="fgAcc1" presStyleIdx="1" presStyleCnt="6" custScaleX="141284" custLinFactNeighborX="13352" custLinFactNeighborY="-55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6A754D-7C00-4AA8-9BCA-B40156C342BF}" type="pres">
      <dgm:prSet presAssocID="{86F21BB9-BCE8-482E-B28B-F205DD7E7444}" presName="aSpace" presStyleCnt="0"/>
      <dgm:spPr/>
    </dgm:pt>
    <dgm:pt modelId="{7EFC6938-4E94-4132-90E8-FF4519844181}" type="pres">
      <dgm:prSet presAssocID="{172EF57C-0126-421B-92A2-6F11E69F6DF0}" presName="aNode" presStyleLbl="fgAcc1" presStyleIdx="2" presStyleCnt="6" custScaleX="142149" custLinFactNeighborX="13059" custLinFactNeighborY="-101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D50195-198F-4F30-BEAC-9EE2FF4337E2}" type="pres">
      <dgm:prSet presAssocID="{172EF57C-0126-421B-92A2-6F11E69F6DF0}" presName="aSpace" presStyleCnt="0"/>
      <dgm:spPr/>
    </dgm:pt>
    <dgm:pt modelId="{4C0CC2D4-E826-4482-AD0C-433B0CD2FB61}" type="pres">
      <dgm:prSet presAssocID="{7FCB3025-D6AF-4231-B7F4-3485FEFDC935}" presName="aNode" presStyleLbl="fgAcc1" presStyleIdx="3" presStyleCnt="6" custScaleX="139425" custLinFactNeighborX="13951" custLinFactNeighborY="462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B10CD8-DB4D-4DF9-B411-24AEDCA9AD64}" type="pres">
      <dgm:prSet presAssocID="{7FCB3025-D6AF-4231-B7F4-3485FEFDC935}" presName="aSpace" presStyleCnt="0"/>
      <dgm:spPr/>
    </dgm:pt>
    <dgm:pt modelId="{DEAA5F16-19EF-4CA0-B828-D0ABB80FDD22}" type="pres">
      <dgm:prSet presAssocID="{60E37478-6ADA-4D98-BD4F-BF9AA33B734A}" presName="aNode" presStyleLbl="fgAcc1" presStyleIdx="4" presStyleCnt="6" custScaleX="141507" custLinFactNeighborX="13380" custLinFactNeighborY="721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2B04F9-4E49-4B8D-BDF3-528B94E46DCC}" type="pres">
      <dgm:prSet presAssocID="{60E37478-6ADA-4D98-BD4F-BF9AA33B734A}" presName="aSpace" presStyleCnt="0"/>
      <dgm:spPr/>
    </dgm:pt>
    <dgm:pt modelId="{3D6556F0-1592-44C4-9436-E082E940C446}" type="pres">
      <dgm:prSet presAssocID="{C14D215D-8A8C-4F48-9608-7F7121A0147B}" presName="aNode" presStyleLbl="fgAcc1" presStyleIdx="5" presStyleCnt="6" custScaleX="140253" custLinFactY="11336" custLinFactNeighborX="12479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407B95-0A55-4812-A4ED-6B13E0DCF527}" type="pres">
      <dgm:prSet presAssocID="{C14D215D-8A8C-4F48-9608-7F7121A0147B}" presName="aSpace" presStyleCnt="0"/>
      <dgm:spPr/>
    </dgm:pt>
  </dgm:ptLst>
  <dgm:cxnLst>
    <dgm:cxn modelId="{196B9697-F7EF-4AB0-B7DE-A720DF4B4B46}" type="presOf" srcId="{66EC9DCA-0184-4623-A4C9-A2794960743D}" destId="{DFBA0C4E-2F48-4275-B096-19526A81F19E}" srcOrd="0" destOrd="0" presId="urn:microsoft.com/office/officeart/2005/8/layout/pyramid2"/>
    <dgm:cxn modelId="{FDCD31B2-9AF2-4CE8-8584-86A48C98B558}" srcId="{1B04CC68-FC03-4C76-8406-925733B4C0D0}" destId="{7FCB3025-D6AF-4231-B7F4-3485FEFDC935}" srcOrd="3" destOrd="0" parTransId="{E8B718B8-2C72-41EC-84C5-334B7918BE77}" sibTransId="{558DA3A8-8E4A-442A-A63D-55B766D05077}"/>
    <dgm:cxn modelId="{49796647-03A9-4A8A-BFB8-BBEAAD59F6D4}" srcId="{1B04CC68-FC03-4C76-8406-925733B4C0D0}" destId="{86F21BB9-BCE8-482E-B28B-F205DD7E7444}" srcOrd="1" destOrd="0" parTransId="{FFD01F2C-FBFC-4549-98A3-7A5054408114}" sibTransId="{6CD7ACC2-E0F9-41B8-A298-A05694D05084}"/>
    <dgm:cxn modelId="{5B0ECC9C-2063-4B77-8938-B69A8CFA648B}" srcId="{1B04CC68-FC03-4C76-8406-925733B4C0D0}" destId="{172EF57C-0126-421B-92A2-6F11E69F6DF0}" srcOrd="2" destOrd="0" parTransId="{C25629A1-5209-4114-A030-656AA094F48E}" sibTransId="{1E743503-BFAE-4CA3-BE63-BADA93E0BF8A}"/>
    <dgm:cxn modelId="{8B1CE083-A1BC-4964-A665-4E5A2FDAD2DD}" type="presOf" srcId="{86F21BB9-BCE8-482E-B28B-F205DD7E7444}" destId="{7EF11E5C-405E-4E49-A310-F16082A127B8}" srcOrd="0" destOrd="0" presId="urn:microsoft.com/office/officeart/2005/8/layout/pyramid2"/>
    <dgm:cxn modelId="{78535FF6-1805-4B5D-A5FD-48C9F683B7C1}" type="presOf" srcId="{7FCB3025-D6AF-4231-B7F4-3485FEFDC935}" destId="{4C0CC2D4-E826-4482-AD0C-433B0CD2FB61}" srcOrd="0" destOrd="0" presId="urn:microsoft.com/office/officeart/2005/8/layout/pyramid2"/>
    <dgm:cxn modelId="{8EB00A38-4BA3-4B35-857C-AE3DD54556F2}" type="presOf" srcId="{C14D215D-8A8C-4F48-9608-7F7121A0147B}" destId="{3D6556F0-1592-44C4-9436-E082E940C446}" srcOrd="0" destOrd="0" presId="urn:microsoft.com/office/officeart/2005/8/layout/pyramid2"/>
    <dgm:cxn modelId="{E8C376C0-FF9C-4B8A-B82F-AB3C26837B0D}" type="presOf" srcId="{1B04CC68-FC03-4C76-8406-925733B4C0D0}" destId="{1310CD60-6E43-4C0E-AAD1-BF45F2E4BFDC}" srcOrd="0" destOrd="0" presId="urn:microsoft.com/office/officeart/2005/8/layout/pyramid2"/>
    <dgm:cxn modelId="{6AC1351E-EE1F-4F5C-91C2-A32491DC0B7D}" type="presOf" srcId="{60E37478-6ADA-4D98-BD4F-BF9AA33B734A}" destId="{DEAA5F16-19EF-4CA0-B828-D0ABB80FDD22}" srcOrd="0" destOrd="0" presId="urn:microsoft.com/office/officeart/2005/8/layout/pyramid2"/>
    <dgm:cxn modelId="{930C0B65-E44F-4319-BA04-02AA952E59B6}" type="presOf" srcId="{172EF57C-0126-421B-92A2-6F11E69F6DF0}" destId="{7EFC6938-4E94-4132-90E8-FF4519844181}" srcOrd="0" destOrd="0" presId="urn:microsoft.com/office/officeart/2005/8/layout/pyramid2"/>
    <dgm:cxn modelId="{77376191-5B07-4D8D-B9A7-BEF4512CF12B}" srcId="{1B04CC68-FC03-4C76-8406-925733B4C0D0}" destId="{66EC9DCA-0184-4623-A4C9-A2794960743D}" srcOrd="0" destOrd="0" parTransId="{42DAFF55-C523-4363-80D4-B819CFC2E06B}" sibTransId="{04D66340-7951-4F45-A3D6-B30FC12C063E}"/>
    <dgm:cxn modelId="{AB16F949-F0FF-40C8-90AB-8F034B3A0464}" srcId="{1B04CC68-FC03-4C76-8406-925733B4C0D0}" destId="{C14D215D-8A8C-4F48-9608-7F7121A0147B}" srcOrd="5" destOrd="0" parTransId="{5D5AD893-003D-48E8-AD1F-D3A509FAA29B}" sibTransId="{20EC84E8-B23D-48A5-9991-5F8E1129B436}"/>
    <dgm:cxn modelId="{73ED87A7-1F20-4D18-804B-35211AF3CADE}" srcId="{1B04CC68-FC03-4C76-8406-925733B4C0D0}" destId="{60E37478-6ADA-4D98-BD4F-BF9AA33B734A}" srcOrd="4" destOrd="0" parTransId="{EB931390-D241-4AFA-8D9F-988E01E35BE1}" sibTransId="{81F0FAD2-B069-4109-B877-F9EBC1C01630}"/>
    <dgm:cxn modelId="{6630D1AF-A069-4D10-A047-71E345A02992}" type="presParOf" srcId="{1310CD60-6E43-4C0E-AAD1-BF45F2E4BFDC}" destId="{7780786F-1045-4BCD-AA0A-FBF6C220A8F6}" srcOrd="0" destOrd="0" presId="urn:microsoft.com/office/officeart/2005/8/layout/pyramid2"/>
    <dgm:cxn modelId="{A9A14C36-EA99-4A6B-B7A8-F6DB2AA01AB3}" type="presParOf" srcId="{1310CD60-6E43-4C0E-AAD1-BF45F2E4BFDC}" destId="{DF58FBD9-E973-454A-9C22-D5822278426A}" srcOrd="1" destOrd="0" presId="urn:microsoft.com/office/officeart/2005/8/layout/pyramid2"/>
    <dgm:cxn modelId="{D9F0A625-9DCA-4971-83B0-6BD09B4DF7E9}" type="presParOf" srcId="{DF58FBD9-E973-454A-9C22-D5822278426A}" destId="{DFBA0C4E-2F48-4275-B096-19526A81F19E}" srcOrd="0" destOrd="0" presId="urn:microsoft.com/office/officeart/2005/8/layout/pyramid2"/>
    <dgm:cxn modelId="{C3E003C5-D49A-454E-B18B-77AB98CC9F46}" type="presParOf" srcId="{DF58FBD9-E973-454A-9C22-D5822278426A}" destId="{3E27307D-0DD3-4676-B51C-CBD5005B6BF8}" srcOrd="1" destOrd="0" presId="urn:microsoft.com/office/officeart/2005/8/layout/pyramid2"/>
    <dgm:cxn modelId="{414B5BBB-1F79-4793-941F-657FE22EBA09}" type="presParOf" srcId="{DF58FBD9-E973-454A-9C22-D5822278426A}" destId="{7EF11E5C-405E-4E49-A310-F16082A127B8}" srcOrd="2" destOrd="0" presId="urn:microsoft.com/office/officeart/2005/8/layout/pyramid2"/>
    <dgm:cxn modelId="{8BC17C2A-21C2-476F-967B-82F586D2D88D}" type="presParOf" srcId="{DF58FBD9-E973-454A-9C22-D5822278426A}" destId="{146A754D-7C00-4AA8-9BCA-B40156C342BF}" srcOrd="3" destOrd="0" presId="urn:microsoft.com/office/officeart/2005/8/layout/pyramid2"/>
    <dgm:cxn modelId="{D604F062-914F-4110-9440-CD20A796A123}" type="presParOf" srcId="{DF58FBD9-E973-454A-9C22-D5822278426A}" destId="{7EFC6938-4E94-4132-90E8-FF4519844181}" srcOrd="4" destOrd="0" presId="urn:microsoft.com/office/officeart/2005/8/layout/pyramid2"/>
    <dgm:cxn modelId="{A695AA4B-AD8D-4258-8E23-0A6A1F976BAB}" type="presParOf" srcId="{DF58FBD9-E973-454A-9C22-D5822278426A}" destId="{09D50195-198F-4F30-BEAC-9EE2FF4337E2}" srcOrd="5" destOrd="0" presId="urn:microsoft.com/office/officeart/2005/8/layout/pyramid2"/>
    <dgm:cxn modelId="{BD830077-A1C4-4C67-A264-3CE9BA1A83F3}" type="presParOf" srcId="{DF58FBD9-E973-454A-9C22-D5822278426A}" destId="{4C0CC2D4-E826-4482-AD0C-433B0CD2FB61}" srcOrd="6" destOrd="0" presId="urn:microsoft.com/office/officeart/2005/8/layout/pyramid2"/>
    <dgm:cxn modelId="{16D97770-F70D-4CA1-90F7-3DC596589986}" type="presParOf" srcId="{DF58FBD9-E973-454A-9C22-D5822278426A}" destId="{67B10CD8-DB4D-4DF9-B411-24AEDCA9AD64}" srcOrd="7" destOrd="0" presId="urn:microsoft.com/office/officeart/2005/8/layout/pyramid2"/>
    <dgm:cxn modelId="{C8E96DF9-8B80-4105-BDA6-A0797B3F900D}" type="presParOf" srcId="{DF58FBD9-E973-454A-9C22-D5822278426A}" destId="{DEAA5F16-19EF-4CA0-B828-D0ABB80FDD22}" srcOrd="8" destOrd="0" presId="urn:microsoft.com/office/officeart/2005/8/layout/pyramid2"/>
    <dgm:cxn modelId="{2287AC9F-7537-4B98-8DE2-E9AD1FD0EB99}" type="presParOf" srcId="{DF58FBD9-E973-454A-9C22-D5822278426A}" destId="{BA2B04F9-4E49-4B8D-BDF3-528B94E46DCC}" srcOrd="9" destOrd="0" presId="urn:microsoft.com/office/officeart/2005/8/layout/pyramid2"/>
    <dgm:cxn modelId="{AFCC9E67-F39A-4B9A-9F64-D7365CF71E7D}" type="presParOf" srcId="{DF58FBD9-E973-454A-9C22-D5822278426A}" destId="{3D6556F0-1592-44C4-9436-E082E940C446}" srcOrd="10" destOrd="0" presId="urn:microsoft.com/office/officeart/2005/8/layout/pyramid2"/>
    <dgm:cxn modelId="{FFFFBC5A-E602-493D-A1B1-67473A258746}" type="presParOf" srcId="{DF58FBD9-E973-454A-9C22-D5822278426A}" destId="{D0407B95-0A55-4812-A4ED-6B13E0DCF52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569C7-CEDE-4C4F-90C3-1D560279E844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9C8E97-71A0-437B-9851-BAAD8B237125}">
      <dgm:prSet phldrT="[Текст]"/>
      <dgm:spPr/>
      <dgm:t>
        <a:bodyPr/>
        <a:lstStyle/>
        <a:p>
          <a:r>
            <a:rPr kumimoji="0" lang="uk-UA" b="1" i="0" u="none" strike="noStrike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взаємопов'язаність конкретних і </a:t>
          </a:r>
        </a:p>
        <a:p>
          <a:pPr rtl="0"/>
          <a:r>
            <a:rPr kumimoji="0" lang="uk-UA" b="1" i="0" u="none" strike="noStrike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перспективних пізнавальних</a:t>
          </a:r>
        </a:p>
        <a:p>
          <a:pPr rtl="0"/>
          <a:r>
            <a:rPr kumimoji="0" lang="uk-UA" b="1" i="0" u="none" strike="noStrike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завдань</a:t>
          </a:r>
          <a:endParaRPr lang="ru-RU" dirty="0"/>
        </a:p>
      </dgm:t>
    </dgm:pt>
    <dgm:pt modelId="{EF5A646E-18E8-42DF-B69D-4517A5D64F43}" type="parTrans" cxnId="{BA85AF6C-A878-4701-9BC6-DFD87FFF2F05}">
      <dgm:prSet/>
      <dgm:spPr/>
      <dgm:t>
        <a:bodyPr/>
        <a:lstStyle/>
        <a:p>
          <a:endParaRPr lang="ru-RU"/>
        </a:p>
      </dgm:t>
    </dgm:pt>
    <dgm:pt modelId="{5B606B64-851D-4927-A13A-2EF08ABC7F71}" type="sibTrans" cxnId="{BA85AF6C-A878-4701-9BC6-DFD87FFF2F05}">
      <dgm:prSet/>
      <dgm:spPr/>
      <dgm:t>
        <a:bodyPr/>
        <a:lstStyle/>
        <a:p>
          <a:endParaRPr lang="ru-RU"/>
        </a:p>
      </dgm:t>
    </dgm:pt>
    <dgm:pt modelId="{F9323F0B-B521-44E7-9441-66A5F04A7F92}">
      <dgm:prSet phldrT="[Текст]"/>
      <dgm:spPr/>
      <dgm:t>
        <a:bodyPr/>
        <a:lstStyle/>
        <a:p>
          <a:r>
            <a:rPr kumimoji="0" lang="uk-UA" b="1" i="0" u="none" strike="noStrike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розв'язання окресленого кола </a:t>
          </a:r>
        </a:p>
        <a:p>
          <a:pPr rtl="0"/>
          <a:r>
            <a:rPr kumimoji="0" lang="uk-UA" b="1" i="0" u="none" strike="noStrike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завдань,  які можна виконати тільки </a:t>
          </a:r>
        </a:p>
        <a:p>
          <a:pPr rtl="0"/>
          <a:r>
            <a:rPr kumimoji="0" lang="uk-UA" b="1" i="0" u="none" strike="noStrike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інтегруванням</a:t>
          </a:r>
          <a:endParaRPr lang="ru-RU" dirty="0"/>
        </a:p>
      </dgm:t>
    </dgm:pt>
    <dgm:pt modelId="{905E4498-4E95-4F92-9481-9A4963C23D32}" type="parTrans" cxnId="{62F011E4-9B95-434E-A81A-C5453863DC1F}">
      <dgm:prSet/>
      <dgm:spPr/>
      <dgm:t>
        <a:bodyPr/>
        <a:lstStyle/>
        <a:p>
          <a:endParaRPr lang="ru-RU"/>
        </a:p>
      </dgm:t>
    </dgm:pt>
    <dgm:pt modelId="{9D5CA679-6F50-4ADD-A657-25222CD1BAFC}" type="sibTrans" cxnId="{62F011E4-9B95-434E-A81A-C5453863DC1F}">
      <dgm:prSet/>
      <dgm:spPr/>
      <dgm:t>
        <a:bodyPr/>
        <a:lstStyle/>
        <a:p>
          <a:endParaRPr lang="ru-RU"/>
        </a:p>
      </dgm:t>
    </dgm:pt>
    <dgm:pt modelId="{3765CB84-A810-4BDD-88A2-98D79BCCCE82}">
      <dgm:prSet phldrT="[Текст]"/>
      <dgm:spPr/>
      <dgm:t>
        <a:bodyPr/>
        <a:lstStyle/>
        <a:p>
          <a:r>
            <a:rPr kumimoji="0" lang="uk-UA" b="1" i="0" u="none" strike="noStrike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органічне входження в структуру</a:t>
          </a:r>
        </a:p>
        <a:p>
          <a:pPr rtl="0"/>
          <a:r>
            <a:rPr kumimoji="0" lang="uk-UA" b="1" i="0" u="none" strike="noStrike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освітнього процесу.</a:t>
          </a:r>
          <a:endParaRPr lang="ru-RU" dirty="0"/>
        </a:p>
      </dgm:t>
    </dgm:pt>
    <dgm:pt modelId="{E1F4A030-6A26-4479-85B8-CF3E797BB59B}" type="parTrans" cxnId="{3FC9C225-A35A-4C7A-8866-0B2363E730F2}">
      <dgm:prSet/>
      <dgm:spPr/>
      <dgm:t>
        <a:bodyPr/>
        <a:lstStyle/>
        <a:p>
          <a:endParaRPr lang="ru-RU"/>
        </a:p>
      </dgm:t>
    </dgm:pt>
    <dgm:pt modelId="{68C791BA-0923-44E1-9580-24319E9FBA5B}" type="sibTrans" cxnId="{3FC9C225-A35A-4C7A-8866-0B2363E730F2}">
      <dgm:prSet/>
      <dgm:spPr/>
      <dgm:t>
        <a:bodyPr/>
        <a:lstStyle/>
        <a:p>
          <a:endParaRPr lang="ru-RU"/>
        </a:p>
      </dgm:t>
    </dgm:pt>
    <dgm:pt modelId="{E4B25B75-0812-4500-8B2D-93959D3F7BDF}" type="pres">
      <dgm:prSet presAssocID="{524569C7-CEDE-4C4F-90C3-1D560279E8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1D30F-6022-42C2-8724-07A76EEDAB2E}" type="pres">
      <dgm:prSet presAssocID="{E49C8E97-71A0-437B-9851-BAAD8B2371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EE4B3-09BA-4A64-8577-5E2710856A5F}" type="pres">
      <dgm:prSet presAssocID="{5B606B64-851D-4927-A13A-2EF08ABC7F71}" presName="sibTrans" presStyleCnt="0"/>
      <dgm:spPr/>
    </dgm:pt>
    <dgm:pt modelId="{AED2BA08-E5C1-4FA2-BD89-760974393164}" type="pres">
      <dgm:prSet presAssocID="{F9323F0B-B521-44E7-9441-66A5F04A7F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4BDEF-0AB9-4489-B62D-8FB25FAD23B1}" type="pres">
      <dgm:prSet presAssocID="{9D5CA679-6F50-4ADD-A657-25222CD1BAFC}" presName="sibTrans" presStyleCnt="0"/>
      <dgm:spPr/>
    </dgm:pt>
    <dgm:pt modelId="{394A8FE1-C9C7-4408-AF9B-907745994631}" type="pres">
      <dgm:prSet presAssocID="{3765CB84-A810-4BDD-88A2-98D79BCCCE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011E4-9B95-434E-A81A-C5453863DC1F}" srcId="{524569C7-CEDE-4C4F-90C3-1D560279E844}" destId="{F9323F0B-B521-44E7-9441-66A5F04A7F92}" srcOrd="1" destOrd="0" parTransId="{905E4498-4E95-4F92-9481-9A4963C23D32}" sibTransId="{9D5CA679-6F50-4ADD-A657-25222CD1BAFC}"/>
    <dgm:cxn modelId="{9528B677-7F8F-463D-B0B4-ADB0E1A0F5DE}" type="presOf" srcId="{3765CB84-A810-4BDD-88A2-98D79BCCCE82}" destId="{394A8FE1-C9C7-4408-AF9B-907745994631}" srcOrd="0" destOrd="0" presId="urn:microsoft.com/office/officeart/2005/8/layout/hList6"/>
    <dgm:cxn modelId="{3FC9C225-A35A-4C7A-8866-0B2363E730F2}" srcId="{524569C7-CEDE-4C4F-90C3-1D560279E844}" destId="{3765CB84-A810-4BDD-88A2-98D79BCCCE82}" srcOrd="2" destOrd="0" parTransId="{E1F4A030-6A26-4479-85B8-CF3E797BB59B}" sibTransId="{68C791BA-0923-44E1-9580-24319E9FBA5B}"/>
    <dgm:cxn modelId="{9AB67A59-053E-458C-9457-6C2120378029}" type="presOf" srcId="{E49C8E97-71A0-437B-9851-BAAD8B237125}" destId="{EDF1D30F-6022-42C2-8724-07A76EEDAB2E}" srcOrd="0" destOrd="0" presId="urn:microsoft.com/office/officeart/2005/8/layout/hList6"/>
    <dgm:cxn modelId="{3193C011-5475-40AF-9899-B3DC72C2F314}" type="presOf" srcId="{524569C7-CEDE-4C4F-90C3-1D560279E844}" destId="{E4B25B75-0812-4500-8B2D-93959D3F7BDF}" srcOrd="0" destOrd="0" presId="urn:microsoft.com/office/officeart/2005/8/layout/hList6"/>
    <dgm:cxn modelId="{BA85AF6C-A878-4701-9BC6-DFD87FFF2F05}" srcId="{524569C7-CEDE-4C4F-90C3-1D560279E844}" destId="{E49C8E97-71A0-437B-9851-BAAD8B237125}" srcOrd="0" destOrd="0" parTransId="{EF5A646E-18E8-42DF-B69D-4517A5D64F43}" sibTransId="{5B606B64-851D-4927-A13A-2EF08ABC7F71}"/>
    <dgm:cxn modelId="{0A636ADE-5E51-4372-BB02-C507F294C670}" type="presOf" srcId="{F9323F0B-B521-44E7-9441-66A5F04A7F92}" destId="{AED2BA08-E5C1-4FA2-BD89-760974393164}" srcOrd="0" destOrd="0" presId="urn:microsoft.com/office/officeart/2005/8/layout/hList6"/>
    <dgm:cxn modelId="{667F6F75-C749-40F7-B522-3B719588D3FB}" type="presParOf" srcId="{E4B25B75-0812-4500-8B2D-93959D3F7BDF}" destId="{EDF1D30F-6022-42C2-8724-07A76EEDAB2E}" srcOrd="0" destOrd="0" presId="urn:microsoft.com/office/officeart/2005/8/layout/hList6"/>
    <dgm:cxn modelId="{0B55D13B-40CA-4064-9A08-F119DCD1874D}" type="presParOf" srcId="{E4B25B75-0812-4500-8B2D-93959D3F7BDF}" destId="{0ACEE4B3-09BA-4A64-8577-5E2710856A5F}" srcOrd="1" destOrd="0" presId="urn:microsoft.com/office/officeart/2005/8/layout/hList6"/>
    <dgm:cxn modelId="{5E36383C-8710-4400-85EC-D0BB73B8F852}" type="presParOf" srcId="{E4B25B75-0812-4500-8B2D-93959D3F7BDF}" destId="{AED2BA08-E5C1-4FA2-BD89-760974393164}" srcOrd="2" destOrd="0" presId="urn:microsoft.com/office/officeart/2005/8/layout/hList6"/>
    <dgm:cxn modelId="{23D00A56-C274-437E-B3BE-2F8564A1413C}" type="presParOf" srcId="{E4B25B75-0812-4500-8B2D-93959D3F7BDF}" destId="{51E4BDEF-0AB9-4489-B62D-8FB25FAD23B1}" srcOrd="3" destOrd="0" presId="urn:microsoft.com/office/officeart/2005/8/layout/hList6"/>
    <dgm:cxn modelId="{E906864E-237E-4106-B175-26FEB48C9B68}" type="presParOf" srcId="{E4B25B75-0812-4500-8B2D-93959D3F7BDF}" destId="{394A8FE1-C9C7-4408-AF9B-907745994631}" srcOrd="4" destOrd="0" presId="urn:microsoft.com/office/officeart/2005/8/layout/hList6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5415D3-EC5B-465E-9790-6E6A3EDF9E85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559985B-DA06-4F7B-94BC-5EC37692293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uk-UA" sz="700" b="1" i="0" u="none" strike="noStrike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Аналізую річне календарне планування.</a:t>
          </a:r>
          <a:endParaRPr lang="ru-RU" sz="1800" dirty="0" smtClean="0">
            <a:solidFill>
              <a:srgbClr val="002060"/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1B5E5E08-1965-46DE-9FC7-CAC66602BFE6}" type="parTrans" cxnId="{D3CAA7FA-B425-4070-BBC0-1E96BBA574C4}">
      <dgm:prSet/>
      <dgm:spPr/>
      <dgm:t>
        <a:bodyPr/>
        <a:lstStyle/>
        <a:p>
          <a:endParaRPr lang="ru-RU"/>
        </a:p>
      </dgm:t>
    </dgm:pt>
    <dgm:pt modelId="{D2E31002-D25B-4145-9A22-D1E242D10597}" type="sibTrans" cxnId="{D3CAA7FA-B425-4070-BBC0-1E96BBA574C4}">
      <dgm:prSet/>
      <dgm:spPr/>
      <dgm:t>
        <a:bodyPr/>
        <a:lstStyle/>
        <a:p>
          <a:endParaRPr lang="ru-RU"/>
        </a:p>
      </dgm:t>
    </dgm:pt>
    <dgm:pt modelId="{C31D16DD-C41B-45A1-86B1-7490890B0F5C}">
      <dgm:prSet phldrT="[Текст]" custT="1"/>
      <dgm:spPr/>
      <dgm:t>
        <a:bodyPr/>
        <a:lstStyle/>
        <a:p>
          <a:r>
            <a:rPr kumimoji="0" lang="uk-UA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Добираю та готую дидактичний матеріал.</a:t>
          </a:r>
          <a:endParaRPr lang="ru-RU" sz="2400" dirty="0">
            <a:solidFill>
              <a:srgbClr val="002060"/>
            </a:solidFill>
          </a:endParaRPr>
        </a:p>
      </dgm:t>
    </dgm:pt>
    <dgm:pt modelId="{8E688697-6E30-4240-BBBA-C44353119C59}" type="parTrans" cxnId="{21BB7203-D894-483A-B6E9-EE898353DE22}">
      <dgm:prSet/>
      <dgm:spPr/>
      <dgm:t>
        <a:bodyPr/>
        <a:lstStyle/>
        <a:p>
          <a:endParaRPr lang="ru-RU"/>
        </a:p>
      </dgm:t>
    </dgm:pt>
    <dgm:pt modelId="{C965C221-8928-4FAA-8346-8C02838A2D13}" type="sibTrans" cxnId="{21BB7203-D894-483A-B6E9-EE898353DE22}">
      <dgm:prSet/>
      <dgm:spPr/>
      <dgm:t>
        <a:bodyPr/>
        <a:lstStyle/>
        <a:p>
          <a:endParaRPr lang="ru-RU"/>
        </a:p>
      </dgm:t>
    </dgm:pt>
    <dgm:pt modelId="{ECFD529F-76B1-4BBD-8C98-866E4422CB2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uk-UA" sz="400" b="1" i="0" u="none" strike="noStrike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Зіставляю матеріал навчальних програм і предметів для виявлення можливих варіантів  побудови інтегрованих уроків.</a:t>
          </a:r>
          <a:endParaRPr kumimoji="0" lang="ru-RU" sz="2400" b="1" i="0" u="none" strike="noStrike" cap="none" normalizeH="0" baseline="0" dirty="0" smtClean="0">
            <a:ln/>
            <a:solidFill>
              <a:srgbClr val="002060"/>
            </a:solidFill>
            <a:effectLst/>
            <a:latin typeface="Arial Narrow" pitchFamily="34" charset="0"/>
            <a:cs typeface="Arial" pitchFamily="34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dirty="0"/>
        </a:p>
      </dgm:t>
    </dgm:pt>
    <dgm:pt modelId="{F43E54E9-9847-46B6-ABF5-392834412E02}" type="parTrans" cxnId="{94EC0AA9-A69B-4046-8D9E-71A01EFFC602}">
      <dgm:prSet/>
      <dgm:spPr/>
      <dgm:t>
        <a:bodyPr/>
        <a:lstStyle/>
        <a:p>
          <a:endParaRPr lang="ru-RU"/>
        </a:p>
      </dgm:t>
    </dgm:pt>
    <dgm:pt modelId="{12502F3C-D2B2-4F66-B2B1-5D8907659F2B}" type="sibTrans" cxnId="{94EC0AA9-A69B-4046-8D9E-71A01EFFC602}">
      <dgm:prSet/>
      <dgm:spPr/>
      <dgm:t>
        <a:bodyPr/>
        <a:lstStyle/>
        <a:p>
          <a:endParaRPr lang="ru-RU"/>
        </a:p>
      </dgm:t>
    </dgm:pt>
    <dgm:pt modelId="{875E3241-E184-420C-8BB6-E12262CE6396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uk-UA" sz="700" b="1" i="0" u="none" strike="noStrike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Обдумую та формую загальні поняття, узгоджую час їх вивчення.</a:t>
          </a:r>
          <a:endParaRPr kumimoji="0" lang="ru-RU" sz="2400" b="1" i="0" u="none" strike="noStrike" cap="none" normalizeH="0" baseline="0" dirty="0" smtClean="0">
            <a:ln/>
            <a:solidFill>
              <a:srgbClr val="002060"/>
            </a:solidFill>
            <a:effectLst/>
            <a:latin typeface="Arial Narrow" pitchFamily="34" charset="0"/>
            <a:cs typeface="Arial" pitchFamily="34" charset="0"/>
          </a:endParaRPr>
        </a:p>
        <a:p>
          <a:pPr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700" b="1" i="0" u="none" strike="noStrike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</dgm:t>
    </dgm:pt>
    <dgm:pt modelId="{C94F8E59-7EA7-4350-9487-68F0CB39CBE2}" type="parTrans" cxnId="{49494A36-ECD8-43D8-9167-3A898FC27C6E}">
      <dgm:prSet/>
      <dgm:spPr/>
      <dgm:t>
        <a:bodyPr/>
        <a:lstStyle/>
        <a:p>
          <a:endParaRPr lang="ru-RU"/>
        </a:p>
      </dgm:t>
    </dgm:pt>
    <dgm:pt modelId="{BF5C53D1-20FA-41BF-BCC6-F8CAA1EDD4B2}" type="sibTrans" cxnId="{49494A36-ECD8-43D8-9167-3A898FC27C6E}">
      <dgm:prSet/>
      <dgm:spPr/>
      <dgm:t>
        <a:bodyPr/>
        <a:lstStyle/>
        <a:p>
          <a:endParaRPr lang="ru-RU"/>
        </a:p>
      </dgm:t>
    </dgm:pt>
    <dgm:pt modelId="{4B6DF766-2A09-436A-AEE2-19D3EF1BE13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uk-UA" sz="900" b="1" i="0" u="none" strike="noStrike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Обираю форми та методи </a:t>
          </a:r>
          <a:r>
            <a:rPr kumimoji="0" lang="uk-UA" sz="2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реалізацїї</a:t>
          </a:r>
          <a:r>
            <a:rPr kumimoji="0" lang="uk-UA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 навчального матеріалу, планую тематику, «конструюю» заняття.</a:t>
          </a:r>
          <a:endParaRPr kumimoji="0" lang="ru-RU" sz="2400" b="1" i="0" u="none" strike="noStrike" cap="none" normalizeH="0" baseline="0" dirty="0" smtClean="0">
            <a:ln/>
            <a:solidFill>
              <a:srgbClr val="002060"/>
            </a:solidFill>
            <a:effectLst/>
            <a:latin typeface="Arial Narrow" pitchFamily="34" charset="0"/>
            <a:cs typeface="Arial" pitchFamily="34" charset="0"/>
          </a:endParaRPr>
        </a:p>
        <a:p>
          <a:pPr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900" b="1" i="0" u="none" strike="noStrike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</dgm:t>
    </dgm:pt>
    <dgm:pt modelId="{B2B49CAE-BAD0-4826-97E1-5F04F731F0DB}" type="parTrans" cxnId="{388F5A06-FE27-460B-AA9B-1305261BB59C}">
      <dgm:prSet/>
      <dgm:spPr/>
      <dgm:t>
        <a:bodyPr/>
        <a:lstStyle/>
        <a:p>
          <a:endParaRPr lang="ru-RU"/>
        </a:p>
      </dgm:t>
    </dgm:pt>
    <dgm:pt modelId="{00234E15-25A4-461E-B167-E15305EEAFFF}" type="sibTrans" cxnId="{388F5A06-FE27-460B-AA9B-1305261BB59C}">
      <dgm:prSet/>
      <dgm:spPr/>
      <dgm:t>
        <a:bodyPr/>
        <a:lstStyle/>
        <a:p>
          <a:endParaRPr lang="ru-RU"/>
        </a:p>
      </dgm:t>
    </dgm:pt>
    <dgm:pt modelId="{D8CC438F-A284-46CC-B641-299CF8FAC43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uk-UA" sz="900" b="1" i="0" u="none" strike="noStrike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Ретельно добираю оптимальне навантаження учнів різноманітними видами діяльності під час уроку.</a:t>
          </a:r>
          <a:endParaRPr kumimoji="0" lang="ru-RU" sz="2000" b="1" i="0" u="none" strike="noStrike" cap="none" normalizeH="0" baseline="0" dirty="0" smtClean="0">
            <a:ln/>
            <a:solidFill>
              <a:srgbClr val="002060"/>
            </a:solidFill>
            <a:effectLst/>
            <a:latin typeface="Arial Narrow" pitchFamily="34" charset="0"/>
            <a:cs typeface="Arial" pitchFamily="34" charset="0"/>
          </a:endParaRPr>
        </a:p>
        <a:p>
          <a:pPr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900" b="1" i="0" u="none" strike="noStrike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</dgm:t>
    </dgm:pt>
    <dgm:pt modelId="{342CDA5F-5530-49CA-9298-016B596E55F4}" type="parTrans" cxnId="{D1678725-5C56-40D5-9C04-B248E3181414}">
      <dgm:prSet/>
      <dgm:spPr/>
      <dgm:t>
        <a:bodyPr/>
        <a:lstStyle/>
        <a:p>
          <a:endParaRPr lang="ru-RU"/>
        </a:p>
      </dgm:t>
    </dgm:pt>
    <dgm:pt modelId="{DF58CFDB-425E-42BB-AE16-9369B5FA1636}" type="sibTrans" cxnId="{D1678725-5C56-40D5-9C04-B248E3181414}">
      <dgm:prSet/>
      <dgm:spPr/>
      <dgm:t>
        <a:bodyPr/>
        <a:lstStyle/>
        <a:p>
          <a:endParaRPr lang="ru-RU"/>
        </a:p>
      </dgm:t>
    </dgm:pt>
    <dgm:pt modelId="{0A100431-F043-4634-9C25-1E09D11D9FBD}" type="pres">
      <dgm:prSet presAssocID="{D15415D3-EC5B-465E-9790-6E6A3EDF9E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00D049-764B-49A1-8DA8-240A73D49755}" type="pres">
      <dgm:prSet presAssocID="{C559985B-DA06-4F7B-94BC-5EC376922937}" presName="parentLin" presStyleCnt="0"/>
      <dgm:spPr/>
    </dgm:pt>
    <dgm:pt modelId="{DBF5C480-66ED-4F95-B7EF-BAE4DCD40C72}" type="pres">
      <dgm:prSet presAssocID="{C559985B-DA06-4F7B-94BC-5EC37692293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83F2B7A-236D-456A-BFAE-260643B12144}" type="pres">
      <dgm:prSet presAssocID="{C559985B-DA06-4F7B-94BC-5EC376922937}" presName="parentText" presStyleLbl="node1" presStyleIdx="0" presStyleCnt="6" custScaleY="145055" custLinFactNeighborX="-32203" custLinFactNeighborY="-44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BA934-6809-4472-9ED0-2D28BC8878D3}" type="pres">
      <dgm:prSet presAssocID="{C559985B-DA06-4F7B-94BC-5EC376922937}" presName="negativeSpace" presStyleCnt="0"/>
      <dgm:spPr/>
    </dgm:pt>
    <dgm:pt modelId="{3B241DDC-D7E9-41CC-9E9D-419C2C504DDC}" type="pres">
      <dgm:prSet presAssocID="{C559985B-DA06-4F7B-94BC-5EC376922937}" presName="childText" presStyleLbl="conFgAcc1" presStyleIdx="0" presStyleCnt="6" custLinFactY="-93426" custLinFactNeighborY="-100000">
        <dgm:presLayoutVars>
          <dgm:bulletEnabled val="1"/>
        </dgm:presLayoutVars>
      </dgm:prSet>
      <dgm:spPr/>
    </dgm:pt>
    <dgm:pt modelId="{3C8D6A6A-B52A-46C3-A4C2-2A2821C5694E}" type="pres">
      <dgm:prSet presAssocID="{D2E31002-D25B-4145-9A22-D1E242D10597}" presName="spaceBetweenRectangles" presStyleCnt="0"/>
      <dgm:spPr/>
    </dgm:pt>
    <dgm:pt modelId="{171E9214-C7EA-433D-B3E9-5BCEEC4DF512}" type="pres">
      <dgm:prSet presAssocID="{ECFD529F-76B1-4BBD-8C98-866E4422CB2C}" presName="parentLin" presStyleCnt="0"/>
      <dgm:spPr/>
    </dgm:pt>
    <dgm:pt modelId="{A7A343EB-F698-4DAC-BBF5-152321480BFC}" type="pres">
      <dgm:prSet presAssocID="{ECFD529F-76B1-4BBD-8C98-866E4422CB2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9EDDDCE-DA35-41D9-8C34-0D69DA0632A5}" type="pres">
      <dgm:prSet presAssocID="{ECFD529F-76B1-4BBD-8C98-866E4422CB2C}" presName="parentText" presStyleLbl="node1" presStyleIdx="1" presStyleCnt="6" custScaleX="116349" custScaleY="301109" custLinFactNeighborX="-32137" custLinFactNeighborY="-660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6BCC5-A80D-4FEA-917E-EC084AB37E0B}" type="pres">
      <dgm:prSet presAssocID="{ECFD529F-76B1-4BBD-8C98-866E4422CB2C}" presName="negativeSpace" presStyleCnt="0"/>
      <dgm:spPr/>
    </dgm:pt>
    <dgm:pt modelId="{7B27CDD7-9F87-4BC6-8C3D-BD906EF0EDE0}" type="pres">
      <dgm:prSet presAssocID="{ECFD529F-76B1-4BBD-8C98-866E4422CB2C}" presName="childText" presStyleLbl="conFgAcc1" presStyleIdx="1" presStyleCnt="6" custLinFactY="-67403" custLinFactNeighborY="-100000">
        <dgm:presLayoutVars>
          <dgm:bulletEnabled val="1"/>
        </dgm:presLayoutVars>
      </dgm:prSet>
      <dgm:spPr/>
    </dgm:pt>
    <dgm:pt modelId="{7E2AFEE6-42BF-4CE0-9A99-BC1FCD27100F}" type="pres">
      <dgm:prSet presAssocID="{12502F3C-D2B2-4F66-B2B1-5D8907659F2B}" presName="spaceBetweenRectangles" presStyleCnt="0"/>
      <dgm:spPr/>
    </dgm:pt>
    <dgm:pt modelId="{9F436A0D-84E4-41D7-A8E2-9E09BEAC38FE}" type="pres">
      <dgm:prSet presAssocID="{875E3241-E184-420C-8BB6-E12262CE6396}" presName="parentLin" presStyleCnt="0"/>
      <dgm:spPr/>
    </dgm:pt>
    <dgm:pt modelId="{54333EFC-1E7D-4AFC-B9EA-962180DAB027}" type="pres">
      <dgm:prSet presAssocID="{875E3241-E184-420C-8BB6-E12262CE639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581E34D-731B-46BE-A519-9F2244DBF41B}" type="pres">
      <dgm:prSet presAssocID="{875E3241-E184-420C-8BB6-E12262CE6396}" presName="parentText" presStyleLbl="node1" presStyleIdx="2" presStyleCnt="6" custScaleX="125489" custScaleY="204952" custLinFactNeighborX="-32203" custLinFactNeighborY="-216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BC478-555D-4CF4-AFC2-DA60BE37178A}" type="pres">
      <dgm:prSet presAssocID="{875E3241-E184-420C-8BB6-E12262CE6396}" presName="negativeSpace" presStyleCnt="0"/>
      <dgm:spPr/>
    </dgm:pt>
    <dgm:pt modelId="{BE75E1A7-11D7-4426-851F-46546361B382}" type="pres">
      <dgm:prSet presAssocID="{875E3241-E184-420C-8BB6-E12262CE6396}" presName="childText" presStyleLbl="conFgAcc1" presStyleIdx="2" presStyleCnt="6" custLinFactY="-32647" custLinFactNeighborY="-100000">
        <dgm:presLayoutVars>
          <dgm:bulletEnabled val="1"/>
        </dgm:presLayoutVars>
      </dgm:prSet>
      <dgm:spPr/>
    </dgm:pt>
    <dgm:pt modelId="{B733BCE0-5A72-4299-BB58-894C889B5FDD}" type="pres">
      <dgm:prSet presAssocID="{BF5C53D1-20FA-41BF-BCC6-F8CAA1EDD4B2}" presName="spaceBetweenRectangles" presStyleCnt="0"/>
      <dgm:spPr/>
    </dgm:pt>
    <dgm:pt modelId="{9D468CDC-D71F-4A64-A9DE-903F947A95A3}" type="pres">
      <dgm:prSet presAssocID="{4B6DF766-2A09-436A-AEE2-19D3EF1BE137}" presName="parentLin" presStyleCnt="0"/>
      <dgm:spPr/>
    </dgm:pt>
    <dgm:pt modelId="{B4D94919-4CBD-4DC9-BBC9-48B8BCA185AA}" type="pres">
      <dgm:prSet presAssocID="{4B6DF766-2A09-436A-AEE2-19D3EF1BE13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9779A1B-A881-4C59-ADCA-4CF623171411}" type="pres">
      <dgm:prSet presAssocID="{4B6DF766-2A09-436A-AEE2-19D3EF1BE137}" presName="parentText" presStyleLbl="node1" presStyleIdx="3" presStyleCnt="6" custScaleX="125460" custScaleY="305245" custLinFactNeighborX="-32137" custLinFactNeighborY="-36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7E5D7-BD40-4D2C-AC61-937CFADCC5B6}" type="pres">
      <dgm:prSet presAssocID="{4B6DF766-2A09-436A-AEE2-19D3EF1BE137}" presName="negativeSpace" presStyleCnt="0"/>
      <dgm:spPr/>
    </dgm:pt>
    <dgm:pt modelId="{1F0A9185-B348-4187-B1B1-B1CD6E3A8FCE}" type="pres">
      <dgm:prSet presAssocID="{4B6DF766-2A09-436A-AEE2-19D3EF1BE137}" presName="childText" presStyleLbl="conFgAcc1" presStyleIdx="3" presStyleCnt="6" custLinFactY="-15018" custLinFactNeighborY="-100000">
        <dgm:presLayoutVars>
          <dgm:bulletEnabled val="1"/>
        </dgm:presLayoutVars>
      </dgm:prSet>
      <dgm:spPr/>
    </dgm:pt>
    <dgm:pt modelId="{41F37B26-5F6F-4346-B2A6-E01045BEC1A0}" type="pres">
      <dgm:prSet presAssocID="{00234E15-25A4-461E-B167-E15305EEAFFF}" presName="spaceBetweenRectangles" presStyleCnt="0"/>
      <dgm:spPr/>
    </dgm:pt>
    <dgm:pt modelId="{F4BEF8EB-0900-44CE-AF04-D38135DD8314}" type="pres">
      <dgm:prSet presAssocID="{D8CC438F-A284-46CC-B641-299CF8FAC43F}" presName="parentLin" presStyleCnt="0"/>
      <dgm:spPr/>
    </dgm:pt>
    <dgm:pt modelId="{6A4782AD-B514-4606-94EA-8B8C6CCE4EE4}" type="pres">
      <dgm:prSet presAssocID="{D8CC438F-A284-46CC-B641-299CF8FAC43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2C150ED-B072-42FE-A0C8-B1D5A0CFABCF}" type="pres">
      <dgm:prSet presAssocID="{D8CC438F-A284-46CC-B641-299CF8FAC43F}" presName="parentText" presStyleLbl="node1" presStyleIdx="4" presStyleCnt="6" custScaleX="113646" custScaleY="248353" custLinFactNeighborX="-32203" custLinFactNeighborY="39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97276-09B8-4257-9D58-BFADC886840B}" type="pres">
      <dgm:prSet presAssocID="{D8CC438F-A284-46CC-B641-299CF8FAC43F}" presName="negativeSpace" presStyleCnt="0"/>
      <dgm:spPr/>
    </dgm:pt>
    <dgm:pt modelId="{2AF658FF-1577-4B3F-BEB2-071560715D64}" type="pres">
      <dgm:prSet presAssocID="{D8CC438F-A284-46CC-B641-299CF8FAC43F}" presName="childText" presStyleLbl="conFgAcc1" presStyleIdx="4" presStyleCnt="6">
        <dgm:presLayoutVars>
          <dgm:bulletEnabled val="1"/>
        </dgm:presLayoutVars>
      </dgm:prSet>
      <dgm:spPr/>
    </dgm:pt>
    <dgm:pt modelId="{010C5D08-0CEF-407A-88E1-3633BF47F369}" type="pres">
      <dgm:prSet presAssocID="{DF58CFDB-425E-42BB-AE16-9369B5FA1636}" presName="spaceBetweenRectangles" presStyleCnt="0"/>
      <dgm:spPr/>
    </dgm:pt>
    <dgm:pt modelId="{04D8CEE5-83DD-441C-83C4-BD3E46197A81}" type="pres">
      <dgm:prSet presAssocID="{C31D16DD-C41B-45A1-86B1-7490890B0F5C}" presName="parentLin" presStyleCnt="0"/>
      <dgm:spPr/>
    </dgm:pt>
    <dgm:pt modelId="{A9951ECB-6012-46E5-90B3-E0A09701DA4E}" type="pres">
      <dgm:prSet presAssocID="{C31D16DD-C41B-45A1-86B1-7490890B0F5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7413DB6-DDAF-4316-940E-5D6FAB8B86AB}" type="pres">
      <dgm:prSet presAssocID="{C31D16DD-C41B-45A1-86B1-7490890B0F5C}" presName="parentText" presStyleLbl="node1" presStyleIdx="5" presStyleCnt="6" custScaleX="111138" custScaleY="159392" custLinFactNeighborX="-32203" custLinFactNeighborY="12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ECF41-EEDC-4E7F-BE38-8E76858FD7E3}" type="pres">
      <dgm:prSet presAssocID="{C31D16DD-C41B-45A1-86B1-7490890B0F5C}" presName="negativeSpace" presStyleCnt="0"/>
      <dgm:spPr/>
    </dgm:pt>
    <dgm:pt modelId="{ABBE73C4-0C98-41AF-8E4D-4AB415CB011B}" type="pres">
      <dgm:prSet presAssocID="{C31D16DD-C41B-45A1-86B1-7490890B0F5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FBED850-78EE-4AF9-9924-2237DE9280CF}" type="presOf" srcId="{C559985B-DA06-4F7B-94BC-5EC376922937}" destId="{283F2B7A-236D-456A-BFAE-260643B12144}" srcOrd="1" destOrd="0" presId="urn:microsoft.com/office/officeart/2005/8/layout/list1"/>
    <dgm:cxn modelId="{94EC0AA9-A69B-4046-8D9E-71A01EFFC602}" srcId="{D15415D3-EC5B-465E-9790-6E6A3EDF9E85}" destId="{ECFD529F-76B1-4BBD-8C98-866E4422CB2C}" srcOrd="1" destOrd="0" parTransId="{F43E54E9-9847-46B6-ABF5-392834412E02}" sibTransId="{12502F3C-D2B2-4F66-B2B1-5D8907659F2B}"/>
    <dgm:cxn modelId="{21BB7203-D894-483A-B6E9-EE898353DE22}" srcId="{D15415D3-EC5B-465E-9790-6E6A3EDF9E85}" destId="{C31D16DD-C41B-45A1-86B1-7490890B0F5C}" srcOrd="5" destOrd="0" parTransId="{8E688697-6E30-4240-BBBA-C44353119C59}" sibTransId="{C965C221-8928-4FAA-8346-8C02838A2D13}"/>
    <dgm:cxn modelId="{F7705F04-7D1D-44A6-B7C9-1044892E41E4}" type="presOf" srcId="{D8CC438F-A284-46CC-B641-299CF8FAC43F}" destId="{92C150ED-B072-42FE-A0C8-B1D5A0CFABCF}" srcOrd="1" destOrd="0" presId="urn:microsoft.com/office/officeart/2005/8/layout/list1"/>
    <dgm:cxn modelId="{E8E74118-370F-414F-818D-17A365E92145}" type="presOf" srcId="{ECFD529F-76B1-4BBD-8C98-866E4422CB2C}" destId="{A7A343EB-F698-4DAC-BBF5-152321480BFC}" srcOrd="0" destOrd="0" presId="urn:microsoft.com/office/officeart/2005/8/layout/list1"/>
    <dgm:cxn modelId="{218AEA28-879E-4F7A-8FA0-20492EDBDD8D}" type="presOf" srcId="{C31D16DD-C41B-45A1-86B1-7490890B0F5C}" destId="{D7413DB6-DDAF-4316-940E-5D6FAB8B86AB}" srcOrd="1" destOrd="0" presId="urn:microsoft.com/office/officeart/2005/8/layout/list1"/>
    <dgm:cxn modelId="{49494A36-ECD8-43D8-9167-3A898FC27C6E}" srcId="{D15415D3-EC5B-465E-9790-6E6A3EDF9E85}" destId="{875E3241-E184-420C-8BB6-E12262CE6396}" srcOrd="2" destOrd="0" parTransId="{C94F8E59-7EA7-4350-9487-68F0CB39CBE2}" sibTransId="{BF5C53D1-20FA-41BF-BCC6-F8CAA1EDD4B2}"/>
    <dgm:cxn modelId="{388F5A06-FE27-460B-AA9B-1305261BB59C}" srcId="{D15415D3-EC5B-465E-9790-6E6A3EDF9E85}" destId="{4B6DF766-2A09-436A-AEE2-19D3EF1BE137}" srcOrd="3" destOrd="0" parTransId="{B2B49CAE-BAD0-4826-97E1-5F04F731F0DB}" sibTransId="{00234E15-25A4-461E-B167-E15305EEAFFF}"/>
    <dgm:cxn modelId="{D3CAA7FA-B425-4070-BBC0-1E96BBA574C4}" srcId="{D15415D3-EC5B-465E-9790-6E6A3EDF9E85}" destId="{C559985B-DA06-4F7B-94BC-5EC376922937}" srcOrd="0" destOrd="0" parTransId="{1B5E5E08-1965-46DE-9FC7-CAC66602BFE6}" sibTransId="{D2E31002-D25B-4145-9A22-D1E242D10597}"/>
    <dgm:cxn modelId="{766EC2B5-96AF-43C6-8EA2-B7DE2888DC21}" type="presOf" srcId="{C559985B-DA06-4F7B-94BC-5EC376922937}" destId="{DBF5C480-66ED-4F95-B7EF-BAE4DCD40C72}" srcOrd="0" destOrd="0" presId="urn:microsoft.com/office/officeart/2005/8/layout/list1"/>
    <dgm:cxn modelId="{D1678725-5C56-40D5-9C04-B248E3181414}" srcId="{D15415D3-EC5B-465E-9790-6E6A3EDF9E85}" destId="{D8CC438F-A284-46CC-B641-299CF8FAC43F}" srcOrd="4" destOrd="0" parTransId="{342CDA5F-5530-49CA-9298-016B596E55F4}" sibTransId="{DF58CFDB-425E-42BB-AE16-9369B5FA1636}"/>
    <dgm:cxn modelId="{47108FD5-A81C-428A-8605-A455BE4E84D5}" type="presOf" srcId="{D8CC438F-A284-46CC-B641-299CF8FAC43F}" destId="{6A4782AD-B514-4606-94EA-8B8C6CCE4EE4}" srcOrd="0" destOrd="0" presId="urn:microsoft.com/office/officeart/2005/8/layout/list1"/>
    <dgm:cxn modelId="{F2C99110-A258-4CB8-A464-475FAD8EBE48}" type="presOf" srcId="{4B6DF766-2A09-436A-AEE2-19D3EF1BE137}" destId="{A9779A1B-A881-4C59-ADCA-4CF623171411}" srcOrd="1" destOrd="0" presId="urn:microsoft.com/office/officeart/2005/8/layout/list1"/>
    <dgm:cxn modelId="{9FF9E59E-D24C-4B60-AC99-2D8A60A3BE70}" type="presOf" srcId="{ECFD529F-76B1-4BBD-8C98-866E4422CB2C}" destId="{69EDDDCE-DA35-41D9-8C34-0D69DA0632A5}" srcOrd="1" destOrd="0" presId="urn:microsoft.com/office/officeart/2005/8/layout/list1"/>
    <dgm:cxn modelId="{58D32C47-900F-41CF-9591-A7CEDC13BDE6}" type="presOf" srcId="{875E3241-E184-420C-8BB6-E12262CE6396}" destId="{2581E34D-731B-46BE-A519-9F2244DBF41B}" srcOrd="1" destOrd="0" presId="urn:microsoft.com/office/officeart/2005/8/layout/list1"/>
    <dgm:cxn modelId="{E0924AB5-FAE3-4F6D-88E2-7020C04F5D63}" type="presOf" srcId="{C31D16DD-C41B-45A1-86B1-7490890B0F5C}" destId="{A9951ECB-6012-46E5-90B3-E0A09701DA4E}" srcOrd="0" destOrd="0" presId="urn:microsoft.com/office/officeart/2005/8/layout/list1"/>
    <dgm:cxn modelId="{080FCF87-9CEA-4D37-9E7E-F617DF9D081B}" type="presOf" srcId="{D15415D3-EC5B-465E-9790-6E6A3EDF9E85}" destId="{0A100431-F043-4634-9C25-1E09D11D9FBD}" srcOrd="0" destOrd="0" presId="urn:microsoft.com/office/officeart/2005/8/layout/list1"/>
    <dgm:cxn modelId="{9E6DE385-0E70-4147-A1BC-7B826FA06C85}" type="presOf" srcId="{4B6DF766-2A09-436A-AEE2-19D3EF1BE137}" destId="{B4D94919-4CBD-4DC9-BBC9-48B8BCA185AA}" srcOrd="0" destOrd="0" presId="urn:microsoft.com/office/officeart/2005/8/layout/list1"/>
    <dgm:cxn modelId="{3393C79C-A78A-4E44-AA09-0B2C2E305353}" type="presOf" srcId="{875E3241-E184-420C-8BB6-E12262CE6396}" destId="{54333EFC-1E7D-4AFC-B9EA-962180DAB027}" srcOrd="0" destOrd="0" presId="urn:microsoft.com/office/officeart/2005/8/layout/list1"/>
    <dgm:cxn modelId="{60694ABE-4FCB-4D44-8F88-86DA13A88EDD}" type="presParOf" srcId="{0A100431-F043-4634-9C25-1E09D11D9FBD}" destId="{C000D049-764B-49A1-8DA8-240A73D49755}" srcOrd="0" destOrd="0" presId="urn:microsoft.com/office/officeart/2005/8/layout/list1"/>
    <dgm:cxn modelId="{C88F4604-4C94-48CC-8036-6AC80458CB47}" type="presParOf" srcId="{C000D049-764B-49A1-8DA8-240A73D49755}" destId="{DBF5C480-66ED-4F95-B7EF-BAE4DCD40C72}" srcOrd="0" destOrd="0" presId="urn:microsoft.com/office/officeart/2005/8/layout/list1"/>
    <dgm:cxn modelId="{4E77625B-7C62-481A-A629-378B286C755D}" type="presParOf" srcId="{C000D049-764B-49A1-8DA8-240A73D49755}" destId="{283F2B7A-236D-456A-BFAE-260643B12144}" srcOrd="1" destOrd="0" presId="urn:microsoft.com/office/officeart/2005/8/layout/list1"/>
    <dgm:cxn modelId="{37017833-D145-4551-92F4-BC18AB5DD33B}" type="presParOf" srcId="{0A100431-F043-4634-9C25-1E09D11D9FBD}" destId="{A5FBA934-6809-4472-9ED0-2D28BC8878D3}" srcOrd="1" destOrd="0" presId="urn:microsoft.com/office/officeart/2005/8/layout/list1"/>
    <dgm:cxn modelId="{A25EA957-6C08-4A03-AA9F-6750501DE4B3}" type="presParOf" srcId="{0A100431-F043-4634-9C25-1E09D11D9FBD}" destId="{3B241DDC-D7E9-41CC-9E9D-419C2C504DDC}" srcOrd="2" destOrd="0" presId="urn:microsoft.com/office/officeart/2005/8/layout/list1"/>
    <dgm:cxn modelId="{68ED1B3E-4DB7-4FCA-8114-66929269C71E}" type="presParOf" srcId="{0A100431-F043-4634-9C25-1E09D11D9FBD}" destId="{3C8D6A6A-B52A-46C3-A4C2-2A2821C5694E}" srcOrd="3" destOrd="0" presId="urn:microsoft.com/office/officeart/2005/8/layout/list1"/>
    <dgm:cxn modelId="{94C0D93B-90EA-479C-81FB-9CF3E9A1B4F8}" type="presParOf" srcId="{0A100431-F043-4634-9C25-1E09D11D9FBD}" destId="{171E9214-C7EA-433D-B3E9-5BCEEC4DF512}" srcOrd="4" destOrd="0" presId="urn:microsoft.com/office/officeart/2005/8/layout/list1"/>
    <dgm:cxn modelId="{DE9698CB-B131-40CB-9C35-8327D0CC8B57}" type="presParOf" srcId="{171E9214-C7EA-433D-B3E9-5BCEEC4DF512}" destId="{A7A343EB-F698-4DAC-BBF5-152321480BFC}" srcOrd="0" destOrd="0" presId="urn:microsoft.com/office/officeart/2005/8/layout/list1"/>
    <dgm:cxn modelId="{6F2594BF-DFFC-4E96-A53D-EF6D2A03B80E}" type="presParOf" srcId="{171E9214-C7EA-433D-B3E9-5BCEEC4DF512}" destId="{69EDDDCE-DA35-41D9-8C34-0D69DA0632A5}" srcOrd="1" destOrd="0" presId="urn:microsoft.com/office/officeart/2005/8/layout/list1"/>
    <dgm:cxn modelId="{2F223227-A520-43E3-8D0C-6EE62E848102}" type="presParOf" srcId="{0A100431-F043-4634-9C25-1E09D11D9FBD}" destId="{AD96BCC5-A80D-4FEA-917E-EC084AB37E0B}" srcOrd="5" destOrd="0" presId="urn:microsoft.com/office/officeart/2005/8/layout/list1"/>
    <dgm:cxn modelId="{2CB4B1B3-4007-41C4-99B8-5F632E4C4F63}" type="presParOf" srcId="{0A100431-F043-4634-9C25-1E09D11D9FBD}" destId="{7B27CDD7-9F87-4BC6-8C3D-BD906EF0EDE0}" srcOrd="6" destOrd="0" presId="urn:microsoft.com/office/officeart/2005/8/layout/list1"/>
    <dgm:cxn modelId="{FB240354-F3BC-464D-9A48-CB3A75F6BC3B}" type="presParOf" srcId="{0A100431-F043-4634-9C25-1E09D11D9FBD}" destId="{7E2AFEE6-42BF-4CE0-9A99-BC1FCD27100F}" srcOrd="7" destOrd="0" presId="urn:microsoft.com/office/officeart/2005/8/layout/list1"/>
    <dgm:cxn modelId="{BA7CC773-9AEB-47FD-A618-DFBAFAEE201A}" type="presParOf" srcId="{0A100431-F043-4634-9C25-1E09D11D9FBD}" destId="{9F436A0D-84E4-41D7-A8E2-9E09BEAC38FE}" srcOrd="8" destOrd="0" presId="urn:microsoft.com/office/officeart/2005/8/layout/list1"/>
    <dgm:cxn modelId="{3BA0227C-F3CC-43BA-A0DE-23C9A2D7F5C5}" type="presParOf" srcId="{9F436A0D-84E4-41D7-A8E2-9E09BEAC38FE}" destId="{54333EFC-1E7D-4AFC-B9EA-962180DAB027}" srcOrd="0" destOrd="0" presId="urn:microsoft.com/office/officeart/2005/8/layout/list1"/>
    <dgm:cxn modelId="{28E7D786-50A6-4F68-A8B0-C80B3393ED29}" type="presParOf" srcId="{9F436A0D-84E4-41D7-A8E2-9E09BEAC38FE}" destId="{2581E34D-731B-46BE-A519-9F2244DBF41B}" srcOrd="1" destOrd="0" presId="urn:microsoft.com/office/officeart/2005/8/layout/list1"/>
    <dgm:cxn modelId="{BBD60FC6-0AA4-410E-B03A-4B425AA8FF20}" type="presParOf" srcId="{0A100431-F043-4634-9C25-1E09D11D9FBD}" destId="{A31BC478-555D-4CF4-AFC2-DA60BE37178A}" srcOrd="9" destOrd="0" presId="urn:microsoft.com/office/officeart/2005/8/layout/list1"/>
    <dgm:cxn modelId="{8205FEC3-A000-4B7E-AA6F-D03066338D74}" type="presParOf" srcId="{0A100431-F043-4634-9C25-1E09D11D9FBD}" destId="{BE75E1A7-11D7-4426-851F-46546361B382}" srcOrd="10" destOrd="0" presId="urn:microsoft.com/office/officeart/2005/8/layout/list1"/>
    <dgm:cxn modelId="{E0785D72-B253-41E6-BC06-880DB858958C}" type="presParOf" srcId="{0A100431-F043-4634-9C25-1E09D11D9FBD}" destId="{B733BCE0-5A72-4299-BB58-894C889B5FDD}" srcOrd="11" destOrd="0" presId="urn:microsoft.com/office/officeart/2005/8/layout/list1"/>
    <dgm:cxn modelId="{BEC9C24E-DDBA-4B70-B30A-16864BB562EE}" type="presParOf" srcId="{0A100431-F043-4634-9C25-1E09D11D9FBD}" destId="{9D468CDC-D71F-4A64-A9DE-903F947A95A3}" srcOrd="12" destOrd="0" presId="urn:microsoft.com/office/officeart/2005/8/layout/list1"/>
    <dgm:cxn modelId="{8C2E1446-75E2-4DFE-A5B6-D0058229C801}" type="presParOf" srcId="{9D468CDC-D71F-4A64-A9DE-903F947A95A3}" destId="{B4D94919-4CBD-4DC9-BBC9-48B8BCA185AA}" srcOrd="0" destOrd="0" presId="urn:microsoft.com/office/officeart/2005/8/layout/list1"/>
    <dgm:cxn modelId="{D5385A41-0DCA-4925-B692-46745967C9DA}" type="presParOf" srcId="{9D468CDC-D71F-4A64-A9DE-903F947A95A3}" destId="{A9779A1B-A881-4C59-ADCA-4CF623171411}" srcOrd="1" destOrd="0" presId="urn:microsoft.com/office/officeart/2005/8/layout/list1"/>
    <dgm:cxn modelId="{7A4BE80D-F301-456A-A722-DE717CD861F3}" type="presParOf" srcId="{0A100431-F043-4634-9C25-1E09D11D9FBD}" destId="{2387E5D7-BD40-4D2C-AC61-937CFADCC5B6}" srcOrd="13" destOrd="0" presId="urn:microsoft.com/office/officeart/2005/8/layout/list1"/>
    <dgm:cxn modelId="{EC232D13-B52C-4723-8AAB-1C4589981186}" type="presParOf" srcId="{0A100431-F043-4634-9C25-1E09D11D9FBD}" destId="{1F0A9185-B348-4187-B1B1-B1CD6E3A8FCE}" srcOrd="14" destOrd="0" presId="urn:microsoft.com/office/officeart/2005/8/layout/list1"/>
    <dgm:cxn modelId="{DF4C56AE-483E-4B81-9733-76035F579F98}" type="presParOf" srcId="{0A100431-F043-4634-9C25-1E09D11D9FBD}" destId="{41F37B26-5F6F-4346-B2A6-E01045BEC1A0}" srcOrd="15" destOrd="0" presId="urn:microsoft.com/office/officeart/2005/8/layout/list1"/>
    <dgm:cxn modelId="{377A9514-F37F-4AB8-8257-5002CF0F6DCD}" type="presParOf" srcId="{0A100431-F043-4634-9C25-1E09D11D9FBD}" destId="{F4BEF8EB-0900-44CE-AF04-D38135DD8314}" srcOrd="16" destOrd="0" presId="urn:microsoft.com/office/officeart/2005/8/layout/list1"/>
    <dgm:cxn modelId="{62258CFD-A4F4-447A-8382-47F971EEFBA7}" type="presParOf" srcId="{F4BEF8EB-0900-44CE-AF04-D38135DD8314}" destId="{6A4782AD-B514-4606-94EA-8B8C6CCE4EE4}" srcOrd="0" destOrd="0" presId="urn:microsoft.com/office/officeart/2005/8/layout/list1"/>
    <dgm:cxn modelId="{768EAE24-4A14-4E70-8FAB-BF64B684D17C}" type="presParOf" srcId="{F4BEF8EB-0900-44CE-AF04-D38135DD8314}" destId="{92C150ED-B072-42FE-A0C8-B1D5A0CFABCF}" srcOrd="1" destOrd="0" presId="urn:microsoft.com/office/officeart/2005/8/layout/list1"/>
    <dgm:cxn modelId="{CD9EE4B9-0861-4606-BE42-6FC01489B162}" type="presParOf" srcId="{0A100431-F043-4634-9C25-1E09D11D9FBD}" destId="{2C497276-09B8-4257-9D58-BFADC886840B}" srcOrd="17" destOrd="0" presId="urn:microsoft.com/office/officeart/2005/8/layout/list1"/>
    <dgm:cxn modelId="{FC2A9A73-15F6-4795-964B-974147507960}" type="presParOf" srcId="{0A100431-F043-4634-9C25-1E09D11D9FBD}" destId="{2AF658FF-1577-4B3F-BEB2-071560715D64}" srcOrd="18" destOrd="0" presId="urn:microsoft.com/office/officeart/2005/8/layout/list1"/>
    <dgm:cxn modelId="{7D87F8B6-27C2-40C7-A3EC-DB658C27AF16}" type="presParOf" srcId="{0A100431-F043-4634-9C25-1E09D11D9FBD}" destId="{010C5D08-0CEF-407A-88E1-3633BF47F369}" srcOrd="19" destOrd="0" presId="urn:microsoft.com/office/officeart/2005/8/layout/list1"/>
    <dgm:cxn modelId="{C0ACAD09-A240-47BA-AE7F-6BC0906DC08A}" type="presParOf" srcId="{0A100431-F043-4634-9C25-1E09D11D9FBD}" destId="{04D8CEE5-83DD-441C-83C4-BD3E46197A81}" srcOrd="20" destOrd="0" presId="urn:microsoft.com/office/officeart/2005/8/layout/list1"/>
    <dgm:cxn modelId="{0738B071-0D8C-4528-84FF-B7AF1943E37D}" type="presParOf" srcId="{04D8CEE5-83DD-441C-83C4-BD3E46197A81}" destId="{A9951ECB-6012-46E5-90B3-E0A09701DA4E}" srcOrd="0" destOrd="0" presId="urn:microsoft.com/office/officeart/2005/8/layout/list1"/>
    <dgm:cxn modelId="{A399F41B-1B63-449F-B082-3A8C0DF1BA80}" type="presParOf" srcId="{04D8CEE5-83DD-441C-83C4-BD3E46197A81}" destId="{D7413DB6-DDAF-4316-940E-5D6FAB8B86AB}" srcOrd="1" destOrd="0" presId="urn:microsoft.com/office/officeart/2005/8/layout/list1"/>
    <dgm:cxn modelId="{7881A44C-186D-4D3A-BF1B-0E2F30A2E654}" type="presParOf" srcId="{0A100431-F043-4634-9C25-1E09D11D9FBD}" destId="{1B1ECF41-EEDC-4E7F-BE38-8E76858FD7E3}" srcOrd="21" destOrd="0" presId="urn:microsoft.com/office/officeart/2005/8/layout/list1"/>
    <dgm:cxn modelId="{F04866AC-A1CF-4B3A-BD4F-2773B6141B0F}" type="presParOf" srcId="{0A100431-F043-4634-9C25-1E09D11D9FBD}" destId="{ABBE73C4-0C98-41AF-8E4D-4AB415CB011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3DEEF2-ACB2-4DCF-BFF4-07A0ADBEB87A}" type="doc">
      <dgm:prSet loTypeId="urn:microsoft.com/office/officeart/2005/8/layout/funnel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A220BF-C022-4C6B-B984-1F5B4E9C5461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зірки</a:t>
          </a:r>
          <a:endParaRPr lang="ru-RU" sz="2000" b="1" dirty="0">
            <a:solidFill>
              <a:srgbClr val="002060"/>
            </a:solidFill>
          </a:endParaRPr>
        </a:p>
      </dgm:t>
    </dgm:pt>
    <dgm:pt modelId="{DD12B4ED-EF3B-4059-9C67-468707BE3F2C}" type="parTrans" cxnId="{780915D4-8A0E-4123-8F53-F85DEAABF977}">
      <dgm:prSet/>
      <dgm:spPr/>
      <dgm:t>
        <a:bodyPr/>
        <a:lstStyle/>
        <a:p>
          <a:endParaRPr lang="ru-RU"/>
        </a:p>
      </dgm:t>
    </dgm:pt>
    <dgm:pt modelId="{3A0894B9-B391-405D-BA05-AFC95D24CB51}" type="sibTrans" cxnId="{780915D4-8A0E-4123-8F53-F85DEAABF977}">
      <dgm:prSet/>
      <dgm:spPr/>
      <dgm:t>
        <a:bodyPr/>
        <a:lstStyle/>
        <a:p>
          <a:endParaRPr lang="ru-RU"/>
        </a:p>
      </dgm:t>
    </dgm:pt>
    <dgm:pt modelId="{18B7AED4-6D5B-402D-8083-FC3CF4E9228C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планети</a:t>
          </a:r>
          <a:endParaRPr lang="ru-RU" sz="2000" b="1" dirty="0">
            <a:solidFill>
              <a:srgbClr val="002060"/>
            </a:solidFill>
          </a:endParaRPr>
        </a:p>
      </dgm:t>
    </dgm:pt>
    <dgm:pt modelId="{9B294B07-E43A-4374-B8CC-D82AD9DE1797}" type="parTrans" cxnId="{ED7CE3FD-68CE-4C59-8B1C-C4FE34BE6D33}">
      <dgm:prSet/>
      <dgm:spPr/>
      <dgm:t>
        <a:bodyPr/>
        <a:lstStyle/>
        <a:p>
          <a:endParaRPr lang="ru-RU"/>
        </a:p>
      </dgm:t>
    </dgm:pt>
    <dgm:pt modelId="{F1F25665-1890-4277-8A4C-56B0C6559DC7}" type="sibTrans" cxnId="{ED7CE3FD-68CE-4C59-8B1C-C4FE34BE6D33}">
      <dgm:prSet/>
      <dgm:spPr/>
      <dgm:t>
        <a:bodyPr/>
        <a:lstStyle/>
        <a:p>
          <a:endParaRPr lang="ru-RU"/>
        </a:p>
      </dgm:t>
    </dgm:pt>
    <dgm:pt modelId="{2A4BEEA2-FD63-42B8-AD90-EFC7F511F752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uk-UA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галактика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3BEEDCC-EDB1-4B1D-8FFF-A4A194B4EF66}" type="parTrans" cxnId="{21C7B855-4248-4EBB-A2D2-F10184E9AFD2}">
      <dgm:prSet/>
      <dgm:spPr/>
      <dgm:t>
        <a:bodyPr/>
        <a:lstStyle/>
        <a:p>
          <a:endParaRPr lang="ru-RU"/>
        </a:p>
      </dgm:t>
    </dgm:pt>
    <dgm:pt modelId="{678946B2-AA8E-48DE-8B03-1F24D20D523E}" type="sibTrans" cxnId="{21C7B855-4248-4EBB-A2D2-F10184E9AFD2}">
      <dgm:prSet/>
      <dgm:spPr/>
      <dgm:t>
        <a:bodyPr/>
        <a:lstStyle/>
        <a:p>
          <a:endParaRPr lang="ru-RU"/>
        </a:p>
      </dgm:t>
    </dgm:pt>
    <dgm:pt modelId="{C23903C1-7CCC-47D8-B680-9AE362DDAD90}">
      <dgm:prSet phldrT="[Текст]"/>
      <dgm:spPr/>
      <dgm:t>
        <a:bodyPr/>
        <a:lstStyle/>
        <a:p>
          <a:endParaRPr lang="ru-RU" dirty="0"/>
        </a:p>
      </dgm:t>
    </dgm:pt>
    <dgm:pt modelId="{2F2B8E45-BAB5-437B-AD18-BC921A84F22D}" type="parTrans" cxnId="{FAABF421-59C6-4EB6-8C8C-E05686120D18}">
      <dgm:prSet/>
      <dgm:spPr/>
      <dgm:t>
        <a:bodyPr/>
        <a:lstStyle/>
        <a:p>
          <a:endParaRPr lang="ru-RU"/>
        </a:p>
      </dgm:t>
    </dgm:pt>
    <dgm:pt modelId="{19714CA6-A1DF-4F55-8F25-FCE9892FE973}" type="sibTrans" cxnId="{FAABF421-59C6-4EB6-8C8C-E05686120D18}">
      <dgm:prSet/>
      <dgm:spPr/>
      <dgm:t>
        <a:bodyPr/>
        <a:lstStyle/>
        <a:p>
          <a:endParaRPr lang="ru-RU"/>
        </a:p>
      </dgm:t>
    </dgm:pt>
    <dgm:pt modelId="{A224E8E8-1525-4BA4-9B92-36E1205ED116}">
      <dgm:prSet phldrT="[Текст]" custLinFactX="88683" custLinFactY="-2789" custLinFactNeighborX="100000" custLinFactNeighborY="-100000"/>
      <dgm:spPr/>
      <dgm:t>
        <a:bodyPr/>
        <a:lstStyle/>
        <a:p>
          <a:endParaRPr lang="ru-RU"/>
        </a:p>
      </dgm:t>
    </dgm:pt>
    <dgm:pt modelId="{43F79750-BFDE-45E6-BD7F-3925F7A285F0}" type="parTrans" cxnId="{A387AC90-1747-4A7D-BAF0-B37C84C4ABAD}">
      <dgm:prSet/>
      <dgm:spPr/>
      <dgm:t>
        <a:bodyPr/>
        <a:lstStyle/>
        <a:p>
          <a:endParaRPr lang="ru-RU"/>
        </a:p>
      </dgm:t>
    </dgm:pt>
    <dgm:pt modelId="{79F25CFC-BA59-4875-82F9-CFCC809436B6}" type="sibTrans" cxnId="{A387AC90-1747-4A7D-BAF0-B37C84C4ABAD}">
      <dgm:prSet/>
      <dgm:spPr/>
      <dgm:t>
        <a:bodyPr/>
        <a:lstStyle/>
        <a:p>
          <a:endParaRPr lang="ru-RU"/>
        </a:p>
      </dgm:t>
    </dgm:pt>
    <dgm:pt modelId="{3F24C191-C364-492C-95D6-D630A7F257FD}">
      <dgm:prSet phldrT="[Текст]"/>
      <dgm:spPr>
        <a:noFill/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Arial Black" pitchFamily="34" charset="0"/>
            </a:rPr>
            <a:t>КОСМОС</a:t>
          </a:r>
          <a:endParaRPr lang="ru-RU" b="1" dirty="0">
            <a:solidFill>
              <a:srgbClr val="002060"/>
            </a:solidFill>
            <a:latin typeface="Arial Black" pitchFamily="34" charset="0"/>
          </a:endParaRPr>
        </a:p>
      </dgm:t>
    </dgm:pt>
    <dgm:pt modelId="{DB988FAF-40B6-4FF4-9176-87F32EC3D4A9}" type="parTrans" cxnId="{F8DBF4AD-9945-4F0F-863D-AF1348D12C80}">
      <dgm:prSet/>
      <dgm:spPr/>
      <dgm:t>
        <a:bodyPr/>
        <a:lstStyle/>
        <a:p>
          <a:endParaRPr lang="ru-RU"/>
        </a:p>
      </dgm:t>
    </dgm:pt>
    <dgm:pt modelId="{0A6B6555-D6BB-4563-8E50-5A0559135DCE}" type="sibTrans" cxnId="{F8DBF4AD-9945-4F0F-863D-AF1348D12C80}">
      <dgm:prSet/>
      <dgm:spPr/>
      <dgm:t>
        <a:bodyPr/>
        <a:lstStyle/>
        <a:p>
          <a:endParaRPr lang="ru-RU"/>
        </a:p>
      </dgm:t>
    </dgm:pt>
    <dgm:pt modelId="{53CEEDC9-6B9A-44E8-98FC-36F42F2DA3D6}">
      <dgm:prSet phldrT="[Текст]" custLinFactX="94983" custLinFactNeighborX="100000" custLinFactNeighborY="-64990"/>
      <dgm:spPr/>
      <dgm:t>
        <a:bodyPr/>
        <a:lstStyle/>
        <a:p>
          <a:endParaRPr lang="ru-RU"/>
        </a:p>
      </dgm:t>
    </dgm:pt>
    <dgm:pt modelId="{27DE6446-80E8-4AD5-99D6-0B7FDC556DCF}" type="parTrans" cxnId="{7091342D-8A02-4C57-82A2-6C6FBE5DFC82}">
      <dgm:prSet/>
      <dgm:spPr/>
      <dgm:t>
        <a:bodyPr/>
        <a:lstStyle/>
        <a:p>
          <a:endParaRPr lang="ru-RU"/>
        </a:p>
      </dgm:t>
    </dgm:pt>
    <dgm:pt modelId="{7E3A3944-FFD1-45EB-8153-AE3A3424B516}" type="sibTrans" cxnId="{7091342D-8A02-4C57-82A2-6C6FBE5DFC82}">
      <dgm:prSet/>
      <dgm:spPr/>
      <dgm:t>
        <a:bodyPr/>
        <a:lstStyle/>
        <a:p>
          <a:endParaRPr lang="ru-RU"/>
        </a:p>
      </dgm:t>
    </dgm:pt>
    <dgm:pt modelId="{F2B83A08-89A2-41DA-A236-3D2C93361E44}" type="pres">
      <dgm:prSet presAssocID="{303DEEF2-ACB2-4DCF-BFF4-07A0ADBEB87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94C903-D59B-4EB0-9AAA-C126855E61A1}" type="pres">
      <dgm:prSet presAssocID="{303DEEF2-ACB2-4DCF-BFF4-07A0ADBEB87A}" presName="ellipse" presStyleLbl="trBgShp" presStyleIdx="0" presStyleCnt="1" custLinFactNeighborX="-6763" custLinFactNeighborY="-2541"/>
      <dgm:spPr/>
    </dgm:pt>
    <dgm:pt modelId="{78F9F93F-5DE7-460E-A307-F910554B5412}" type="pres">
      <dgm:prSet presAssocID="{303DEEF2-ACB2-4DCF-BFF4-07A0ADBEB87A}" presName="arrow1" presStyleLbl="fgShp" presStyleIdx="0" presStyleCnt="1" custLinFactNeighborX="6164" custLinFactNeighborY="-7807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7931B59E-3BBA-4BAB-AF53-84862568176E}" type="pres">
      <dgm:prSet presAssocID="{303DEEF2-ACB2-4DCF-BFF4-07A0ADBEB87A}" presName="rectangle" presStyleLbl="revTx" presStyleIdx="0" presStyleCnt="1" custScaleX="52750" custScaleY="76376" custLinFactNeighborX="804" custLinFactNeighborY="7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6F22E-81A5-4A47-8082-D68E5B993FE7}" type="pres">
      <dgm:prSet presAssocID="{18B7AED4-6D5B-402D-8083-FC3CF4E9228C}" presName="item1" presStyleLbl="node1" presStyleIdx="0" presStyleCnt="3" custScaleX="114196" custScaleY="103106" custLinFactX="5101" custLinFactNeighborX="100000" custLinFactNeighborY="-98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6CC18-2B74-41CC-ADA1-A865EC07A80E}" type="pres">
      <dgm:prSet presAssocID="{2A4BEEA2-FD63-42B8-AD90-EFC7F511F752}" presName="item2" presStyleLbl="node1" presStyleIdx="1" presStyleCnt="3" custLinFactX="30594" custLinFactNeighborX="100000" custLinFactNeighborY="67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70078-4305-46DA-8569-8653FBD21C09}" type="pres">
      <dgm:prSet presAssocID="{3F24C191-C364-492C-95D6-D630A7F257FD}" presName="item3" presStyleLbl="node1" presStyleIdx="2" presStyleCnt="3" custLinFactX="-700" custLinFactNeighborX="-100000" custLinFactNeighborY="81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C6659-C846-4D1D-9197-A17A13353539}" type="pres">
      <dgm:prSet presAssocID="{303DEEF2-ACB2-4DCF-BFF4-07A0ADBEB87A}" presName="funnel" presStyleLbl="trAlignAcc1" presStyleIdx="0" presStyleCnt="1" custScaleX="148437" custScaleY="87610" custLinFactNeighborX="1420" custLinFactNeighborY="3570"/>
      <dgm:spPr>
        <a:solidFill>
          <a:schemeClr val="accent5">
            <a:lumMod val="40000"/>
            <a:lumOff val="60000"/>
            <a:alpha val="41000"/>
          </a:schemeClr>
        </a:solidFill>
      </dgm:spPr>
    </dgm:pt>
  </dgm:ptLst>
  <dgm:cxnLst>
    <dgm:cxn modelId="{4CF94E49-43D3-4F6B-BDFD-3FD91465940D}" type="presOf" srcId="{303DEEF2-ACB2-4DCF-BFF4-07A0ADBEB87A}" destId="{F2B83A08-89A2-41DA-A236-3D2C93361E44}" srcOrd="0" destOrd="0" presId="urn:microsoft.com/office/officeart/2005/8/layout/funnel1"/>
    <dgm:cxn modelId="{F8DBF4AD-9945-4F0F-863D-AF1348D12C80}" srcId="{303DEEF2-ACB2-4DCF-BFF4-07A0ADBEB87A}" destId="{3F24C191-C364-492C-95D6-D630A7F257FD}" srcOrd="3" destOrd="0" parTransId="{DB988FAF-40B6-4FF4-9176-87F32EC3D4A9}" sibTransId="{0A6B6555-D6BB-4563-8E50-5A0559135DCE}"/>
    <dgm:cxn modelId="{3003D798-89BA-458B-BFD6-4EBF4BC8FB09}" type="presOf" srcId="{18B7AED4-6D5B-402D-8083-FC3CF4E9228C}" destId="{E546CC18-2B74-41CC-ADA1-A865EC07A80E}" srcOrd="0" destOrd="0" presId="urn:microsoft.com/office/officeart/2005/8/layout/funnel1"/>
    <dgm:cxn modelId="{21C7B855-4248-4EBB-A2D2-F10184E9AFD2}" srcId="{303DEEF2-ACB2-4DCF-BFF4-07A0ADBEB87A}" destId="{2A4BEEA2-FD63-42B8-AD90-EFC7F511F752}" srcOrd="2" destOrd="0" parTransId="{03BEEDCC-EDB1-4B1D-8FFF-A4A194B4EF66}" sibTransId="{678946B2-AA8E-48DE-8B03-1F24D20D523E}"/>
    <dgm:cxn modelId="{780915D4-8A0E-4123-8F53-F85DEAABF977}" srcId="{303DEEF2-ACB2-4DCF-BFF4-07A0ADBEB87A}" destId="{E2A220BF-C022-4C6B-B984-1F5B4E9C5461}" srcOrd="0" destOrd="0" parTransId="{DD12B4ED-EF3B-4059-9C67-468707BE3F2C}" sibTransId="{3A0894B9-B391-405D-BA05-AFC95D24CB51}"/>
    <dgm:cxn modelId="{ED7CE3FD-68CE-4C59-8B1C-C4FE34BE6D33}" srcId="{303DEEF2-ACB2-4DCF-BFF4-07A0ADBEB87A}" destId="{18B7AED4-6D5B-402D-8083-FC3CF4E9228C}" srcOrd="1" destOrd="0" parTransId="{9B294B07-E43A-4374-B8CC-D82AD9DE1797}" sibTransId="{F1F25665-1890-4277-8A4C-56B0C6559DC7}"/>
    <dgm:cxn modelId="{A92A0B5F-BDC4-46CB-8355-8DC25EB79D97}" type="presOf" srcId="{2A4BEEA2-FD63-42B8-AD90-EFC7F511F752}" destId="{AAA6F22E-81A5-4A47-8082-D68E5B993FE7}" srcOrd="0" destOrd="0" presId="urn:microsoft.com/office/officeart/2005/8/layout/funnel1"/>
    <dgm:cxn modelId="{5183F9C7-47D2-45FA-B027-ACEC3DEBB178}" type="presOf" srcId="{3F24C191-C364-492C-95D6-D630A7F257FD}" destId="{7931B59E-3BBA-4BAB-AF53-84862568176E}" srcOrd="0" destOrd="0" presId="urn:microsoft.com/office/officeart/2005/8/layout/funnel1"/>
    <dgm:cxn modelId="{FAABF421-59C6-4EB6-8C8C-E05686120D18}" srcId="{303DEEF2-ACB2-4DCF-BFF4-07A0ADBEB87A}" destId="{C23903C1-7CCC-47D8-B680-9AE362DDAD90}" srcOrd="4" destOrd="0" parTransId="{2F2B8E45-BAB5-437B-AD18-BC921A84F22D}" sibTransId="{19714CA6-A1DF-4F55-8F25-FCE9892FE973}"/>
    <dgm:cxn modelId="{D899AA34-BD89-4E6D-B8CF-B97889C2E5B1}" type="presOf" srcId="{E2A220BF-C022-4C6B-B984-1F5B4E9C5461}" destId="{D3270078-4305-46DA-8569-8653FBD21C09}" srcOrd="0" destOrd="0" presId="urn:microsoft.com/office/officeart/2005/8/layout/funnel1"/>
    <dgm:cxn modelId="{A387AC90-1747-4A7D-BAF0-B37C84C4ABAD}" srcId="{303DEEF2-ACB2-4DCF-BFF4-07A0ADBEB87A}" destId="{A224E8E8-1525-4BA4-9B92-36E1205ED116}" srcOrd="5" destOrd="0" parTransId="{43F79750-BFDE-45E6-BD7F-3925F7A285F0}" sibTransId="{79F25CFC-BA59-4875-82F9-CFCC809436B6}"/>
    <dgm:cxn modelId="{7091342D-8A02-4C57-82A2-6C6FBE5DFC82}" srcId="{303DEEF2-ACB2-4DCF-BFF4-07A0ADBEB87A}" destId="{53CEEDC9-6B9A-44E8-98FC-36F42F2DA3D6}" srcOrd="6" destOrd="0" parTransId="{27DE6446-80E8-4AD5-99D6-0B7FDC556DCF}" sibTransId="{7E3A3944-FFD1-45EB-8153-AE3A3424B516}"/>
    <dgm:cxn modelId="{0CD3FD38-4F28-4D90-91D7-A0A5C1162060}" type="presParOf" srcId="{F2B83A08-89A2-41DA-A236-3D2C93361E44}" destId="{8594C903-D59B-4EB0-9AAA-C126855E61A1}" srcOrd="0" destOrd="0" presId="urn:microsoft.com/office/officeart/2005/8/layout/funnel1"/>
    <dgm:cxn modelId="{4A1A3039-ECEA-44C3-9823-AF74EC0768EE}" type="presParOf" srcId="{F2B83A08-89A2-41DA-A236-3D2C93361E44}" destId="{78F9F93F-5DE7-460E-A307-F910554B5412}" srcOrd="1" destOrd="0" presId="urn:microsoft.com/office/officeart/2005/8/layout/funnel1"/>
    <dgm:cxn modelId="{0A27B7DB-6FC3-4614-90B4-318EA850E1D5}" type="presParOf" srcId="{F2B83A08-89A2-41DA-A236-3D2C93361E44}" destId="{7931B59E-3BBA-4BAB-AF53-84862568176E}" srcOrd="2" destOrd="0" presId="urn:microsoft.com/office/officeart/2005/8/layout/funnel1"/>
    <dgm:cxn modelId="{4BF13FB0-16B6-4570-8B1B-4BA070E0C192}" type="presParOf" srcId="{F2B83A08-89A2-41DA-A236-3D2C93361E44}" destId="{AAA6F22E-81A5-4A47-8082-D68E5B993FE7}" srcOrd="3" destOrd="0" presId="urn:microsoft.com/office/officeart/2005/8/layout/funnel1"/>
    <dgm:cxn modelId="{92E197A9-AAEB-453C-9932-8A6B67C234BE}" type="presParOf" srcId="{F2B83A08-89A2-41DA-A236-3D2C93361E44}" destId="{E546CC18-2B74-41CC-ADA1-A865EC07A80E}" srcOrd="4" destOrd="0" presId="urn:microsoft.com/office/officeart/2005/8/layout/funnel1"/>
    <dgm:cxn modelId="{25F92D8E-E58C-40AF-8214-A6A67CFFA867}" type="presParOf" srcId="{F2B83A08-89A2-41DA-A236-3D2C93361E44}" destId="{D3270078-4305-46DA-8569-8653FBD21C09}" srcOrd="5" destOrd="0" presId="urn:microsoft.com/office/officeart/2005/8/layout/funnel1"/>
    <dgm:cxn modelId="{2B6A38BF-53B3-4816-ACAF-E2485BAC316A}" type="presParOf" srcId="{F2B83A08-89A2-41DA-A236-3D2C93361E44}" destId="{446C6659-C846-4D1D-9197-A17A13353539}" srcOrd="6" destOrd="0" presId="urn:microsoft.com/office/officeart/2005/8/layout/funnel1"/>
  </dgm:cxnLst>
  <dgm:bg>
    <a:solidFill>
      <a:srgbClr val="B5FC04">
        <a:alpha val="72941"/>
      </a:srgbClr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9CCEEB-692D-47F1-92B2-085F0F72E3A7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ADD924F-6D48-4D56-A8D0-3F0D0B31A335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kumimoji="0" lang="uk-UA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Сьогодні я дізнався</a:t>
          </a:r>
          <a:r>
            <a:rPr kumimoji="0" lang="uk-UA" b="1" i="0" u="none" strike="noStrike" cap="none" normalizeH="0" baseline="0" dirty="0" smtClean="0">
              <a:ln/>
              <a:effectLst/>
              <a:latin typeface="Calibri"/>
              <a:ea typeface="Calibri" pitchFamily="34" charset="0"/>
              <a:cs typeface="Arial" pitchFamily="34" charset="0"/>
            </a:rPr>
            <a:t>…</a:t>
          </a:r>
          <a:endParaRPr lang="ru-RU" b="1" dirty="0"/>
        </a:p>
      </dgm:t>
    </dgm:pt>
    <dgm:pt modelId="{639195E9-2C65-455A-94B4-F91E5F2BB0E3}" type="parTrans" cxnId="{D538752C-8676-431B-B782-2F351044CAEE}">
      <dgm:prSet/>
      <dgm:spPr/>
      <dgm:t>
        <a:bodyPr/>
        <a:lstStyle/>
        <a:p>
          <a:endParaRPr lang="ru-RU"/>
        </a:p>
      </dgm:t>
    </dgm:pt>
    <dgm:pt modelId="{29B22BF0-9D34-4CCE-9FFE-FC781450CE32}" type="sibTrans" cxnId="{D538752C-8676-431B-B782-2F351044CAEE}">
      <dgm:prSet/>
      <dgm:spPr/>
      <dgm:t>
        <a:bodyPr/>
        <a:lstStyle/>
        <a:p>
          <a:endParaRPr lang="ru-RU"/>
        </a:p>
      </dgm:t>
    </dgm:pt>
    <dgm:pt modelId="{66830178-13E6-435F-A56B-1E84FEDF9C11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kumimoji="0" lang="uk-UA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Було цікаво</a:t>
          </a:r>
          <a:r>
            <a:rPr kumimoji="0" lang="uk-UA" b="1" i="0" u="none" strike="noStrike" cap="none" normalizeH="0" baseline="0" dirty="0" smtClean="0">
              <a:ln/>
              <a:effectLst/>
              <a:latin typeface="Calibri"/>
              <a:ea typeface="Calibri" pitchFamily="34" charset="0"/>
              <a:cs typeface="Arial" pitchFamily="34" charset="0"/>
            </a:rPr>
            <a:t>…</a:t>
          </a:r>
          <a:endParaRPr lang="ru-RU" b="1" dirty="0"/>
        </a:p>
      </dgm:t>
    </dgm:pt>
    <dgm:pt modelId="{EA7BFF32-4EA1-46D2-A1B5-0969146BCBBC}" type="parTrans" cxnId="{758F04F0-8FEE-4936-A156-47A8CCE28037}">
      <dgm:prSet/>
      <dgm:spPr/>
      <dgm:t>
        <a:bodyPr/>
        <a:lstStyle/>
        <a:p>
          <a:endParaRPr lang="ru-RU"/>
        </a:p>
      </dgm:t>
    </dgm:pt>
    <dgm:pt modelId="{29E7C152-37CD-4D12-B26E-88B0662C1C75}" type="sibTrans" cxnId="{758F04F0-8FEE-4936-A156-47A8CCE28037}">
      <dgm:prSet/>
      <dgm:spPr/>
      <dgm:t>
        <a:bodyPr/>
        <a:lstStyle/>
        <a:p>
          <a:endParaRPr lang="ru-RU"/>
        </a:p>
      </dgm:t>
    </dgm:pt>
    <dgm:pt modelId="{96B968ED-DE02-46C7-957E-CC7CE4DC62DA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kumimoji="0" lang="uk-UA" b="1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Мене здивувало</a:t>
          </a:r>
          <a:r>
            <a:rPr kumimoji="0" lang="uk-UA" b="1" i="0" u="none" strike="noStrike" cap="none" normalizeH="0" baseline="0" dirty="0" smtClean="0">
              <a:ln/>
              <a:effectLst/>
              <a:latin typeface="Calibri"/>
              <a:ea typeface="Calibri" pitchFamily="34" charset="0"/>
              <a:cs typeface="Arial" pitchFamily="34" charset="0"/>
            </a:rPr>
            <a:t>…</a:t>
          </a:r>
          <a:endParaRPr lang="ru-RU" b="1" dirty="0"/>
        </a:p>
      </dgm:t>
    </dgm:pt>
    <dgm:pt modelId="{F85EFADD-3AC4-4614-B014-F454EFA52E3E}" type="parTrans" cxnId="{B01C7DB5-9150-4FD1-8150-5ED93ACC4A09}">
      <dgm:prSet/>
      <dgm:spPr/>
      <dgm:t>
        <a:bodyPr/>
        <a:lstStyle/>
        <a:p>
          <a:endParaRPr lang="ru-RU"/>
        </a:p>
      </dgm:t>
    </dgm:pt>
    <dgm:pt modelId="{A34544D7-376C-4826-B945-E406DF9F515C}" type="sibTrans" cxnId="{B01C7DB5-9150-4FD1-8150-5ED93ACC4A09}">
      <dgm:prSet/>
      <dgm:spPr/>
      <dgm:t>
        <a:bodyPr/>
        <a:lstStyle/>
        <a:p>
          <a:endParaRPr lang="ru-RU"/>
        </a:p>
      </dgm:t>
    </dgm:pt>
    <dgm:pt modelId="{109EBD63-27C6-4F1B-93F6-E6E61390AAE5}" type="pres">
      <dgm:prSet presAssocID="{BB9CCEEB-692D-47F1-92B2-085F0F72E3A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8B8DB-340B-46F4-B110-0EBEB1145648}" type="pres">
      <dgm:prSet presAssocID="{9ADD924F-6D48-4D56-A8D0-3F0D0B31A335}" presName="circle1" presStyleLbl="node1" presStyleIdx="0" presStyleCnt="3"/>
      <dgm:spPr/>
    </dgm:pt>
    <dgm:pt modelId="{61941907-28F9-4F02-904C-5E55A7E49648}" type="pres">
      <dgm:prSet presAssocID="{9ADD924F-6D48-4D56-A8D0-3F0D0B31A335}" presName="space" presStyleCnt="0"/>
      <dgm:spPr/>
    </dgm:pt>
    <dgm:pt modelId="{295348FC-1206-402E-9BC4-D17729AF4648}" type="pres">
      <dgm:prSet presAssocID="{9ADD924F-6D48-4D56-A8D0-3F0D0B31A335}" presName="rect1" presStyleLbl="alignAcc1" presStyleIdx="0" presStyleCnt="3"/>
      <dgm:spPr/>
      <dgm:t>
        <a:bodyPr/>
        <a:lstStyle/>
        <a:p>
          <a:endParaRPr lang="ru-RU"/>
        </a:p>
      </dgm:t>
    </dgm:pt>
    <dgm:pt modelId="{3A425DBA-6F5B-4EB9-B63C-BD08FE2CA3DE}" type="pres">
      <dgm:prSet presAssocID="{66830178-13E6-435F-A56B-1E84FEDF9C11}" presName="vertSpace2" presStyleLbl="node1" presStyleIdx="0" presStyleCnt="3"/>
      <dgm:spPr/>
    </dgm:pt>
    <dgm:pt modelId="{7367679E-DDCF-4846-B06E-56E9BA8F4792}" type="pres">
      <dgm:prSet presAssocID="{66830178-13E6-435F-A56B-1E84FEDF9C11}" presName="circle2" presStyleLbl="node1" presStyleIdx="1" presStyleCnt="3"/>
      <dgm:spPr/>
    </dgm:pt>
    <dgm:pt modelId="{E57D9E7D-8FE5-48D6-A7C1-2E5889DFBF35}" type="pres">
      <dgm:prSet presAssocID="{66830178-13E6-435F-A56B-1E84FEDF9C11}" presName="rect2" presStyleLbl="alignAcc1" presStyleIdx="1" presStyleCnt="3"/>
      <dgm:spPr/>
      <dgm:t>
        <a:bodyPr/>
        <a:lstStyle/>
        <a:p>
          <a:endParaRPr lang="ru-RU"/>
        </a:p>
      </dgm:t>
    </dgm:pt>
    <dgm:pt modelId="{EA93BCA1-996F-4F8A-B2C0-8144DCD712AB}" type="pres">
      <dgm:prSet presAssocID="{96B968ED-DE02-46C7-957E-CC7CE4DC62DA}" presName="vertSpace3" presStyleLbl="node1" presStyleIdx="1" presStyleCnt="3"/>
      <dgm:spPr/>
    </dgm:pt>
    <dgm:pt modelId="{510A57A0-AF5E-429E-A2F6-1DCAF9559D18}" type="pres">
      <dgm:prSet presAssocID="{96B968ED-DE02-46C7-957E-CC7CE4DC62DA}" presName="circle3" presStyleLbl="node1" presStyleIdx="2" presStyleCnt="3"/>
      <dgm:spPr/>
    </dgm:pt>
    <dgm:pt modelId="{2A6EC285-9A3C-4CBF-9CB6-28C634990566}" type="pres">
      <dgm:prSet presAssocID="{96B968ED-DE02-46C7-957E-CC7CE4DC62DA}" presName="rect3" presStyleLbl="alignAcc1" presStyleIdx="2" presStyleCnt="3" custLinFactNeighborX="482" custLinFactNeighborY="999"/>
      <dgm:spPr/>
      <dgm:t>
        <a:bodyPr/>
        <a:lstStyle/>
        <a:p>
          <a:endParaRPr lang="ru-RU"/>
        </a:p>
      </dgm:t>
    </dgm:pt>
    <dgm:pt modelId="{6386996F-8803-4B28-A078-3881F80A22BD}" type="pres">
      <dgm:prSet presAssocID="{9ADD924F-6D48-4D56-A8D0-3F0D0B31A33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F7CDF-F0F5-486A-838D-9CD5501F8F40}" type="pres">
      <dgm:prSet presAssocID="{66830178-13E6-435F-A56B-1E84FEDF9C1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EE467-B239-495E-B6DE-D715C0DC6352}" type="pres">
      <dgm:prSet presAssocID="{96B968ED-DE02-46C7-957E-CC7CE4DC62D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5C0BD-7048-4E7A-98F6-F7CFC95C9E42}" type="presOf" srcId="{96B968ED-DE02-46C7-957E-CC7CE4DC62DA}" destId="{54DEE467-B239-495E-B6DE-D715C0DC6352}" srcOrd="1" destOrd="0" presId="urn:microsoft.com/office/officeart/2005/8/layout/target3"/>
    <dgm:cxn modelId="{5DA5B87C-8591-4FD7-A778-72567DEBF657}" type="presOf" srcId="{9ADD924F-6D48-4D56-A8D0-3F0D0B31A335}" destId="{295348FC-1206-402E-9BC4-D17729AF4648}" srcOrd="0" destOrd="0" presId="urn:microsoft.com/office/officeart/2005/8/layout/target3"/>
    <dgm:cxn modelId="{62775E62-B025-45A5-A393-27270676B4DF}" type="presOf" srcId="{BB9CCEEB-692D-47F1-92B2-085F0F72E3A7}" destId="{109EBD63-27C6-4F1B-93F6-E6E61390AAE5}" srcOrd="0" destOrd="0" presId="urn:microsoft.com/office/officeart/2005/8/layout/target3"/>
    <dgm:cxn modelId="{D538752C-8676-431B-B782-2F351044CAEE}" srcId="{BB9CCEEB-692D-47F1-92B2-085F0F72E3A7}" destId="{9ADD924F-6D48-4D56-A8D0-3F0D0B31A335}" srcOrd="0" destOrd="0" parTransId="{639195E9-2C65-455A-94B4-F91E5F2BB0E3}" sibTransId="{29B22BF0-9D34-4CCE-9FFE-FC781450CE32}"/>
    <dgm:cxn modelId="{758F04F0-8FEE-4936-A156-47A8CCE28037}" srcId="{BB9CCEEB-692D-47F1-92B2-085F0F72E3A7}" destId="{66830178-13E6-435F-A56B-1E84FEDF9C11}" srcOrd="1" destOrd="0" parTransId="{EA7BFF32-4EA1-46D2-A1B5-0969146BCBBC}" sibTransId="{29E7C152-37CD-4D12-B26E-88B0662C1C75}"/>
    <dgm:cxn modelId="{32123103-CA64-460B-AD72-2B798E52ADAD}" type="presOf" srcId="{66830178-13E6-435F-A56B-1E84FEDF9C11}" destId="{CE5F7CDF-F0F5-486A-838D-9CD5501F8F40}" srcOrd="1" destOrd="0" presId="urn:microsoft.com/office/officeart/2005/8/layout/target3"/>
    <dgm:cxn modelId="{590D2CE8-220C-4FD1-A3D7-087F299E2DBE}" type="presOf" srcId="{9ADD924F-6D48-4D56-A8D0-3F0D0B31A335}" destId="{6386996F-8803-4B28-A078-3881F80A22BD}" srcOrd="1" destOrd="0" presId="urn:microsoft.com/office/officeart/2005/8/layout/target3"/>
    <dgm:cxn modelId="{09B0E015-87C3-4E93-A335-C16D61FD4A35}" type="presOf" srcId="{66830178-13E6-435F-A56B-1E84FEDF9C11}" destId="{E57D9E7D-8FE5-48D6-A7C1-2E5889DFBF35}" srcOrd="0" destOrd="0" presId="urn:microsoft.com/office/officeart/2005/8/layout/target3"/>
    <dgm:cxn modelId="{B01C7DB5-9150-4FD1-8150-5ED93ACC4A09}" srcId="{BB9CCEEB-692D-47F1-92B2-085F0F72E3A7}" destId="{96B968ED-DE02-46C7-957E-CC7CE4DC62DA}" srcOrd="2" destOrd="0" parTransId="{F85EFADD-3AC4-4614-B014-F454EFA52E3E}" sibTransId="{A34544D7-376C-4826-B945-E406DF9F515C}"/>
    <dgm:cxn modelId="{9DAE7E76-7255-463F-9028-12CF0E0C1808}" type="presOf" srcId="{96B968ED-DE02-46C7-957E-CC7CE4DC62DA}" destId="{2A6EC285-9A3C-4CBF-9CB6-28C634990566}" srcOrd="0" destOrd="0" presId="urn:microsoft.com/office/officeart/2005/8/layout/target3"/>
    <dgm:cxn modelId="{A7E2FCDA-15BC-4D34-BC6A-5B7AC86DA533}" type="presParOf" srcId="{109EBD63-27C6-4F1B-93F6-E6E61390AAE5}" destId="{A008B8DB-340B-46F4-B110-0EBEB1145648}" srcOrd="0" destOrd="0" presId="urn:microsoft.com/office/officeart/2005/8/layout/target3"/>
    <dgm:cxn modelId="{A0469BD7-CB86-4FBD-9A77-F703DB04FAA2}" type="presParOf" srcId="{109EBD63-27C6-4F1B-93F6-E6E61390AAE5}" destId="{61941907-28F9-4F02-904C-5E55A7E49648}" srcOrd="1" destOrd="0" presId="urn:microsoft.com/office/officeart/2005/8/layout/target3"/>
    <dgm:cxn modelId="{537A498E-A943-4758-A9A3-DE70A2D9B85E}" type="presParOf" srcId="{109EBD63-27C6-4F1B-93F6-E6E61390AAE5}" destId="{295348FC-1206-402E-9BC4-D17729AF4648}" srcOrd="2" destOrd="0" presId="urn:microsoft.com/office/officeart/2005/8/layout/target3"/>
    <dgm:cxn modelId="{00B05113-17A9-44D1-889C-6B643C12CA4C}" type="presParOf" srcId="{109EBD63-27C6-4F1B-93F6-E6E61390AAE5}" destId="{3A425DBA-6F5B-4EB9-B63C-BD08FE2CA3DE}" srcOrd="3" destOrd="0" presId="urn:microsoft.com/office/officeart/2005/8/layout/target3"/>
    <dgm:cxn modelId="{92C1BC62-C9E5-4FB6-8188-6E122B6934E8}" type="presParOf" srcId="{109EBD63-27C6-4F1B-93F6-E6E61390AAE5}" destId="{7367679E-DDCF-4846-B06E-56E9BA8F4792}" srcOrd="4" destOrd="0" presId="urn:microsoft.com/office/officeart/2005/8/layout/target3"/>
    <dgm:cxn modelId="{586FAB7D-BDB9-4DD3-BD47-9CD60FD1D487}" type="presParOf" srcId="{109EBD63-27C6-4F1B-93F6-E6E61390AAE5}" destId="{E57D9E7D-8FE5-48D6-A7C1-2E5889DFBF35}" srcOrd="5" destOrd="0" presId="urn:microsoft.com/office/officeart/2005/8/layout/target3"/>
    <dgm:cxn modelId="{AA3FCA41-9AC1-466E-97F2-9FC2CA64DFAC}" type="presParOf" srcId="{109EBD63-27C6-4F1B-93F6-E6E61390AAE5}" destId="{EA93BCA1-996F-4F8A-B2C0-8144DCD712AB}" srcOrd="6" destOrd="0" presId="urn:microsoft.com/office/officeart/2005/8/layout/target3"/>
    <dgm:cxn modelId="{F95D6742-A66F-46AB-A3F9-C527E3F9BF8D}" type="presParOf" srcId="{109EBD63-27C6-4F1B-93F6-E6E61390AAE5}" destId="{510A57A0-AF5E-429E-A2F6-1DCAF9559D18}" srcOrd="7" destOrd="0" presId="urn:microsoft.com/office/officeart/2005/8/layout/target3"/>
    <dgm:cxn modelId="{6D34ECC1-84B3-443D-B456-E61A4FB657DF}" type="presParOf" srcId="{109EBD63-27C6-4F1B-93F6-E6E61390AAE5}" destId="{2A6EC285-9A3C-4CBF-9CB6-28C634990566}" srcOrd="8" destOrd="0" presId="urn:microsoft.com/office/officeart/2005/8/layout/target3"/>
    <dgm:cxn modelId="{FC294169-77FB-4474-8340-BD6DDC191D7A}" type="presParOf" srcId="{109EBD63-27C6-4F1B-93F6-E6E61390AAE5}" destId="{6386996F-8803-4B28-A078-3881F80A22BD}" srcOrd="9" destOrd="0" presId="urn:microsoft.com/office/officeart/2005/8/layout/target3"/>
    <dgm:cxn modelId="{90573AA9-3972-4E7E-A654-643BFF1E0558}" type="presParOf" srcId="{109EBD63-27C6-4F1B-93F6-E6E61390AAE5}" destId="{CE5F7CDF-F0F5-486A-838D-9CD5501F8F40}" srcOrd="10" destOrd="0" presId="urn:microsoft.com/office/officeart/2005/8/layout/target3"/>
    <dgm:cxn modelId="{D8F7FBB7-5F03-4B83-A398-DED7F0E9EECB}" type="presParOf" srcId="{109EBD63-27C6-4F1B-93F6-E6E61390AAE5}" destId="{54DEE467-B239-495E-B6DE-D715C0DC635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80786F-1045-4BCD-AA0A-FBF6C220A8F6}">
      <dsp:nvSpPr>
        <dsp:cNvPr id="0" name=""/>
        <dsp:cNvSpPr/>
      </dsp:nvSpPr>
      <dsp:spPr>
        <a:xfrm>
          <a:off x="853561" y="0"/>
          <a:ext cx="5256583" cy="5256583"/>
        </a:xfrm>
        <a:prstGeom prst="triangl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A0C4E-2F48-4275-B096-19526A81F19E}">
      <dsp:nvSpPr>
        <dsp:cNvPr id="0" name=""/>
        <dsp:cNvSpPr/>
      </dsp:nvSpPr>
      <dsp:spPr>
        <a:xfrm>
          <a:off x="3294784" y="504057"/>
          <a:ext cx="4741191" cy="622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формування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цілісного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сприйняття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об'єктивної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дійсності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та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змісту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навчального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kern="1200" cap="none" normalizeH="0" baseline="0" dirty="0" err="1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матеріалу</a:t>
          </a:r>
          <a:r>
            <a:rPr kumimoji="0" lang="ru-RU" sz="1800" b="1" i="0" u="none" strike="noStrike" kern="1200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;</a:t>
          </a:r>
          <a:endParaRPr lang="uk-UA" sz="1800" kern="1200" dirty="0"/>
        </a:p>
      </dsp:txBody>
      <dsp:txXfrm>
        <a:off x="3294784" y="504057"/>
        <a:ext cx="4741191" cy="622165"/>
      </dsp:txXfrm>
    </dsp:sp>
    <dsp:sp modelId="{7EF11E5C-405E-4E49-A310-F16082A127B8}">
      <dsp:nvSpPr>
        <dsp:cNvPr id="0" name=""/>
        <dsp:cNvSpPr/>
      </dsp:nvSpPr>
      <dsp:spPr>
        <a:xfrm>
          <a:off x="3232770" y="1224136"/>
          <a:ext cx="4827362" cy="622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розвиток мотивації до пізнання;</a:t>
          </a:r>
          <a:endParaRPr lang="uk-UA" sz="1800" kern="1200" dirty="0"/>
        </a:p>
      </dsp:txBody>
      <dsp:txXfrm>
        <a:off x="3232770" y="1224136"/>
        <a:ext cx="4827362" cy="622165"/>
      </dsp:txXfrm>
    </dsp:sp>
    <dsp:sp modelId="{7EFC6938-4E94-4132-90E8-FF4519844181}">
      <dsp:nvSpPr>
        <dsp:cNvPr id="0" name=""/>
        <dsp:cNvSpPr/>
      </dsp:nvSpPr>
      <dsp:spPr>
        <a:xfrm>
          <a:off x="3207981" y="1920426"/>
          <a:ext cx="4856918" cy="622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формування вмінь спостерігати, аналізувати, прогнозувати;</a:t>
          </a:r>
          <a:endParaRPr lang="uk-UA" sz="1800" kern="1200" dirty="0"/>
        </a:p>
      </dsp:txBody>
      <dsp:txXfrm>
        <a:off x="3207981" y="1920426"/>
        <a:ext cx="4856918" cy="622165"/>
      </dsp:txXfrm>
    </dsp:sp>
    <dsp:sp modelId="{4C0CC2D4-E826-4482-AD0C-433B0CD2FB61}">
      <dsp:nvSpPr>
        <dsp:cNvPr id="0" name=""/>
        <dsp:cNvSpPr/>
      </dsp:nvSpPr>
      <dsp:spPr>
        <a:xfrm>
          <a:off x="3284995" y="2664296"/>
          <a:ext cx="4763844" cy="622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вироблення вмінь оцінювати результати пізнавального процесу та свою роль у ньому;</a:t>
          </a:r>
          <a:endParaRPr lang="uk-UA" sz="1800" kern="1200" dirty="0"/>
        </a:p>
      </dsp:txBody>
      <dsp:txXfrm>
        <a:off x="3284995" y="2664296"/>
        <a:ext cx="4763844" cy="622165"/>
      </dsp:txXfrm>
    </dsp:sp>
    <dsp:sp modelId="{DEAA5F16-19EF-4CA0-B828-D0ABB80FDD22}">
      <dsp:nvSpPr>
        <dsp:cNvPr id="0" name=""/>
        <dsp:cNvSpPr/>
      </dsp:nvSpPr>
      <dsp:spPr>
        <a:xfrm>
          <a:off x="3229917" y="3384376"/>
          <a:ext cx="4834982" cy="622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розширення обсягу знань, пошуку нової інформації, зв'язків між фактами;</a:t>
          </a:r>
          <a:endParaRPr lang="uk-UA" sz="1800" kern="1200" dirty="0"/>
        </a:p>
      </dsp:txBody>
      <dsp:txXfrm>
        <a:off x="3229917" y="3384376"/>
        <a:ext cx="4834982" cy="622165"/>
      </dsp:txXfrm>
    </dsp:sp>
    <dsp:sp modelId="{3D6556F0-1592-44C4-9436-E082E940C446}">
      <dsp:nvSpPr>
        <dsp:cNvPr id="0" name=""/>
        <dsp:cNvSpPr/>
      </dsp:nvSpPr>
      <dsp:spPr>
        <a:xfrm>
          <a:off x="3220555" y="4176464"/>
          <a:ext cx="4792135" cy="622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формуванн</a:t>
          </a:r>
          <a:r>
            <a:rPr kumimoji="0" lang="uk-UA" sz="1800" b="1" i="0" u="none" strike="noStrike" kern="1200" cap="none" normalizeH="0" baseline="0" smtClean="0">
              <a:ln/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ю</a:t>
          </a:r>
          <a:r>
            <a:rPr kumimoji="0" lang="ru-RU" sz="1800" b="1" i="0" u="none" strike="noStrike" kern="1200" cap="none" normalizeH="0" baseline="0" smtClean="0">
              <a:ln/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 навичок самостійної роботи.</a:t>
          </a:r>
          <a:endParaRPr lang="uk-UA" sz="1800" kern="1200" dirty="0"/>
        </a:p>
      </dsp:txBody>
      <dsp:txXfrm>
        <a:off x="3220555" y="4176464"/>
        <a:ext cx="4792135" cy="6221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1D30F-6022-42C2-8724-07A76EEDAB2E}">
      <dsp:nvSpPr>
        <dsp:cNvPr id="0" name=""/>
        <dsp:cNvSpPr/>
      </dsp:nvSpPr>
      <dsp:spPr>
        <a:xfrm rot="16200000">
          <a:off x="-967959" y="969013"/>
          <a:ext cx="4680520" cy="274249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513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300" b="1" i="0" u="none" strike="noStrike" kern="1200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взаємопов'язаність конкретних і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300" b="1" i="0" u="none" strike="noStrike" kern="1200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перспективних пізнавальних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300" b="1" i="0" u="none" strike="noStrike" kern="1200" cap="none" normalizeH="0" baseline="0" dirty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завдань</a:t>
          </a:r>
          <a:endParaRPr lang="ru-RU" sz="2300" kern="1200" dirty="0"/>
        </a:p>
      </dsp:txBody>
      <dsp:txXfrm rot="16200000">
        <a:off x="-967959" y="969013"/>
        <a:ext cx="4680520" cy="2742492"/>
      </dsp:txXfrm>
    </dsp:sp>
    <dsp:sp modelId="{AED2BA08-E5C1-4FA2-BD89-760974393164}">
      <dsp:nvSpPr>
        <dsp:cNvPr id="0" name=""/>
        <dsp:cNvSpPr/>
      </dsp:nvSpPr>
      <dsp:spPr>
        <a:xfrm rot="16200000">
          <a:off x="1980220" y="969013"/>
          <a:ext cx="4680520" cy="2742492"/>
        </a:xfrm>
        <a:prstGeom prst="flowChartManualOperati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513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300" b="1" i="0" u="none" strike="noStrike" kern="1200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розв'язання окресленого кола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300" b="1" i="0" u="none" strike="noStrike" kern="1200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завдань,  які можна виконати тільки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300" b="1" i="0" u="none" strike="noStrike" kern="1200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інтегруванням</a:t>
          </a:r>
          <a:endParaRPr lang="ru-RU" sz="2300" kern="1200" dirty="0"/>
        </a:p>
      </dsp:txBody>
      <dsp:txXfrm rot="16200000">
        <a:off x="1980220" y="969013"/>
        <a:ext cx="4680520" cy="2742492"/>
      </dsp:txXfrm>
    </dsp:sp>
    <dsp:sp modelId="{394A8FE1-C9C7-4408-AF9B-907745994631}">
      <dsp:nvSpPr>
        <dsp:cNvPr id="0" name=""/>
        <dsp:cNvSpPr/>
      </dsp:nvSpPr>
      <dsp:spPr>
        <a:xfrm rot="16200000">
          <a:off x="4928399" y="969013"/>
          <a:ext cx="4680520" cy="2742492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513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300" b="1" i="0" u="none" strike="noStrike" kern="1200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органічне входження в структуру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300" b="1" i="0" u="none" strike="noStrike" kern="1200" cap="none" normalizeH="0" baseline="0" smtClean="0">
              <a:ln/>
              <a:effectLst/>
              <a:latin typeface="Arial Narrow" pitchFamily="34" charset="0"/>
              <a:ea typeface="Times New Roman" pitchFamily="18" charset="0"/>
              <a:cs typeface="Arial" pitchFamily="34" charset="0"/>
            </a:rPr>
            <a:t>освітнього процесу.</a:t>
          </a:r>
          <a:endParaRPr lang="ru-RU" sz="2300" kern="1200" dirty="0"/>
        </a:p>
      </dsp:txBody>
      <dsp:txXfrm rot="16200000">
        <a:off x="4928399" y="969013"/>
        <a:ext cx="4680520" cy="27424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241DDC-D7E9-41CC-9E9D-419C2C504DDC}">
      <dsp:nvSpPr>
        <dsp:cNvPr id="0" name=""/>
        <dsp:cNvSpPr/>
      </dsp:nvSpPr>
      <dsp:spPr>
        <a:xfrm>
          <a:off x="0" y="162823"/>
          <a:ext cx="84969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3F2B7A-236D-456A-BFAE-260643B12144}">
      <dsp:nvSpPr>
        <dsp:cNvPr id="0" name=""/>
        <dsp:cNvSpPr/>
      </dsp:nvSpPr>
      <dsp:spPr>
        <a:xfrm>
          <a:off x="288033" y="27384"/>
          <a:ext cx="5947860" cy="4710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uk-UA" sz="700" b="1" i="0" u="none" strike="noStrike" kern="1200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Аналізую річне календарне планування.</a:t>
          </a:r>
          <a:endParaRPr lang="ru-RU" sz="1800" kern="1200" dirty="0" smtClean="0">
            <a:solidFill>
              <a:srgbClr val="00206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88033" y="27384"/>
        <a:ext cx="5947860" cy="471022"/>
      </dsp:txXfrm>
    </dsp:sp>
    <dsp:sp modelId="{7B27CDD7-9F87-4BC6-8C3D-BD906EF0EDE0}">
      <dsp:nvSpPr>
        <dsp:cNvPr id="0" name=""/>
        <dsp:cNvSpPr/>
      </dsp:nvSpPr>
      <dsp:spPr>
        <a:xfrm>
          <a:off x="0" y="1386960"/>
          <a:ext cx="84969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EDDDCE-DA35-41D9-8C34-0D69DA0632A5}">
      <dsp:nvSpPr>
        <dsp:cNvPr id="0" name=""/>
        <dsp:cNvSpPr/>
      </dsp:nvSpPr>
      <dsp:spPr>
        <a:xfrm>
          <a:off x="288032" y="603449"/>
          <a:ext cx="6913518" cy="977761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uk-UA" sz="400" b="1" i="0" u="none" strike="noStrike" kern="1200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Зіставляю матеріал навчальних програм і предметів для виявлення можливих варіантів  побудови інтегрованих уроків.</a:t>
          </a:r>
          <a:endParaRPr kumimoji="0" lang="ru-RU" sz="24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Arial Narrow" pitchFamily="34" charset="0"/>
            <a:cs typeface="Arial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dirty="0"/>
        </a:p>
      </dsp:txBody>
      <dsp:txXfrm>
        <a:off x="288032" y="603449"/>
        <a:ext cx="6913518" cy="977761"/>
      </dsp:txXfrm>
    </dsp:sp>
    <dsp:sp modelId="{BE75E1A7-11D7-4426-851F-46546361B382}">
      <dsp:nvSpPr>
        <dsp:cNvPr id="0" name=""/>
        <dsp:cNvSpPr/>
      </dsp:nvSpPr>
      <dsp:spPr>
        <a:xfrm>
          <a:off x="0" y="2323063"/>
          <a:ext cx="84969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81E34D-731B-46BE-A519-9F2244DBF41B}">
      <dsp:nvSpPr>
        <dsp:cNvPr id="0" name=""/>
        <dsp:cNvSpPr/>
      </dsp:nvSpPr>
      <dsp:spPr>
        <a:xfrm>
          <a:off x="288033" y="1899593"/>
          <a:ext cx="7463911" cy="665520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uk-UA" sz="700" b="1" i="0" u="none" strike="noStrike" kern="1200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Обдумую та формую загальні поняття, узгоджую час їх вивчення.</a:t>
          </a:r>
          <a:endParaRPr kumimoji="0" lang="ru-RU" sz="24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Arial Narrow" pitchFamily="34" charset="0"/>
            <a:cs typeface="Arial" pitchFamily="34" charset="0"/>
          </a:endParaRP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700" b="1" i="0" u="none" strike="noStrike" kern="1200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</dsp:txBody>
      <dsp:txXfrm>
        <a:off x="288033" y="1899593"/>
        <a:ext cx="7463911" cy="665520"/>
      </dsp:txXfrm>
    </dsp:sp>
    <dsp:sp modelId="{1F0A9185-B348-4187-B1B1-B1CD6E3A8FCE}">
      <dsp:nvSpPr>
        <dsp:cNvPr id="0" name=""/>
        <dsp:cNvSpPr/>
      </dsp:nvSpPr>
      <dsp:spPr>
        <a:xfrm>
          <a:off x="0" y="3537363"/>
          <a:ext cx="84969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779A1B-A881-4C59-ADCA-4CF623171411}">
      <dsp:nvSpPr>
        <dsp:cNvPr id="0" name=""/>
        <dsp:cNvSpPr/>
      </dsp:nvSpPr>
      <dsp:spPr>
        <a:xfrm>
          <a:off x="288032" y="2691681"/>
          <a:ext cx="7454898" cy="991191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uk-UA" sz="900" b="1" i="0" u="none" strike="noStrike" kern="1200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Обираю форми та методи </a:t>
          </a:r>
          <a:r>
            <a:rPr kumimoji="0" lang="uk-UA" sz="2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реалізацїї</a:t>
          </a:r>
          <a:r>
            <a:rPr kumimoji="0" lang="uk-UA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 навчального матеріалу, планую тематику, «конструюю» заняття.</a:t>
          </a:r>
          <a:endParaRPr kumimoji="0" lang="ru-RU" sz="24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Arial Narrow" pitchFamily="34" charset="0"/>
            <a:cs typeface="Arial" pitchFamily="34" charset="0"/>
          </a:endParaRP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900" b="1" i="0" u="none" strike="noStrike" kern="1200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</dsp:txBody>
      <dsp:txXfrm>
        <a:off x="288032" y="2691681"/>
        <a:ext cx="7454898" cy="991191"/>
      </dsp:txXfrm>
    </dsp:sp>
    <dsp:sp modelId="{2AF658FF-1577-4B3F-BEB2-071560715D64}">
      <dsp:nvSpPr>
        <dsp:cNvPr id="0" name=""/>
        <dsp:cNvSpPr/>
      </dsp:nvSpPr>
      <dsp:spPr>
        <a:xfrm>
          <a:off x="0" y="4619084"/>
          <a:ext cx="84969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150ED-B072-42FE-A0C8-B1D5A0CFABCF}">
      <dsp:nvSpPr>
        <dsp:cNvPr id="0" name=""/>
        <dsp:cNvSpPr/>
      </dsp:nvSpPr>
      <dsp:spPr>
        <a:xfrm>
          <a:off x="288033" y="3987825"/>
          <a:ext cx="6759505" cy="806451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uk-UA" sz="900" b="1" i="0" u="none" strike="noStrike" kern="1200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Ретельно добираю оптимальне навантаження учнів різноманітними видами діяльності під час уроку.</a:t>
          </a:r>
          <a:endParaRPr kumimoji="0" lang="ru-RU" sz="20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Arial Narrow" pitchFamily="34" charset="0"/>
            <a:cs typeface="Arial" pitchFamily="34" charset="0"/>
          </a:endParaRPr>
        </a:p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uk-UA" sz="900" b="1" i="0" u="none" strike="noStrike" kern="1200" cap="none" normalizeH="0" baseline="0" dirty="0" smtClean="0">
            <a:ln/>
            <a:effectLst/>
            <a:latin typeface="Arial Narrow" pitchFamily="34" charset="0"/>
            <a:ea typeface="Calibri" pitchFamily="34" charset="0"/>
            <a:cs typeface="Arial" pitchFamily="34" charset="0"/>
          </a:endParaRPr>
        </a:p>
      </dsp:txBody>
      <dsp:txXfrm>
        <a:off x="288033" y="3987825"/>
        <a:ext cx="6759505" cy="806451"/>
      </dsp:txXfrm>
    </dsp:sp>
    <dsp:sp modelId="{ABBE73C4-0C98-41AF-8E4D-4AB415CB011B}">
      <dsp:nvSpPr>
        <dsp:cNvPr id="0" name=""/>
        <dsp:cNvSpPr/>
      </dsp:nvSpPr>
      <dsp:spPr>
        <a:xfrm>
          <a:off x="0" y="5310902"/>
          <a:ext cx="8496944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413DB6-DDAF-4316-940E-5D6FAB8B86AB}">
      <dsp:nvSpPr>
        <dsp:cNvPr id="0" name=""/>
        <dsp:cNvSpPr/>
      </dsp:nvSpPr>
      <dsp:spPr>
        <a:xfrm>
          <a:off x="288033" y="4995937"/>
          <a:ext cx="6610333" cy="51757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Arial" pitchFamily="34" charset="0"/>
            </a:rPr>
            <a:t>Добираю та готую дидактичний матеріал.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88033" y="4995937"/>
        <a:ext cx="6610333" cy="5175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94C903-D59B-4EB0-9AAA-C126855E61A1}">
      <dsp:nvSpPr>
        <dsp:cNvPr id="0" name=""/>
        <dsp:cNvSpPr/>
      </dsp:nvSpPr>
      <dsp:spPr>
        <a:xfrm>
          <a:off x="1404168" y="144011"/>
          <a:ext cx="4238120" cy="147184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9F93F-5DE7-460E-A307-F910554B5412}">
      <dsp:nvSpPr>
        <dsp:cNvPr id="0" name=""/>
        <dsp:cNvSpPr/>
      </dsp:nvSpPr>
      <dsp:spPr>
        <a:xfrm>
          <a:off x="3456380" y="3744418"/>
          <a:ext cx="821341" cy="525658"/>
        </a:xfrm>
        <a:prstGeom prst="downArrow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7931B59E-3BBA-4BAB-AF53-84862568176E}">
      <dsp:nvSpPr>
        <dsp:cNvPr id="0" name=""/>
        <dsp:cNvSpPr/>
      </dsp:nvSpPr>
      <dsp:spPr>
        <a:xfrm>
          <a:off x="2808303" y="4392490"/>
          <a:ext cx="2079636" cy="75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Arial Black" pitchFamily="34" charset="0"/>
            </a:rPr>
            <a:t>КОСМОС</a:t>
          </a:r>
          <a:endParaRPr lang="ru-RU" sz="2400" b="1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2808303" y="4392490"/>
        <a:ext cx="2079636" cy="752769"/>
      </dsp:txXfrm>
    </dsp:sp>
    <dsp:sp modelId="{AAA6F22E-81A5-4A47-8082-D68E5B993FE7}">
      <dsp:nvSpPr>
        <dsp:cNvPr id="0" name=""/>
        <dsp:cNvSpPr/>
      </dsp:nvSpPr>
      <dsp:spPr>
        <a:xfrm>
          <a:off x="4680519" y="288026"/>
          <a:ext cx="1688289" cy="15243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галактика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680519" y="288026"/>
        <a:ext cx="1688289" cy="1524333"/>
      </dsp:txXfrm>
    </dsp:sp>
    <dsp:sp modelId="{E546CC18-2B74-41CC-ADA1-A865EC07A80E}">
      <dsp:nvSpPr>
        <dsp:cNvPr id="0" name=""/>
        <dsp:cNvSpPr/>
      </dsp:nvSpPr>
      <dsp:spPr>
        <a:xfrm>
          <a:off x="4104461" y="1656177"/>
          <a:ext cx="1478414" cy="1478414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планети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104461" y="1656177"/>
        <a:ext cx="1478414" cy="1478414"/>
      </dsp:txXfrm>
    </dsp:sp>
    <dsp:sp modelId="{D3270078-4305-46DA-8569-8653FBD21C09}">
      <dsp:nvSpPr>
        <dsp:cNvPr id="0" name=""/>
        <dsp:cNvSpPr/>
      </dsp:nvSpPr>
      <dsp:spPr>
        <a:xfrm>
          <a:off x="2196246" y="1512168"/>
          <a:ext cx="1478414" cy="147841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зірки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196246" y="1512168"/>
        <a:ext cx="1478414" cy="1478414"/>
      </dsp:txXfrm>
    </dsp:sp>
    <dsp:sp modelId="{446C6659-C846-4D1D-9197-A17A13353539}">
      <dsp:nvSpPr>
        <dsp:cNvPr id="0" name=""/>
        <dsp:cNvSpPr/>
      </dsp:nvSpPr>
      <dsp:spPr>
        <a:xfrm>
          <a:off x="468048" y="360030"/>
          <a:ext cx="6827376" cy="3223705"/>
        </a:xfrm>
        <a:prstGeom prst="funnel">
          <a:avLst/>
        </a:prstGeom>
        <a:solidFill>
          <a:schemeClr val="accent5">
            <a:lumMod val="40000"/>
            <a:lumOff val="60000"/>
            <a:alpha val="41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8B8DB-340B-46F4-B110-0EBEB1145648}">
      <dsp:nvSpPr>
        <dsp:cNvPr id="0" name=""/>
        <dsp:cNvSpPr/>
      </dsp:nvSpPr>
      <dsp:spPr>
        <a:xfrm>
          <a:off x="0" y="597666"/>
          <a:ext cx="3845227" cy="384522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348FC-1206-402E-9BC4-D17729AF4648}">
      <dsp:nvSpPr>
        <dsp:cNvPr id="0" name=""/>
        <dsp:cNvSpPr/>
      </dsp:nvSpPr>
      <dsp:spPr>
        <a:xfrm>
          <a:off x="1922613" y="597666"/>
          <a:ext cx="4486098" cy="3845227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3300" b="1" i="0" u="none" strike="noStrike" kern="1200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Сьогодні я дізнався</a:t>
          </a:r>
          <a:r>
            <a:rPr kumimoji="0" lang="uk-UA" sz="3300" b="1" i="0" u="none" strike="noStrike" kern="1200" cap="none" normalizeH="0" baseline="0" dirty="0" smtClean="0">
              <a:ln/>
              <a:effectLst/>
              <a:latin typeface="Calibri"/>
              <a:ea typeface="Calibri" pitchFamily="34" charset="0"/>
              <a:cs typeface="Arial" pitchFamily="34" charset="0"/>
            </a:rPr>
            <a:t>…</a:t>
          </a:r>
          <a:endParaRPr lang="ru-RU" sz="3300" b="1" kern="1200" dirty="0"/>
        </a:p>
      </dsp:txBody>
      <dsp:txXfrm>
        <a:off x="1922613" y="597666"/>
        <a:ext cx="4486098" cy="1153570"/>
      </dsp:txXfrm>
    </dsp:sp>
    <dsp:sp modelId="{7367679E-DDCF-4846-B06E-56E9BA8F4792}">
      <dsp:nvSpPr>
        <dsp:cNvPr id="0" name=""/>
        <dsp:cNvSpPr/>
      </dsp:nvSpPr>
      <dsp:spPr>
        <a:xfrm>
          <a:off x="672916" y="1751237"/>
          <a:ext cx="2499395" cy="249939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D9E7D-8FE5-48D6-A7C1-2E5889DFBF35}">
      <dsp:nvSpPr>
        <dsp:cNvPr id="0" name=""/>
        <dsp:cNvSpPr/>
      </dsp:nvSpPr>
      <dsp:spPr>
        <a:xfrm>
          <a:off x="1922613" y="1751237"/>
          <a:ext cx="4486098" cy="2499395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3300" b="1" i="0" u="none" strike="noStrike" kern="1200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Було цікаво</a:t>
          </a:r>
          <a:r>
            <a:rPr kumimoji="0" lang="uk-UA" sz="3300" b="1" i="0" u="none" strike="noStrike" kern="1200" cap="none" normalizeH="0" baseline="0" dirty="0" smtClean="0">
              <a:ln/>
              <a:effectLst/>
              <a:latin typeface="Calibri"/>
              <a:ea typeface="Calibri" pitchFamily="34" charset="0"/>
              <a:cs typeface="Arial" pitchFamily="34" charset="0"/>
            </a:rPr>
            <a:t>…</a:t>
          </a:r>
          <a:endParaRPr lang="ru-RU" sz="3300" b="1" kern="1200" dirty="0"/>
        </a:p>
      </dsp:txBody>
      <dsp:txXfrm>
        <a:off x="1922613" y="1751237"/>
        <a:ext cx="4486098" cy="1153566"/>
      </dsp:txXfrm>
    </dsp:sp>
    <dsp:sp modelId="{510A57A0-AF5E-429E-A2F6-1DCAF9559D18}">
      <dsp:nvSpPr>
        <dsp:cNvPr id="0" name=""/>
        <dsp:cNvSpPr/>
      </dsp:nvSpPr>
      <dsp:spPr>
        <a:xfrm>
          <a:off x="1345830" y="2904803"/>
          <a:ext cx="1153567" cy="115356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EC285-9A3C-4CBF-9CB6-28C634990566}">
      <dsp:nvSpPr>
        <dsp:cNvPr id="0" name=""/>
        <dsp:cNvSpPr/>
      </dsp:nvSpPr>
      <dsp:spPr>
        <a:xfrm>
          <a:off x="1922613" y="2916328"/>
          <a:ext cx="4486098" cy="1153567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3300" b="1" i="0" u="none" strike="noStrike" kern="1200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Мене здивувало</a:t>
          </a:r>
          <a:r>
            <a:rPr kumimoji="0" lang="uk-UA" sz="3300" b="1" i="0" u="none" strike="noStrike" kern="1200" cap="none" normalizeH="0" baseline="0" dirty="0" smtClean="0">
              <a:ln/>
              <a:effectLst/>
              <a:latin typeface="Calibri"/>
              <a:ea typeface="Calibri" pitchFamily="34" charset="0"/>
              <a:cs typeface="Arial" pitchFamily="34" charset="0"/>
            </a:rPr>
            <a:t>…</a:t>
          </a:r>
          <a:endParaRPr lang="ru-RU" sz="3300" b="1" kern="1200" dirty="0"/>
        </a:p>
      </dsp:txBody>
      <dsp:txXfrm>
        <a:off x="1922613" y="2916328"/>
        <a:ext cx="4486098" cy="115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E3FC5-3715-4888-8D6D-8A00226FE96B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1B993-670B-4666-A4F2-D0298E1BC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B993-670B-4666-A4F2-D0298E1BC8E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84D1D-DE6E-470E-A270-28F42EBAA69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F4D53-3E2E-4428-A012-D0FB8D647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Microsoft_Office_PowerPoint2.sldx"/><Relationship Id="rId4" Type="http://schemas.openxmlformats.org/officeDocument/2006/relationships/package" Target="../embeddings/______Microsoft_Office_PowerPoint1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ownloads\&#1079;&#1072;&#1087;&#1091;&#1089;&#1082;_&#1088;&#1072;&#1082;&#1077;&#1090;&#1099;-&#1085;&#1086;&#1089;&#1080;&#1090;&#1077;&#1083;&#1103;__&#1089;&#1086;&#1102;&#1079;-2__&#1089;_&#1082;&#1086;&#1089;&#1084;&#1086;&#1076;&#1088;&#1086;&#1084;&#1072;_&#1087;&#1083;&#1077;&#1089;&#1077;&#1094;&#1082;.uzTlz.mp4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ownloads\&#127770;%20&#1055;&#1083;&#1072;&#1085;&#1077;&#1090;&#1080;%20&#1057;&#1086;&#1085;&#1103;&#1095;&#1085;&#1086;&#1111;%20&#1089;&#1080;&#1089;&#1090;&#1077;&#1084;&#1080;.%20&#1062;&#1110;&#1082;&#1072;&#1074;&#1110;%20&#1092;&#1072;&#1082;&#1090;&#1080;%20&#1087;&#1088;&#1086;%20&#1087;&#1083;&#1072;&#1085;&#1077;&#1090;&#1080;.%20&#1044;&#1110;&#1090;&#1103;&#1084;%20&#1087;&#1088;&#1086;%20&#1087;&#1083;&#1072;&#1085;&#1077;&#1090;&#1080;.mp4" TargetMode="External"/><Relationship Id="rId5" Type="http://schemas.openxmlformats.org/officeDocument/2006/relationships/hyperlink" Target="https://www.youtube.com/watch?v=ITub7NYgY2Y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ownloads\&#1044;&#1080;&#1090;&#1103;&#1095;&#1072;%20&#1088;&#1091;&#1093;&#1072;&#1085;&#1082;&#1072;,%20&#1092;&#1110;&#1079;&#1082;&#1091;&#1083;&#1100;&#1090;&#1093;&#1074;&#1080;&#1083;&#1080;&#1085;&#1082;&#1072;%20Alien%20Dance.mp4" TargetMode="External"/><Relationship Id="rId5" Type="http://schemas.openxmlformats.org/officeDocument/2006/relationships/hyperlink" Target="https://www.youtube.com/watch?v=0a7dfpihN6s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ownloads\&#1050;&#1088;&#1072;&#1089;&#1080;&#1074;&#1072;&#1103;%20&#1084;&#1091;&#1079;&#1099;&#1082;&#1072;%20&#1080;%20&#1082;&#1086;&#1089;&#1084;&#1086;&#1089;-&#1054;&#1073;&#1088;&#1077;&#1079;&#1082;&#1072;%2001.mp4" TargetMode="Externa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Фон: Фиолетовые блоки, абстрак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Фоны для презентаций PowerPoint на разные т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836712"/>
            <a:ext cx="8036174" cy="175432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3600" b="1" i="1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«Підвищення ефективності уроку </a:t>
            </a:r>
            <a:endParaRPr lang="uk-UA" sz="3600" b="1" i="1" dirty="0" smtClean="0">
              <a:solidFill>
                <a:srgbClr val="002060"/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за </a:t>
            </a:r>
            <a:r>
              <a:rPr lang="uk-UA" sz="3600" b="1" i="1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рахунок </a:t>
            </a:r>
            <a:r>
              <a:rPr lang="uk-UA" sz="3600" b="1" i="1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інтеграції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uk-UA" sz="3600" b="1" i="1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навчального </a:t>
            </a:r>
            <a:r>
              <a:rPr lang="uk-UA" sz="3600" b="1" i="1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процесу»</a:t>
            </a:r>
            <a:endParaRPr lang="ru-RU" sz="3600" b="1" i="1" dirty="0">
              <a:solidFill>
                <a:srgbClr val="00206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933056"/>
            <a:ext cx="3467616" cy="236218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Майстер-клас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підготувала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вчитель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І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кваліфікаційної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категорії</a:t>
            </a:r>
            <a:endParaRPr lang="ru-RU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sz="11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к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омунального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закладу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Первомайський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ліцей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№ 7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Первомайської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міської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ради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Харківської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області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</a:p>
          <a:p>
            <a:endParaRPr lang="ru-RU" sz="1050" b="1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Карпенко Оксана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В’ячеславівна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6394" name="Picture 10" descr="Взаємодія самоорганізованої громади та соціальних партнерів | Громадський  Прості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140968"/>
            <a:ext cx="3448844" cy="267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332656"/>
            <a:ext cx="669674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 </a:t>
            </a: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Космічний лабіринт</a:t>
            </a: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Идеи на тему «Лабиринты» (24) | лабиринт, для детей, дети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rot="20553661">
            <a:off x="504141" y="1086143"/>
            <a:ext cx="3406602" cy="509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ветной лабиринт для детей распечатать | Дошкольные цвета, Для детей,  Домашние занятия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 rot="1572858">
            <a:off x="4283779" y="1400413"/>
            <a:ext cx="4000993" cy="482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7344816" cy="1354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Математичні перегони»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 використанням цеглинок </a:t>
            </a:r>
            <a:r>
              <a:rPr lang="uk-UA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Лего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323528" y="1844824"/>
          <a:ext cx="6624736" cy="3819735"/>
        </p:xfrm>
        <a:graphic>
          <a:graphicData uri="http://schemas.openxmlformats.org/presentationml/2006/ole">
            <p:oleObj spid="_x0000_s37897" name="Слайд" r:id="rId4" imgW="4570610" imgH="3427643" progId="PowerPoint.Slide.12">
              <p:embed/>
            </p:oleObj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788024" y="3644406"/>
          <a:ext cx="3960440" cy="2974580"/>
        </p:xfrm>
        <a:graphic>
          <a:graphicData uri="http://schemas.openxmlformats.org/presentationml/2006/ole">
            <p:oleObj spid="_x0000_s37898" name="Слайд" r:id="rId5" imgW="4570610" imgH="342764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5913" r="11297" b="6090"/>
          <a:stretch>
            <a:fillRect/>
          </a:stretch>
        </p:blipFill>
        <p:spPr bwMode="auto">
          <a:xfrm>
            <a:off x="2483768" y="1484784"/>
            <a:ext cx="46805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27584" y="260648"/>
            <a:ext cx="770485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 «Складання за асоціаціями»</a:t>
            </a:r>
            <a:r>
              <a:rPr kumimoji="0" lang="uk-UA" sz="32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03648" y="404664"/>
            <a:ext cx="355161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Таблиця </a:t>
            </a:r>
            <a:r>
              <a:rPr kumimoji="0" lang="uk-UA" sz="32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Шульте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Таблица Шульте – что это такое | Как пользоваться"/>
          <p:cNvPicPr/>
          <p:nvPr/>
        </p:nvPicPr>
        <p:blipFill>
          <a:blip r:embed="rId4" cstate="print">
            <a:lum bright="-20000" contrast="40000"/>
          </a:blip>
          <a:srcRect l="17360" t="2381" r="17423"/>
          <a:stretch>
            <a:fillRect/>
          </a:stretch>
        </p:blipFill>
        <p:spPr bwMode="auto">
          <a:xfrm>
            <a:off x="827584" y="1196752"/>
            <a:ext cx="50405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уск_ракеты-носителя__союз-2__с_космодрома_плесецк.uzTlz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56176" y="4581128"/>
            <a:ext cx="2664538" cy="1498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899592" y="404664"/>
            <a:ext cx="741682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«Розв’яжи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rgbClr val="1D1B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і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розмалюй».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3" name="Picture 3" descr="Раскраски космосе, Страница:3."/>
          <p:cNvPicPr>
            <a:picLocks noChangeAspect="1" noChangeArrowheads="1"/>
          </p:cNvPicPr>
          <p:nvPr/>
        </p:nvPicPr>
        <p:blipFill>
          <a:blip r:embed="rId3" cstate="print"/>
          <a:srcRect b="20267"/>
          <a:stretch>
            <a:fillRect/>
          </a:stretch>
        </p:blipFill>
        <p:spPr bwMode="auto">
          <a:xfrm>
            <a:off x="5292080" y="1340768"/>
            <a:ext cx="3596999" cy="51125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1926" name="Picture 6" descr="Раскраски на тему &amp;amp;quot;Космос&amp;amp;quot;. | Учебно-методическое пособие на  тему: | Образовательная социальная сеть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9551" y="1412776"/>
            <a:ext cx="4191865" cy="496855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691680" y="578878"/>
            <a:ext cx="575721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«Математичний кросворд».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Пользователь\AppData\Local\Microsoft\Windows\Temporary Internet Files\Content.Word\IMG_20211106_045457.jpg"/>
          <p:cNvPicPr/>
          <p:nvPr/>
        </p:nvPicPr>
        <p:blipFill>
          <a:blip r:embed="rId3" cstate="print">
            <a:lum bright="-20000" contrast="40000"/>
          </a:blip>
          <a:srcRect t="9457" b="12434"/>
          <a:stretch>
            <a:fillRect/>
          </a:stretch>
        </p:blipFill>
        <p:spPr bwMode="auto">
          <a:xfrm>
            <a:off x="1115616" y="1556792"/>
            <a:ext cx="69847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979712" y="476673"/>
            <a:ext cx="518457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 «Знайди пару»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Пользователь\Desktop\q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392488" cy="4392488"/>
          </a:xfrm>
          <a:prstGeom prst="rect">
            <a:avLst/>
          </a:prstGeom>
          <a:noFill/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4104456" cy="255967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31640" y="332656"/>
            <a:ext cx="6372707" cy="1261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Мультфільм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«Планети Сонячної системи».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41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🌚 Планети Сонячної системи. Цікаві факти про планети. Дітям про планет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844824"/>
            <a:ext cx="7040217" cy="39604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59492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  <a:hlinkClick r:id="rId5"/>
              </a:rPr>
              <a:t>https://www.youtube.com/watch?v=ITub7NYgY2Y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404664"/>
            <a:ext cx="385438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Вправа «Так – ні»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Пользователь\Desktop\ее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4752528" cy="4752528"/>
          </a:xfrm>
          <a:prstGeom prst="rect">
            <a:avLst/>
          </a:prstGeom>
          <a:noFill/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9552" y="1916832"/>
            <a:ext cx="3528392" cy="279429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40920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Дитяча </a:t>
            </a:r>
            <a:r>
              <a:rPr lang="uk-UA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руханка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фізкультхвилинка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Alien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Dance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Дитяча руханка, фізкультхвилинка Alien Danc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484784"/>
            <a:ext cx="5688632" cy="4222490"/>
          </a:xfrm>
          <a:prstGeom prst="rect">
            <a:avLst/>
          </a:prstGeom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75178" y="5805264"/>
            <a:ext cx="809074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https://www.youtube.com/watch?v=0a7dfpihN6s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692696"/>
            <a:ext cx="7173416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mpact" pitchFamily="34" charset="0"/>
                <a:ea typeface="Calibri" pitchFamily="34" charset="0"/>
                <a:cs typeface="Arial" pitchFamily="34" charset="0"/>
              </a:rPr>
              <a:t>      Інтеграція </a:t>
            </a:r>
            <a:r>
              <a:rPr kumimoji="0" lang="uk-UA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це організація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процесу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пізнання, за якої учні можуть використовувати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знання та вміння, отримані в школі, в реальних  життєвих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ситуаціях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7" name="Picture 3" descr="Поняття і види інтеграції в освіті. Інтеграція в освіті - це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660232" y="4005064"/>
            <a:ext cx="2160240" cy="2160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3140968"/>
            <a:ext cx="5337720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Impact" pitchFamily="34" charset="0"/>
              </a:rPr>
              <a:t>   </a:t>
            </a:r>
            <a:r>
              <a:rPr lang="ru-RU" sz="3600" b="1" u="sng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sz="3600" b="1" u="sng" dirty="0" err="1" smtClean="0">
                <a:solidFill>
                  <a:srgbClr val="002060"/>
                </a:solidFill>
                <a:latin typeface="Impact" pitchFamily="34" charset="0"/>
              </a:rPr>
              <a:t>Інтегроване</a:t>
            </a:r>
            <a:r>
              <a:rPr lang="ru-RU" sz="3600" b="1" u="sng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ru-RU" sz="3600" b="1" u="sng" dirty="0" err="1" smtClean="0">
                <a:solidFill>
                  <a:srgbClr val="002060"/>
                </a:solidFill>
                <a:latin typeface="Impact" pitchFamily="34" charset="0"/>
              </a:rPr>
              <a:t>навчання</a:t>
            </a:r>
            <a:r>
              <a:rPr lang="ru-RU" sz="3600" b="1" u="sng" dirty="0" smtClean="0">
                <a:solidFill>
                  <a:srgbClr val="002060"/>
                </a:solidFill>
                <a:latin typeface="Impact" pitchFamily="34" charset="0"/>
              </a:rPr>
              <a:t>   </a:t>
            </a:r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</a:rPr>
              <a:t>–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це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навчання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яке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ґрунтується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комплексному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підході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. 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Освіта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розглядається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через призму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загальної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картини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а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не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ділиться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окремі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дисципліни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. 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2682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Вправи з логічним навантаженням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AutoShape 2" descr="Загадки і прислів&amp;#39;я з цифрою 7. Загадки про цифри. Наочні і відео посіб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6" name="AutoShape 4" descr="Загадки і прислів&amp;#39;я з цифрою 7. Загадки про цифри. Наочні і відео посіб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187624" y="1124744"/>
            <a:ext cx="6562675" cy="514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611560" y="260648"/>
            <a:ext cx="536980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 «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rgbClr val="1D1B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Дешифрувальник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»;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Пользователь\Desktop\qr (1)ц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20"/>
            <a:ext cx="2808312" cy="2808312"/>
          </a:xfrm>
          <a:prstGeom prst="rect">
            <a:avLst/>
          </a:prstGeom>
          <a:noFill/>
        </p:spPr>
      </p:pic>
      <p:pic>
        <p:nvPicPr>
          <p:cNvPr id="5" name="Picture 6" descr="C:\Users\Пользователь\Desktop\qrco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861048"/>
            <a:ext cx="2592288" cy="259228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20072" y="2420888"/>
            <a:ext cx="374205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Вікторина про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космос і планети.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149080"/>
            <a:ext cx="25527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80728"/>
            <a:ext cx="2156571" cy="17462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925901" y="332656"/>
            <a:ext cx="731424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Створення виставки дитячих робіт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«Таємниці космосу»;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656197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8" name="AutoShape 2" descr="Уран | Spore Wiki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Уран | Spore Wiki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763688" y="476672"/>
            <a:ext cx="554549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 «Відремонтуй ракету»</a:t>
            </a:r>
            <a:endParaRPr kumimoji="0" lang="uk-UA" sz="32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70" name="Picture 14" descr="Ракета модель 6 | Постройки | Magformers — купить в официальном  интернет-магазине с доставкой по Москве, Санкт-Петербургу и всей России |  Магнитный конструктор Magforme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6667" r="15000"/>
          <a:stretch>
            <a:fillRect/>
          </a:stretch>
        </p:blipFill>
        <p:spPr bwMode="auto">
          <a:xfrm>
            <a:off x="179512" y="1378366"/>
            <a:ext cx="3744416" cy="5479634"/>
          </a:xfrm>
          <a:prstGeom prst="rect">
            <a:avLst/>
          </a:prstGeom>
          <a:noFill/>
        </p:spPr>
      </p:pic>
      <p:pic>
        <p:nvPicPr>
          <p:cNvPr id="77826" name="Picture 2" descr="Пазл Woodland Ракета 2 12207 — купить по лучшей цене в Москве — отзывы,  фото | Интернет-магазин isplit.ru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t="15143" b="14514"/>
          <a:stretch>
            <a:fillRect/>
          </a:stretch>
        </p:blipFill>
        <p:spPr bwMode="auto">
          <a:xfrm>
            <a:off x="3779912" y="1556792"/>
            <a:ext cx="5148064" cy="3621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6497113" cy="331236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677641" cy="28803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547664" y="260648"/>
            <a:ext cx="589661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Лепбук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“Таємниці</a:t>
            </a: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Всесвіту”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043608" y="404664"/>
            <a:ext cx="730830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Вправа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Доповни речення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86019" name="Picture 3" descr="Понятие и виды интеграции в образовании. Интеграция в образовании - это...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20272" y="1196752"/>
            <a:ext cx="1944216" cy="1599276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683568" y="1268760"/>
          <a:ext cx="64087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81"/>
            <a:ext cx="8028384" cy="68580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475656" y="3778745"/>
            <a:ext cx="7344816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розвиток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здібностей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учнів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об'єднання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споріднених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матеріалів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кількох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предметів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навколо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однієї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теми; 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виховання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креативної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особистості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готової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творчого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пошуку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979712" y="188640"/>
            <a:ext cx="633670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Мета інтегрованого навчання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971303" y="1286452"/>
            <a:ext cx="6278463" cy="9904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ущільнення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знань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рахунок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опанування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значного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обсягом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навчального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матеріалу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період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уроку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658504" y="2850833"/>
            <a:ext cx="6552728" cy="55948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Завдання інтегрованого навчання: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4934868" y="809782"/>
            <a:ext cx="484632" cy="4594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87624" y="1268760"/>
            <a:ext cx="756084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mpact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Impact" pitchFamily="34" charset="0"/>
                <a:ea typeface="Calibri" pitchFamily="34" charset="0"/>
                <a:cs typeface="Arial" pitchFamily="34" charset="0"/>
              </a:rPr>
              <a:t>Інтегрований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mpact" pitchFamily="34" charset="0"/>
                <a:ea typeface="Calibri" pitchFamily="34" charset="0"/>
                <a:cs typeface="Arial" pitchFamily="34" charset="0"/>
              </a:rPr>
              <a:t> урок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Impact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структурований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урок, для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досягнення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мети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якого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використовуються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знання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вміння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та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висновки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з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різних</a:t>
            </a:r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предметних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галузей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2771" name="Picture 3" descr="Семінар &amp;quot;Диференціація та інтеграція навчання - необхідні умови розкриття  творчої особистості&amp;quot;: Інтегроване навчання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347864" y="4149080"/>
            <a:ext cx="396044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574144931"/>
              </p:ext>
            </p:extLst>
          </p:nvPr>
        </p:nvGraphicFramePr>
        <p:xfrm>
          <a:off x="251520" y="1268760"/>
          <a:ext cx="84722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круглений прямокутник 4"/>
          <p:cNvSpPr/>
          <p:nvPr/>
        </p:nvSpPr>
        <p:spPr>
          <a:xfrm>
            <a:off x="1835696" y="476672"/>
            <a:ext cx="633670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Інтегровані </a:t>
            </a:r>
            <a:r>
              <a:rPr lang="uk-UA" sz="3200" b="1" dirty="0" err="1" smtClean="0">
                <a:solidFill>
                  <a:schemeClr val="tx2">
                    <a:lumMod val="75000"/>
                  </a:schemeClr>
                </a:solidFill>
              </a:rPr>
              <a:t>уроки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сприяють: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76672"/>
            <a:ext cx="5112568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Ознаки</a:t>
            </a:r>
            <a:endParaRPr lang="ru-RU" sz="3600" b="1" dirty="0" smtClean="0"/>
          </a:p>
          <a:p>
            <a:pPr algn="ctr"/>
            <a:r>
              <a:rPr lang="uk-UA" sz="3600" b="1" dirty="0" smtClean="0"/>
              <a:t> інтегрованого уроку</a:t>
            </a:r>
            <a:endParaRPr lang="ru-RU" sz="36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844824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323528" y="1097360"/>
          <a:ext cx="849694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260648"/>
            <a:ext cx="646754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Готуючись до інтегрованого уроку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-45943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332656"/>
            <a:ext cx="5769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/>
              <a:t>Вправа «Передбачення»</a:t>
            </a:r>
            <a:r>
              <a:rPr lang="uk-UA" sz="4000" dirty="0" smtClean="0"/>
              <a:t> 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115616" y="1124744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Овал 4"/>
          <p:cNvSpPr/>
          <p:nvPr/>
        </p:nvSpPr>
        <p:spPr>
          <a:xfrm>
            <a:off x="2339752" y="1772816"/>
            <a:ext cx="1440160" cy="1440160"/>
          </a:xfrm>
          <a:prstGeom prst="ellips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комети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139952" y="2060848"/>
            <a:ext cx="1368152" cy="1440160"/>
          </a:xfrm>
          <a:prstGeom prst="ellipse">
            <a:avLst/>
          </a:prstGeom>
          <a:solidFill>
            <a:srgbClr val="C875E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4427984" y="2636912"/>
            <a:ext cx="81464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 smtClean="0">
                <a:solidFill>
                  <a:srgbClr val="002060"/>
                </a:solidFill>
              </a:rPr>
              <a:t>орбіта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Красивая музыка и космос-Обрезка 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6084168" y="5085184"/>
            <a:ext cx="2873127" cy="161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6858000"/>
          </a:xfrm>
          <a:prstGeom prst="rect">
            <a:avLst/>
          </a:prstGeom>
          <a:noFill/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528795" y="-63787"/>
            <a:ext cx="608641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Вправа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Побудуємо ракету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7" name="Picture 3" descr="Геоборд BabyGames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5308073" cy="2917825"/>
          </a:xfrm>
          <a:prstGeom prst="rect">
            <a:avLst/>
          </a:prstGeom>
          <a:noFill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3059832" y="3861048"/>
            <a:ext cx="2612992" cy="26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23528" y="3861048"/>
            <a:ext cx="2598043" cy="268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6" cstate="print">
            <a:lum bright="-20000" contrast="40000"/>
          </a:blip>
          <a:srcRect t="3390"/>
          <a:stretch>
            <a:fillRect/>
          </a:stretch>
        </p:blipFill>
        <p:spPr bwMode="auto">
          <a:xfrm>
            <a:off x="6084168" y="1052736"/>
            <a:ext cx="25202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408</Words>
  <Application>Microsoft Office PowerPoint</Application>
  <PresentationFormat>Экран (4:3)</PresentationFormat>
  <Paragraphs>87</Paragraphs>
  <Slides>25</Slides>
  <Notes>1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147</cp:revision>
  <dcterms:created xsi:type="dcterms:W3CDTF">2021-10-31T18:07:23Z</dcterms:created>
  <dcterms:modified xsi:type="dcterms:W3CDTF">2021-11-23T21:11:36Z</dcterms:modified>
</cp:coreProperties>
</file>