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7" r:id="rId2"/>
    <p:sldId id="269" r:id="rId3"/>
    <p:sldId id="270" r:id="rId4"/>
    <p:sldId id="273" r:id="rId5"/>
    <p:sldId id="274" r:id="rId6"/>
    <p:sldId id="275" r:id="rId7"/>
    <p:sldId id="276" r:id="rId8"/>
    <p:sldId id="258" r:id="rId9"/>
    <p:sldId id="324" r:id="rId10"/>
    <p:sldId id="278" r:id="rId11"/>
    <p:sldId id="279" r:id="rId12"/>
    <p:sldId id="280" r:id="rId13"/>
    <p:sldId id="281" r:id="rId14"/>
    <p:sldId id="282" r:id="rId15"/>
    <p:sldId id="312" r:id="rId16"/>
    <p:sldId id="317" r:id="rId17"/>
    <p:sldId id="318" r:id="rId18"/>
    <p:sldId id="319" r:id="rId19"/>
    <p:sldId id="314" r:id="rId20"/>
    <p:sldId id="320" r:id="rId21"/>
    <p:sldId id="321" r:id="rId22"/>
    <p:sldId id="322" r:id="rId23"/>
    <p:sldId id="323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643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333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AA022F5-9703-4B90-8B21-0C65ABD44F7E}" type="datetime1">
              <a:rPr lang="ru-RU" smtClean="0"/>
              <a:t>15.08.2023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541C1F1-A08D-408C-828C-5DFF929E3B24}" type="datetime1">
              <a:rPr lang="ru-RU" noProof="0" smtClean="0"/>
              <a:t>15.08.2023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2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72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16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53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17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48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18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64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19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89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20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05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21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09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22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34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23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05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3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90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ru-RU" noProof="0" smtClean="0"/>
              <a:t>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45531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0B30D-C07A-425B-A90C-BA7BEB19107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380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10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23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11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76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12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02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13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88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30D-C07A-425B-A90C-BA7BEB191079}" type="slidenum">
              <a:rPr lang="ru-RU" smtClean="0">
                <a:solidFill>
                  <a:srgbClr val="595959"/>
                </a:solidFill>
              </a:rPr>
              <a:pPr/>
              <a:t>14</a:t>
            </a:fld>
            <a:endParaRPr lang="ru-RU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36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829B01-D91F-4418-A7A8-E692214653FD}" type="datetime1">
              <a:rPr lang="ru-RU" smtClean="0"/>
              <a:t>15.08.2023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13FBEF-9622-4E6F-91AD-1A84854E32E7}" type="datetime1">
              <a:rPr lang="ru-RU" smtClean="0"/>
              <a:t>15.08.2023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B30942-AF54-4C43-B596-0C50C99B8721}" type="datetime1">
              <a:rPr lang="ru-RU" smtClean="0"/>
              <a:t>15.08.2023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2F214E-7C63-48DE-8A97-7C10AE756013}" type="datetime1">
              <a:rPr lang="ru-RU" smtClean="0"/>
              <a:t>15.08.2023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5BAC24-0F4C-4972-B608-4468E9B3B8B9}" type="datetime1">
              <a:rPr lang="ru-RU" smtClean="0"/>
              <a:t>15.08.2023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12DAB0-1689-47C6-B468-472EFBE3E427}" type="datetime1">
              <a:rPr lang="ru-RU" smtClean="0"/>
              <a:t>15.08.2023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416D4A-7D3C-4EDC-9E62-93A6D001134D}" type="datetime1">
              <a:rPr lang="ru-RU" smtClean="0"/>
              <a:t>15.08.2023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00B32A-A506-4EC1-9ACB-B65F7A3BE5FC}" type="datetime1">
              <a:rPr lang="ru-RU" smtClean="0"/>
              <a:t>15.08.2023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66EC540-81EE-43C0-909D-5BD43B41EC30}" type="datetime1">
              <a:rPr lang="ru-RU" smtClean="0"/>
              <a:t>15.08.2023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17" y="2642548"/>
            <a:ext cx="1059576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4" descr="data:image/jpeg;base64,/9j/4AAQSkZJRgABAQAAAQABAAD/2wCEAAkGBwgHBgkIBwgKCgkLDRYPDQwMDRsUFRAWIB0iIiAdHx8kKDQsJCYxJx8fLT0tMTU3Ojo6Iys/RD84QzQ5OjcBCgoKDQwNGg8PGjclHyU3Nzc3Nzc3Nzc3Nzc3Nzc3Nzc3Nzc3Nzc3Nzc3Nzc3Nzc3Nzc3Nzc3Nzc3Nzc3Nzc3N//AABEIALEAsQMBEQACEQEDEQH/xAAcAAACAwEBAQEAAAAAAAAAAAAEBQIDBgEABwj/xABMEAACAQIFAgMFBAUHCgQHAAABAgMEEQAFEiExE0EiUWEGFDJxgSORobEVQlLB0TNUcpLS4fAHJDQ1U2J0k7LxY5TC4hYlVVZzdYL/xAAaAQACAwEBAAAAAAAAAAAAAAADBAECBQAG/8QAOREAAQMDAgMFBwQCAgEFAAAAAQACAwQRIRIxE0FRBSJhcfAygZGhscHRFCPh8RVSM0JTJDRDYnL/2gAMAwEAAhEDEQA/AN1/lfzAUPsPWxW8VXanFvU7/gMN0TNUoPTKq4r85E2xs4VVwE4gLlKGGaoYrBDJKw5EaFiPuwOSWOPLyB5qQC7ZHJklY7hJDChZtKq0q7v+ztex+e37lHdowDx8hyRRTyHkujKnVbtVU4BUtyexse3b8cR/lI/9SpFO9VT5bURjWvTlTfxxuCNgCbjkGxvbBYq+GR2nY9FV8L28kEfLv5YcJCEpwxSStohieVuNKKWxR8jIxd5A96kAk2CK/RlYiBnjSMc2Mqbi9r8+e2Fv8hTjZ1/cUUQSdFCegrYSVlppNiQbKGtbm9r2+uCtq6d/svH0VDG4bhDbncceeDKq5YlgNyTsAN74gkDJXImKgqHHiVYV3P2p0mw5IB3IGFJK6FuL38vVkRsT3ckR+h5CPBWUzm6jTcj4uO3P5YCO0mc2n5K/6Z3L6oWemqKc2ljZQNr7MD8iNsNR1MUgu0oTmObuFQwZG0upU+RFsFa9rtiqAg7IiLL6iVNehVT9p3AHF/qbdsKyV0LDYnPgEZsLzyVhy2UKW69ObLrtqPw/dzftgJ7RjvaxVv08ihPlVZGSbRMVIUhZVuCdxzb8MWFfA7nb3KpgkHJCywzRECaGWM9uohX88MMlY/2XAoZBG6rIxZQuY665fcv8vdWfcctpAbLraVh5ngf+rC3Zzfad7lzl8WAY8KcaKhM8vy5Wpmqqxl0CzR06yhHlF7E8HbY+p9BvjLrK50buHHvzPIJmGDX3nbIypraipSWOli00ySCWJVUAoBxuLcDzxlxxlzu8c8/ejcR5B4Lbgc1RPTPrR3mmeWRmZ1jtfVff5Dvva2GXRBuBt49OiS48r3WuiYckqJ1GqRYFKsCJpbDw8i9/wwDW3a1yjPLjcsNgFZVULUZKi1S4B8O5VgRueNxbv64qX6e8cIphmkiDg7ulBxUrWMtMqFrCyBD4h3INrWGJdLITa6MKJosNN+pUTOyQwrTuEjXxakG9xsD+OJDXPOrmkRIYpXMBwCpU9MaiISGREVdmLE3A54/HHNBJstBsBkaX8THuUonlp2icSAxu5KlgSATcXA7n0OCSwADe/wBvekY60gkPyMqxsqppHeVAQg5K8AcA2/dviza6VjQC5FZSulGsnSCcCyGp6Y5aeoVDzAho203AI8vw3wSpndL3dgdxdDP/AKaXRIL9PFcp4ogVWZ1IsVVhYgcm49L4oYhpzuhslEso4pIGVOVPtFFP9seWKgi3fm+AabbmyckEMZtEbqxoamOFYJklVSTYstwu9x9Lj8MVIG7UvSsdPJ3wSAPcoFJI3JBDSEaSHt8Xcei+uIY6wudk3LSiRhGPCyLpaFKgFxOlOBsWlNkVhta9vy7YsSdNxsgOikijaS64KGkyuWBnEYSaxZbJ2t352APnbnE627EWQxdmXG/TKB0mNgSJUbVcB+QR5g4l4sFMJeXkF1iFelT0wIq2OOWJ5OpKzprY9tr8bdxgWQdTDY+aOXH2ZRbxQeZZaIIUq6fqmlkZgvUSxTfa/a38MalLV8V3DfYOCXlh0ZCXaW8hh1Lr6x/lzqhJ7R0lMNxDTgkeRJP8cU7PbaK/iuduvnNLA9XVR06WHVcKDfi5wzPJwonP6BS1uo2TPMpFmlWljAWCJT09UehlS97He/NzvjzTLnvuyTunJ5GxhrDsiMujqRTTtq6cKrqlewbYc79reu31xfLTa1z0/PgrR1egaI8NPOy0kdFFlKuX93McsWuGVLs7GwNiCLA7jzI245wB7gcE3I5dEjI8MGnl90kzHO6WKqlkT43fWyodRJ2Jue99vuwzHSTz5OyEHSEW2233QKZvDM/2qCOx5Zr2Xvbtv5YO+ikYAPa5JyGqlibZx1dLjb5hEQS0bExidoWlQAqbASd9h2Hyws+Iuu4t2RjXNDPZuQMEbX8Qm5WEqkcEdOYydTpINtjwpHmOScLl9ySQlhURySGQ2DlfmGR0a04lgpHkYsLinniluO5sDq7E2t6HFmud7IcoaWEWf4qz9CZdTwuWp1imOwM0im3JvpTxW7fUXBxIldq75x8UVjoo5AXAaccvykIpGAkjgaN/EW1aDqXb+7EEN3LvitKOqhJL4yTfw8OSJyimDVSVM6osJS+h3Y3PoRuCcQTYWJulp6yMXa593eSPrKOlEoNK1EkZILauq3rvte+wHOKjTaxP1SJqItOTe+/JSzCbLkiaOB1Wz7FY9FlsQRqJLbjjfa+JaCfZGfXmqiYE3sSk9bnVN0tMoWXc62Fy0huT4j9bfdhuKknd/wBbA+5WZUSsdduB0S736F1AihcO1/gBLAeose9j9MGFHKxx2sivrJXZ2PhjCrGdSJpIisrDYr4b322tscWdQahl2yXke+V2suN00yzO45GYhru3hLairqD8RBHJt53wnNTTwYOyoXO/7ZHVEZtSRVVNJWs8aoWEcMccYEjEtsx7D6eW474Ew5u3lujseLanb8knr1l1+71rCIxWBcqRcd7gb7WN9sNR8Mtuf6RKqqkkAa4fBCUYhlWop5QoMg6fWMtrAG42PqAN/wAMC1OjcHt2B6euSNE7ix6Tugv0Vmv8xl/DGp+tpv8AdK8GTotX/lTqWqfbSvJIYIwRSDfYC2HaVumFqCd0gyNQ1fqYjTFFJIdTaRspA3/V3IsexthftJ1qcjqQPmjQC8gCJjX3isaEbPIdOsMWIstyd+dr/wAMZAIDS7oizuHFLXAG9vctdQzx5dQvAYOmIzpQqt9bHjUGHCnVxfffAJDt/sUCa7RYnurNZnW1eZSyU2XRs5U6pjGNgSfPgC/fD9NBDC0S1B32QGCw1O/hXZVShMplpqei110j9OeoZrroDfCv05t5emA1Mkk84e09wbDx8VqQ0DpobjF+ajPSKaAxmgigCDSpjjBudram3Ykm3O2LwveJOJI4k+JPyAQp+z6hrgWi7R06oWLJWq44F6YgdH0SSXXcbWFr7te/5HDbq8MYXWuodRTsBc4YRkWUGm6atXyxFWZWJcWW3z7Hsd+cZslaH7sCFwr+0ivdakiFUrA7Pq7odNvM3A38Vt/LAA+M7t+qoadnIJfmUeZCDqxVLdMOwUFChPiPG3y/wMO0z6Uus9nvv9lRzGMNiMrr0tO+Xqxqplq9JUqWBWQnm/cG9/vGI42mUgsGn5/0qAuLT3Tg+7+1yah+wiamq5ml6d2ILAOL7MLX258sNPkiaScEdLbflcC4HbdEJSwiQLJU1EhdAYbPqLOSbAqDxvY3/fjNknJv3QPIJprBuV0mjebpilcSdPSwktzwW+XH8b4FxJAL6lezdkLPHl00RfosCqqqj4QW/Wu35d/ng0dVUMOHKNLTso5Y65ZWSSxOzqV3TWY2axvZSP3jjyw8K7W2zgpFFI5pLrA8vFNqmVquMVYpKJXCMrstgGDdiO5Hn6HApwHhxbte6mn7PfK3Wxw8UrrctrM0zGNUjiiqXXdmlCI9v2bDFYaltIwtlBLfAXRJKGaM97Pip5TX1NHWPT1aNHUrswdRd17ix89/pilRCwgTQm7fp68VnPaWG+3VF5tHHmakIhjdBqV3JZmF+DYWOlbb82vfgYDG/SLt35pmNheMi91nkkkStEiXEtjc6VbxA+RFucXe0EWRoHDWQ3otFpi/mtb9/wD7sI6n/wCw+H8JrhjoUl9pq/8ASef1tVYgSSsba9Vtztewx7VrNADVkKjJZ0p8yilkbTHZlc6tOxUj+B32uBfbC9dC6Wnc1ouUSJ2l4Kb5fMtNUCpYpdmBQs2q5t+PHbkHGC5mLHFt0ZsjJqgBp33PTCLzOuM1NI4QrJdtpDZgx3Nze+OYxheHXwq1NNYsczLfncfZAeyUM0i5hMjIYkgPVN2JC88Dn0vtjVr4+O5jM4ylHPsEZORTZfH0Z2QliXEcuxQkgkHvjOlbpZbPvwtplVTtpY4nuufBSWX3angajRBDa4aZAwcjex89u2AOcLaWn8o7Ktsk5iid3QMef9KvKKSrnjq4qOJGkCNJ1kcRiInvf5HgDECRjLMOdWAqyysjjdDuevRWouR08qfpHNopA1lmjgjMg06dVxsxvqsCDbufLDMdDI4XAPr4LJLhzXo8uyXMenHl+bxrKsXiWdWOptWyrcA8W3tiJaOSMXz8PuuuCVc1DU5fWywV9VFeAkIhuw1eYYntfvgMbWgk7FMUTonT/uOA09eaoNIzSRnMIikQuJJFcnqMeDx4eO2OEbtWp615zwWukny0oeZKuHootRLC0yE6UIBKcb9yfngZcHnOUhBRUr+9GDc+rIymNDlMJnzCKorArX92v4ituSb2W1x5m3bB2wh8ga7Hr4/BZ9pA92oWAKjTe0ddWRTxUFBQwRxw2YkbsCfQjxeoFxhuanipy1pySeQ/tDL3WuFQ+cUeasqV+XQwVLv4JokGgkLYBlPa+5JuecRLRtAJaft/Cuy7zpBtfqgKmkmFTKYxr93BMiRHYDi23bCQZksWwYHNaAclozbc+SMFNTIrpLUNUXUBJo7st/qf44qw6/awlqRwYHgxmzjuB/X3Uswjnc06M8UrLqYOuxYKduMFcwlvWyZ7QeIKcMOb/FKMxXRm32E0kqCzRs+2gfs/T+GHYC39KQ5tjt/Kw8E2Gbp3SVqU5WdELNYspG6hTs2q3I52OM3S0C7uadpqRpj77rG+ElqIEabUikxvcalXWOee3l6YtkCyrE5gmc1Ovccu8ofu/wDfhS8vr+k9qjWZm8UrvtzwMe5O6xAowxmSVIwQuo/EeBgE7xHGXWuucbAlOIV687RkjWgCqmi5IPJB4Wwx5guJPnutemiDCGhvLdGyRkUsxsWZAyhtrC5DC57nYYsxxe2zeqrWAGFspBte3Ln/ADZLsszirpVFNRIH+1MkTm+pCRYkgbEdzfbG85jWRapMWWS4Yv0XmpmlPRphGNK8fESfP0x5+SXUdTlrscx0LXNs0DkeqMpOolPpqKeepQhlgCsdETnuFO33WxAuBdoHnb17k3GwGz22JPPki/d5BEY6iEw5dTspnjU6jI52DBR27fMi+LyFjCA0fuHn81mVzdUzo2Ai2/ikOYT07zzyUUKMtQ7aY2GpoRwBa3J9Ma1LDKA3iutpHx9+UBrywOAbg9clE0uWx04SaqkjdWS1io0i4DXFzY243tz6YWqK985LIRz3G+PJEZGGWc7Kspb5xK9MriOCNDIgcEkX/V54HH0xMlHwogXHvK1HFDJUOc4gC3P7I+nSZqXRLJNJosQ7ObOP2bfecZw3u7b7rTrHNipw6Y6gLW8VaaaCKZpYwYCwZonqFGkkA2FtQIudgcGLeG4O0E7f2lj2rBq/aaQTsTskdJmqsQtbGW1NcvbTyfFf0tYbdh3w/WdnOLjJEc+rJIVBJOrmp1dDqWOSlkjZR/Joo2Y6rX8r2ttbjC9PU2JimB53zt/C6WJpbrGAu0stRW18NJHHDFMgKnVpAsOQMMVAgZT8UXISjYS/utF01qI3oq/TpeJZFCuaZ7gMp4e3be9tz6YzYTFN+5tb5+S1mdoCM6ZWBptyPNRqMqqIBRiOWOSOpJkpZ42srWsT+Y372wvE4yuLLWI3TNPK6X9t2PHqh8zjmcPUVVQC+vUzpHY6O+wsCP8AG+HIGhlgXeCHXNZwSL3IKTwmOWvCU2tgQArsSNXnt5HGjWAtiusbbJFwmk0bzSsg1l1F2UPuSd9vMYyXmxDSFuxMDWtjPMX8EumRW1Qw9Nw4DEKLWY9reeJhkLXhxwkKuNpaX6bEfRK+g/8Asz/Vxt8ZnVI62ov8jzjQUJjlFKNDV88eqKO6rHdQXJBBZdXOm4PB3tjJ7SqtIELDk8+n9pmni13JV1M0VfURRunTEjsRoewtp7juTvjK0dxz+lkFr6iMCNhx5LT1dPShHijs5jOiR4t4z2te/wAWxJ9O+BSOcCL49YU1sskoa9xta2P4WayeiVJZZ1ZBKHMSB0Li+/YeoHf87jR7RqNTGN5WupYLm6OyShp67MzJUAQU8BMjm4j1Rfsi55O7dza+M9jS7HL1/SuT1QCZtUZhmB6D6IRcRxsgGq2wJAt4jYH78bE1Oxkek+vD3JaR7jEIr90clClzfMaY1VHTf55FI/idlJ47XB4v9+K1NJS3bJJgjYdUaCc07uI0ZI5o7L6SGCnmq8wmcZg5AjAY2CHkXG4O3b5d8JVs5ktHFhg+ZTNHeZ73k5HXxSz2inMle0YkfQn6rftdz9dsafZcAYzUdylpC/W4OxYoagqhRoXVwZDYBbXtY3F/MXwaspTUvDSMD78kAglwNk9qaynqqWgkiqmeRYwJYQLNG1/Ed9rb7b+Q7YXmhEdr7DbxUzSSOAa43A2WfzKreskTWiqseoAA3uSbk+V/ljShjDGDSLKW4CoRI5JAJm0DnUF1G/yx0vEay8Yup2WjpfCsUMd+oi89MXK87G3nvt2x5l93PdixO61+zqcaLvFyc28FyoomaNszoq6nWoHh93LeKW43I9PO/F8FgrGMtDK27Tz6eCVbBPTP1tI3NreaFos0mpZKqEWgnqJPGJUDRqNNhsd737+Xnhmooo5WtkblrRi2D8eiC4ukeQQLuOQdvNNchR81p80yeqjWSSO00ASIuFbVuAAdgSVJPlfFKuENja61rj6eioLAxxZvZUwSyyIEZ3VxaRUiNrK3a3IG/wB2Mc4Nwr2wg8to0TNqkx69AYBGcabXxoVExdAwFKT5Gkc02zCnpp6GeQfYrCAPiuWbuwcbW8LeZFhhZpOkDf8AKd4k0UfCjxz22Wdimg60fXp2MTrY+LUQe+3f8MXe0sJ0HKG100xAccfXwVvudB/sqj/lPi/6qbw+SY/Sjoll9XO2PUrPK0FQqRUdFSjSOnEpYWsQ7nU/jPN9tv78eWleXzyP6m3uHgnieHTY9XUaenWOOGrVishnXw27Xte/nirR3SmJ4mtha9xscLaGGnno5XYw+8ijRvE15BaQKx37EAm31wtfu3WbPqDHDVjfz6rNRqQ1RH1W8UkgCaTZiQNr+ffk8YJI7UG+SmDLRfoivZyKSfJ80pisjvPRh4kEHVJAEnDcoBqBv2BtgtO4CS/rBVjeyzVPUy19DHRLoiMV5Fkjj8TcfEb79rAD5415YI6V/Gyb4sdvXXKEyPV3Qj4hBk7xQyP0SwHiubSWvqvvuOw22PnbGZrmq3GRouB8v5Td2QWNrkFS9/F4mWaFowvilmsAB6b8+pueMTHC/XoAv1WhF2hG+xvY8wfskmbCRp1kcnQ63jNrKV4uvmPXGz2fp0FoFrLBY0C9hZBgbd/vxoqyIo4526xicxhVIYkbWPb88J1UscYbrF8qrskCyqiiaWRVUgWO9+F+uCSzsjZrKs42F10r0pWjkNwG30nfF2u1s1N5rgb5TNs1ZJ0MJkeJBpHUI1aRe247/wCOMZ4oHOBMh7x6InHmAIa8+C8M5IRlNLERwLjgevBO3rij+ymG3eN13Gl1BxdsERVU8GYUzz0ycg6ZW8JuLbE/Lt92M+GWWjmETzcDkPHojlrZW7ZTP2EhNFPmdZUaYxBBpCmYx6zsxCleTYA273GG6ydkjGuacWJ+31ul9Jbg7oOii3mVY2kVaYFtN/8A+tyf90m/p2xiEbBGGLlNfZiKJvaBC+kqKhNdxvwL3/vxd19LQUrIf3Glc9pJ6efI4Zqd0k1yyM7aLbl1ABHceI2+eLMFpADvn6Jm2kHUTn6LNVdIsSxPG5bWLgg6bG31xcg3ynqljY4GujOFV1l8h/Xb+OIsFH6lqEtfHrVkrQBZ58lopoVm1ImgKqgomhrXv2LHe3yx5irbw6mRpO5v8R9AtBrTLTlqhR6qqopEJct1L7teyA6mLDtYDBZZGmLHIfM4A+OUgzivlaw5ty8ltXolo9dTI/jNEqWLeLU7KzAWO6izCxBsfpjOu4NLPJEneDGcdeePgsnl1eDXVq9ZIn6wKkNdiLWIA1b99u3a2HKiBwhjcByN/jdUY4RtGrkAu09TPlmaJHBdBOpI3KkoTcDkEbEi2Foz/wBuiMWPeLRC5U8wK0dJNUU9LalYM4UX8DMb2JFjsdgewthxsD6qQd7p8AjiGWKDW9llk6ySZ6hpZldC5LKGB2BO1r9ucb1MyNkemIg26JI35qE00kwiDsWWNdCi1gBfBY4mxklo3z71AU0hneDWEYxpsWvsMUfPDCdLjYrr5tzVSk3tg++VysilkVTpawa1x5/4vgMlPHKQXZspBtleUlS1j87YrPDFLYP5LgbLjMWbVub+eDtaGiwUL1wORiVyKpKeOqQDqlH1Wu1rG/Fhzf8ALCNTUPhN9NwqFxDrW3TBsmq6CKSojmiKoxWxNi1uQNtjhOWphqYgZB5J+Ckmki4zMck0p6w1dFPl9HO6weJ5NZ2Zxxc8nfyt2xmtGs944VaaiqJpXBztvmuL0YKKM1TSKZCrPIdhtYfgO31wvwnk3+CrM2WHSHN35qr2ezIS5vLMzXtIsq697gHyJJO3zw5W07oo2X5JWQgkO8VoM9o6Z8nnhilYOrHSHUqemfEhtb4QdO3zwqwPDxIRzv7k/pkfHgWBHQ8liJDJKgihR1sLEE7Ix/Ad8OSSAsDOYsk6dj5SGt2Rv6Hk/m1Z/wAsYR4jOq2+CEkJNrAA3x7KywkXRVM0TyRLGskcoHUVlLAAb32I3wlXQxuZqebEbfhXjldH7PNPJITApkWWOOVrBnsuwO12t+WMB/dZfn0WlT9nyxkzzG7hsEUcylip6mNqySqUNqMgTwueA3oPrvbAw3UA44uUKuiL4m2FiMkbY6/FKMlMHRd7yO/VvKTEG0gg3ZR3O4Fj53xtVDS3L7YAsLrKdl3eOESwkraiCWQSyLDCsOqNdkNtgLAX+oxjOjAvpHNa/ZTXNa6aX2evTdHU9K8dZ0hKZqYIr3caLHmzDjkDE0/EN8WWjSTieIuebt8SlubU65nomnqqmSp0leoyhlL3Nl7eQ42F8avZhjhaWM5+t15jilzy4rPSU8kSgyoVvuAe4Bt+YxsMlY/2SiBwKlBJJHEwXdObML4XnjhmdpLrFWDf+1r2UY36ba1Ck+ovg74NUfDBsocA7dSmPWnaQ7MxvtiII3RsDXG67HJWRuI4ZFUC7ixbfbFH02qUSE7LiL2XKWE1D6FZV33JxNTUCBuohSBfZSlpZI5xC2jU3BDi334iKpa+PiWwqBwIutBlgpaTLuktBHNWavtKiS/wt8PTIPh2vcjcmxHnhGao4osPh+UMvzhGVUUNTvIdCMt2hVvExt2287c4x5GF5uzlyXo6eup6lpjYLHp9dlU0JkymOkpInV7G1wAF35Y4n226RuiMrIXE0zAQ4YyFRPIoqWpzA0UAe5g16gtl5N+R88Cj4je6Ul2pcU+h7u8MqqRKePOYo8rTVpjAllHhDM3+6P3XvfB9UzqUvmPPA/lZTWxvAbqNj4Imq1y2RpHjVIm3UWJYdt+3bAX3GkN6L0UDXmnYyM4G+FHpokHT8cqyAXCkHw9vlwMUBY73LPqadsbHTwGxbuOSE/SmbecP9Vf7WHP0lJ4/P8JT/Iy9R8EkCtypsMeoQE7yGkkaPqiRQj+MBWBLIDZjb6EfPGF2nOziCPmN1dmuJzZ9N2hHNVRnTGsTuERgjJGosx4LX5xkFuklzfmt2GQynXBm+9+SnXwzU+XOdbRhVUuVv6kWHFt/4YYjbeZjN7fdZnaUreO6G1yBvc/RDpJSVVHBQ0Cq7i2p2Y63e4uTcWA/xvi8sFRxS6TF9ugSURvUM7vNWQxyR1CwK0yAlxULwhH6tvxvhVuoOLSvUiNwe5jx3FOWemOYTQ0scchVAqtfWq+Ysdji8jtLrtQ4YqcPLIWixz4KVTTUUcdPPU1BpkUsruY9YuDfTYb9+OPlh2mAc7RfvcwsXtGGna4CAWPNZ3NJ4paiZaDqR0Za8aSgajxybnvc843IaVjDqtn5JIMAyqkq5FpBT6YyP1Tp3A7j8cDfQxvk4hOVYYNwqYIDUNoVlU2vcg/Ptg9RNwWaiucbKITx/wAoT8hiYHmSMPItdWIsbK400gp+rr8NyNzvtb+Iwu+eRs3D04VdTVGGAuWAksfVrYmqnEVmuF7q46rssDBmWVvEO3ng0JjcwFmype6tpZ5KWUM95FtpKuTx237WxJhYeQyoLQVrKM9XL0rYnFNCydPUZrs8hNrAc/XHnJnWqTDGLHwCe7KIilLn4G3zQrJUQwmlnhRgCxWXfWL+fn/3wiWljs3uto0mmYyEXVeX05lplqgylhKUErE6kbs229xbYcYPBK0SBrz4/wAe9eaqtXGe9xuNsoJkhqc/X3SMDqkuzq2x739Dff64fqC90DnO2vbZCZI5o1g7JpW5fVUxKR0DsZIxIkm941vufW+Mk3eQ4lb1PJrjjcCB4euqBqpGMDQQgQSkBr30EHe7EjthmNzWuBIxzSNRWPq3GFje7f6fZKf0VU/zug/5zf2caH+Qg/1PwH5Vf0j/AA+KvyOnjepFVOfsaUCSRNGtpBcAAC9uTydh5HDPac/Dg0Dd1wPX0Q6dmt/kiKupeqlAmqXfSCmuUhSy2N/pztv5YyKenDrgY/Prmpq6h19DNlp/YrpLJWRPpkiUSIt7gWIDDse/Hzt3wKodpIti4P3VKcvEZLOo52V3tVLHPkkbqrMKijDWa+1mK8dthxbE01xVNLvBBm1Co7xuTfx+aRUlFSUNMhq4XSRIevMzISbXXYgm4tx33se+LVlU+eY2935VjCX87AdN0XlFPmGZT10MMSlAql3c2Majk3PNxcX8lvgbJTpN046tqWsc1pvq3ulU7SZaBVZV4IdG/UAYNc7EDn5Xw7RmEPMcoyefRUpp6yBl+Xl9UC+d1M+n3hI3NwS4Glz2589ucaLuy4y4uDslJyAyOLnHJN0rk06mKjSt9gTew+eNNgIAB3VhgZXr7XxZSrEhlYakB0/PnC01TDEdLypDSRdSihZioUXPIxeWZkTdTjZda6gAWBLHvggIOQoV8DGOTXE5VhwRiksTJRZ4uo5WUKiQzTvJIS0p+Jr4lrGsbpaoaA0WCsSnlWkWpZCIpGKq173I5xUTMMhjG4FypRFBSvVTaNMmwLWWNmLW7bbjnCfaFWII8EX8/mrsaXHC2FFKhnSinmNpHYUrHxsxUcHSLkNwLi9x3xhR8Wcajyt7r+vgmax0jtJbIcbICGlkymsFHUxBg7m6PdbX4PFxubbX59MJvvq8QqAam2dm6rqKBqXPqOWaGGB5VKNGpHiYLe4UC3Ft/M9sNRyufSua43tY+igzgBjgOi181TCtNLTIoUtQRsSltjexJFrjYHxeW2FC0hgcOY+6NA24aWnN+n3Xz+tMLzVZmlUSmeTWzEAga7bfw9DjThhbJG22wA+YvnwSz3PbMSP7Xtc3/hf1R/Zwr62TH+SlVuXh6f2bSWB5hrnmLmF9AUhRpR/M7ah6N3wz2i7VV6TyAt8zcfRNUgAjLl3L5Y4hJHUW6LoAqhSwNt/34CyRzTgo1AI2wkyjffxWh9nKBf0LVyuHi63giZRpIdmGkenhTf8Ap9sBlJLyb3tj19Fmte2IAg3yfLwUvaWlgiK5bSx3p4NFOAyhr23e/GrfUT59jiY3Hil99vX1SrReY87BKsxmEMFKrTMYmkEhWTwqqrpBANtzcC572tgAu8m+U4QAAiM0eny72Pp4af3V2rmPiVT1YAVuwY3PKtGPqfPGz2bCHOF/M/b8obyk2UZkslxVzLGUKaGV+mxAFr3uLm1ha/B74jtOgLXB0TSb38R/F8piGQOGl5x6+ioqPZ1+ofdCAgFwrkEqe424HFu+CU3bPdDZRlLyRvYQAL3Q82T1EccbXViDeQDfp287duN/PDre0mOc8W22VXRTNc5pYcIatp46YogmLSHV1IytunvsL33JH3YZpJnzNLnNsOXj+FUbKUVWFohCIk1At9oTvv5Yq+ja+biOz4KunvalCjqzTM7BLtp237+Z+WK1VKJi25tZWcSRa6rJdrknnDgGkWXLq2UgAn6Y665OsqVqtVgMHvCQ6jHHJxqPNvU829ORjEqwYZ3SMOXDbryCZoWh9QGuzgm3VMoKKGRIlqFV3MmmwICKwB21dj9/4YzGyPjcbGzinJey2PAMZ0u+Xjnqh2lgy/LXWFzcgI0JqLMzNbWNNjpIsN7dsWjp5quoBkOetrgdPAoAfHGzU110I+W1FRG2cUkbeKS7D4Srjcae7WsDfbfGrHVQwgUj+nq6Se/d5xlan2rZ6qgoszAq0jrIP84mkIKkizarg7Dxad+LLttjDqGgSAkj+kdt9KXTzoKdJhGdmSdyGugJNiNhbjt5737YDE27tIGSpk7zfNaekpKevo6WeWDVJEZKbqX2QSA6STa1gWb6kDEtuRbkloH6Yre4rJuVo80q/eD0pJPHGbX8RFmUWP7QODxPIis0+v6W1QPga95HPbqlF63/AMT7ziuoKP0o/wBVZk7itys03TjeWnlLRliV0Rvz3sSWtsf+z/ajOHUB42cLe8fQW6JOnlaxh17D7qFLQzOYhNBPGWl6cr7XAHcX472/fhVha0F55BJvqhp0XwtnCk9K9O1JKTSRMGklgIBjlAPffUCLDYbAHi+FnEBtuaMZW2MjgNtrFI6qpao9oaaJ5o1EeqRmc38Vth3v9bccjDccZZRuk64+eUrA3Go81OubVNTPEPeZVZ0jMd1sRttuBqFwDe/c4z2jBB2Th5Fd9smnqcp9nJ0M8wETQ6ekAFOlDpX9obHfzGPQdnStbqyBgb+BIz8UF2+Vncyo1kZqzS9H1NOinaFlLEsR4NuBbnBaWqJPCJ1b3IOwtt59FeZzXyXDdI5DqnOW5jTFqmizek11btphkFlVWtYsf947+IbemM+q7OLdM1O7uDcc/wCvmjGsmpz3230qc1PL0VokqNDX1BdwVO99+4N9hzfe2FGuv3PqtZkwNO17jpFgfR8eiQ5uscsjTtUo1QWCuii5awtfyHYWx6Ds585aGvb3eq8/JMZpDIb5QhuIgF+mwxpqqY5fQTxwGSVUhEvg1yuAAh5On6X58vPGZWEue0X7t/n5oMjhcZROdZCtDUU4oqlp6aqhaSF5U0G45U9r3t374K2tbw9bvl47fyr68XSeeKOKbSkmq1r3FiD3GDwPdIzU4WVmm4unuRRyyUk4DlmQ3jVdmBtv5Cx4uSPnjC7XexkltieaZo36J7ht/HmPJMc4nhyhKaKlqErZ5Iww76Ox25ve/wBcK0MLqoOc4FoGPP0FesnnfPpjcQLbJJLJUy5jBUZurrGDYFl6d7b2vb+ONmnihZE6OE3PPKVewtu12Cp5gs01QaalD/bFf83VdizC+1+1/wDHlSnDANRG3UoUdvgtHnaikpqWiopY2NJThpnDtMGLABStvCNgbj1B3xiVLy+QX3++SU40WagszkRMqq4lklQrDoZAraTxxuCQfPjbg4pRgmdnmpk2wisikkzDK6cRFWmNtIaXQA4NudvUW35xapi4U5by+yBBJw5i3YO9FQ9paMSLDNTNJPKCEk0RqCSdmOkcb7jfzxMJa57hawI+is+pDQ0bEbeISf8AQ9R/s5fv/vxF13+UPQJXlLCBJpFlKtwU7MOdxjX7UcbtbbG910LBJJod7JHoJzFSvKsUmYymBmVZI3WQspBI3b19DjFa8ZLVqNjp3Rl+gYTKaskWlaaQKenqKqibEAGzDvvg1uNpJ3OEr2uxjtDibE2uPDr9lmsujqp605iIwVWW7dR7azbdRuC3hvtft9DvzxsFOYB09cikdQaVpmakkVfe5wqMiv4PjXna45uCRjz/AAYWe2b+S9BD2ewgGR3JX5a2WT5TVZbUSSQFajVSTSHU0QFmGnz8Rfb17jApZpmvBjF2Zu3mb+PRZ1VDHHIW2NjsqBPJU1UdFn0clqYrPTiJwTzvueF4uPT0ODzUxgJfTHLhY4/CWMUtK5okBNshJPamsiq8xVsuSTRTqQ5YX0m5J8Q5G4xqdmwyfpi2e2dv681NTVmqs4iwt70dSZjFXKWW4UMq9NWAI8Pxm/xeLt+GMyrppaccM5Bub+/bwRYMxOic7HRJcxy2qp5WeQmRXHUL6CNIJPO3+PnfG52dWxSxhoxbHn5JZ0ZZiyIyjKFr6SatnmbTBKsbxxRljYjY/Ltild2g+CVsbR7QvfyVeHK4fti5T33eOadvBJ4mJUnZmUdt7jby7WAxnzSPlfcbKY6KoklY0tIB+26vg93qJFigRY1CBPGmpjpPhFzxyfvwsZG1TgDcb28br0FR2XFNiEhot/SycVLNW5jIulv5VgWRS4Db7C25xuy1LKOnAO4GywBEQdIzZPqoRZZlzDoO8hROopugkJa/I3uB/wBNiMYUYkraq7jYZ8bC3wz902LQx6gcpVQmeqq5ayKOnkqDIAIXYhyeBo89gBzfjGxOYaSIQG4bbf55QY6gsl4hFytRXVlP0KOizSmRqqInqQw6pbC/IO+/N+4xhUkTuK6VhJYTvt7laRxq6pmsZBsbZ+iGFUIpxIlK6Sxj7CoYHwgH9VsWbONJaNj6C1o6Kmi4kcYsT15JfN05Z4KhBEksTlrkAhibc+fw33wA6s35peDs8AaS+9kN7Q1BXL6am67yo7awXsSAOB3PN7WIHzxqdlQfumTp69YWU57tTmkbLvsjPLG8kJusRIYMAOb72wXtSOJ0jSdzuqaWGRms2F8kcgjcy1VYZ5at4mTUqxpsz997YyzKXO0nkF6OaCKV4jePZGCu/wDzb+Y1n3r/ABwvxWf7BKfp+z//AB/P+Umy7L6mnkdZooxKVJC61Zr2+Ei+3y5xr11Sye2g4HgsriPpntfZFZakk9NHIr9JQqxzQ7EuCe1xjO1Br9NluxyBxY3bV0G6tzWdkpwOs0c0BJQyRAGwJAUEbG67m45w9FE2So02JA9FZFU+UuJcbg3byuAEPHlNS1MrVU79LQZWK+MAEg7W8+e/b1s3LVQSEMbyxnyKRbI0PFt0zmy1Gy95p6cGqaNVV42I6TcglQd7j8sZckRaLjl816mpDI4xLKbbLzUc0caVbxSS09Gw6x+DQCbWW/O/fA2EF7W3yfVkE9oUznNaO8BuenT5q2PWuciKgmZoDCNU0xBLNvz6DywSIu4mHJ7TOC5lxtYFJpa9aPMaj7FEdHsRf4iByfO9/uxrwwSFg71wV5AwujcY3G9lZW5cKF6bM+tCxlN4oo+Q3+8OwtfcE74rDIagOpDe1sn8HzVoSW2LTt8fenGVT0tVl3RqI3lla8KQdUk6Rpbi/iGx87WHqcZ1XRSU8uphxvfG/wBk+2WN4Jk9flDyUUGTUmoInvZGqRlk1WNt1BG1hfBaqqMgDAbrUohBHTiZmXdfFMHpp4444auqjEmrlLtpYi2km3zwlHI6RtuXil5O0XmdkIb3iefTYoPPcurXrPe6eU1DOW6katbY8kW5wURBlg0/wnKtj4yHMu4HFv6ROXZQ/uMtRlKIBBGOsnVMZNjzqPe+1jb0OLFzpn/um58r/JeapJpI3vDhlZnO6XMoswleso54XkOshkaw+XbG9TS07Iw1jxgWzvhXeS5xJ5o3LHzGqzGkky3LJ193bXphLAE25J4G18JT08AbI1z76veiySB5DmNDSFqZqNqKnGZVhhlr5lURxwyeFEO+g3O5O24HnjGNQ9kvAjFmje/Px8PiupWvgs6I3cT7vG6BoY5auJaGaV6aj8RbYuWc/q2PGIc/SzusH0WvXTPp4bjHUpUcq01ssUVPC+gE3d7hvIqOLnyO2LAl2yQfVxN0O0HKc5TlaVdRUpWwUc1T4Qglj1Rug3KggDxW8vy3xrQubG0AOzz5e9L108skl3AjpcWSNWo6L2kqoqfqJTJMTDC8RPbfa/HNrny47TWsEtOJbX8b2QInu1DRbOCjZ45JCJUazyxlpDMALqDtb1+/GZOQy1s3C9BDIRC17nHOPghf0hQ/7TNPvb+1gXDZ0+SJqg6FC+8l82WR46aNpNyYhZbvcat+OxvvffzxZrLMs07BZFWWEtZJtuVpmoIV0iQJ1zCs0WoWGiwIs3c3vfa22Kula0XtclTJ2i/gOY0WxYHost7R08xzcRx6mSUKyIL7tx378eeNrst0bYXSO3G5WXG67A45Pr1dM6o1C0+X0dYrwtHH0HkjDAMFA0gkjm1+MYz3RmV74zgm9vqtGgjZPP8AuN2GEVI0tJmanqCWGUBulbxgACxsdjgr7skxthb/ABH8YxuGEHWPXTaVYlIahmHTMgUHuNXkBbAnHOo7rEEkD6uQhmen5S3KZVSKKomZyQ2oLHGGJ+lx+eKkm/dRp43S0pF+fvWmV8szyOI+0NPPHK7Norxcuy6RpFh8IHrceu+GIa18N7H4be8fjKzg0WsoRez+Qj3NarM6zxU7SrEsgbQ1x4bBbnltxsAMM/5AMLnAi5O9vQVBGL7ZKJlrqOgokhyuj91cwqtTqFmZjpbVqazW9L8EXXySlrDNm9/H8dFL47t0pdFl+aVEBqHoIFgVl54IPf8AEYE6VmoC+U9DWtpIGsLLgb/yqWlmjgqIZlE00y+CQMClu3r/ANsF1BrSLXum6OviqrnT3/siaYupeekeYRxxDqtVm/i3v8PbFYBJfV8040yxsc57gLdVTNFmUMzVRllbqr4nSMEeaq1t7A78Ec98DM93nNivPX4l5N7pgfa+tXraalZ5JDFLKUBFtOkFdQYeXFhqv64I2eQWvkZ3soIHVV1ftTmFTKOlU/ZTTNOvu6sJIyLp4dV9B529e2O4z7W2U6QhXpI1oHMin3syNKskj6pGQn9be9+OTvi4IfDjlzWx2cY9BbbvKWUwy1VJDUCrjkd3+0jt/J6eST58dsUYxznHkFeSJ9XA+O45BWVEnWr+nT0wkeBeoWVtJYC2392LOddw0i6Zme1rmsLbotK5483ZAz00kqABwdWm/wARA8+B+GCzzOZqs0X9c+iyO3GHiMcdjhZLNIpoM7lgaWVnSTQrNH03A7DSCbc9jxjZo3Rvog6wsQTjPr7LK0Bndstg9FSS0qvWFVWJQAfiZfobX3OPONlF9Lgm+z6x0QeHd4ch0/hX/wDw7Wf7TKv+c39nBbDon/8ALj/RYDc5i8yvGxhcHcAXKgW0/XkYIwgDKTmidJKXNI7tlt8oFXmJp3pjUCmmCQ9SVvsy4J0IRyRZr7bXDeuAGLuEE5BsgTTG1i0C+yS5/l0k1MVVw89MQB073IvwPX+GGuzakRSaX7OwUjEdLi2/9oWH2krsxo6TLayaGyPda2YFnXfbe/0wzUdkRQudURX8ha3itBlXJHa1sJxSzZlA2ucw6I/B1WuVudtz2BI59MJwT6ntBKbd24420s29DKJrMqzKeZHnEEDI+gdWIo87m10FifCCOfUn0w6Imub+5l1+W1uV0qa93H4oG4F1nqKrpZaiTqv7pPrLhtisZDdrX3v+/C9RQTsbqtq8vWyiWqlkk7uGdE9lo6OWR2QSIsYVutE1i7iwJAG2xB3uByMZZLxj1ZSLG1158sWqkfqVrFpFJOtDZRbZQTe12uum3N+cQ1xGAFxsc3RSQUkMFPUjQXWfQxqypCgnw7g2Um7beWODXuBsFxLQ6yTV+Y0s9c0QniaGRRurstmbYhQdttvu+uNmlpnwgSOYf46pCYEuuTdVzvlj5kaepqYo/Eglljj6adrAAeQLXP8ADe1RTl1O18QJGdzc/NS18upr2GxVXtBImXKi08kLCY+HQbq8YAIve/n9MC7OhNQC12LfI3XFrzK4Pdfx+isgz/L50gjeplpdGo6XBZb6bm4FiVJUC3Jv2GBTdmzNdkAj65t7uvgmYrRtIar5sypKgynVST6irRpNHoEZO+kje43N7kW2G+EzTyN919kbXkAhW09ZQJrWKup4I/d7r0l3BsGutrHUR27G43xP6SbctKjiKtc2hkmho6eRizERNOUBFgbDtvcXtfgnfGlS9nzM7zxYdPXRWjrXwXLDuqaKVmmlp6kvG0cf2JjJ8J35Xg72v8jbBP0ojBeQT+FL+15jYtxZHlsxpxK8cLzRk2DKoUdjb57YzxO4HSDZOU3bLDFxJcG/u9yGz+GtyQ0+YVCwStVI8ai9xG1tjfud7/TFqFrK97mlxFre8IPaU3G09Evy1KrO80FdWMr9MASMbgNpXYfOwH3Y1awR0VPwY+f3WW+Qtbfmtl7vKmXGdHt1m0gxIJGbjw2PlcG44tjBgYZH2GFNK5kTbvAcmv6Sq/8A7nk/8uuLcQdVo64v9B8V8ly5JpTWaFDKPE+gG8Y1WJGGmNyCBeyzqp37hwtN7K1aU9HWZfWgO41AKybq4uVLA+pKn5DA6ptpA+1g5EYOJHc7jABTyqpqisyqlzCrQRSVCER08CnSWJPJIuNQsw25JAwtMAx927HdAljc32txsB1WLzbKikpqqGwdXJeIjYG5JPltttjXpe0QWcKbI6qGyAnS7BQlTn+bVTslTMwu0ZZdGm2jddu3P5Yej7OowLxi/je+6K/PtJlBnucdFmIi0qbKZY/FDsd1v87/AHYhopoRo1XsgsDbhrcnklsGU1UsvSptLRmx6trLvgje0oDHqcbeHNEvYkOwQmtHkVZCQPfjHZhZYxfft+J/fjNqe0IJMmMHzVRO0ezc+S0VDkOYySLJTyZhUW2V/F6KNxtxcWv684zHS6zcMHw9/r4LmyykWa34/D+VIezFK1o54qYsiopSWsS6reyjdvIED0BwVs9UwAtuPgN91wdO8m1jb+lRXeyuWxUzNUQJCi2XVFKG5W4Ox8t/uwRldVg4JPwKtGKh99DQ7yv6/tJRlNAtRKpl8GgLsNRIJ3J8mHO+CGoqdI0kEDxtlNOoZGRgPBDr3xkW6eBCty/2dilkVJqZWZBZdXhXY33N7fP54o+eqF9872Q56eZkjmxsIb1I9BO1ynLaKkDS1UEZKaljgjLk+G9iAObXwoNUpy4e83QWwyyBxLjjPx2RdNQ5bPC00GZQ6SSv28DIeODt/i2KuBa7TcKpgc0E6iLdUFX5FQOZYXjhd4ZCjmG1w1+Dbf8AWwZlVPCcOI+YUvjqGAGwN856bclm6/2Z6V+jUKCeUk4AxrU3a7jh7bjwVBKHXFjce/6Kr3WdKxXgqpS8aAO85su3YHa43Gx8xiRXMkic14xfl0VnMIY076trKipzXNJpad6t3LQi8KMAFH0GGIaOiEbuEN9yrOJeNBOysqoMw9oa/wB9qk6KEKl9wEUDawPPzwsyWm7Pj4UR1O9c+itLJbLyth7PZcoCUlJCy6wWjNriQg73Ple9z24xhVFRJUPJOTz8EEAym5x0wmgzQQS10JjWCrpHaKKzkCRmv9oRbYWNwLYl2mNo0uuE4yOz7yNwVkf/AIiy7yb+t/fi36GXp8kzqpOh+Kzrwyx1csaqIyh1FX3Fj/u/xw5BMGt80Koh/wDVBvVN6qL9HyUbx1KDceAAAEbar+R25xziJNWsXv8AVNVdFBTR8RgJI3HVPciqqKsqGzF6smt0kI88gMZBXdHBPhFwN+NucKuMsYMThb11ST2mYl7RgK2sFE1SadQIZ6eTpSlWuhdv1gx/Vta/IF7C2IfEW94HdLMp+MCDi2UJJBB7m1RMIpoih1uF2B7jzvYXxaISG52A8USmo5pHWjdYDe6DhnhgqevTtMmt0eKMwXdxY/CR23OCjgOaWgefitQ0cbg3RJcC1h/KIoalI44ZpEigppjZGdt09CO3BxRsgc4xkWRHUlHMx0TRbxP8p2JFKQzUzRRCF+C5tMpYg3PbTzwBgWmNry12PHr7llxtbqdHEA43x7ivJnOW0MFPHJVyzNEjKq1FSEBsGtp73ub3ANr8WtioDpP+twPDCs79yR5e7T1t9Ah0zfIoagtKYJELdSzlyQexB079wO3N8X4NS5vsG3u/KvxwW3uAbWsEL7U1tPm+XwjK3jSTVZHhlDA3FtVgBYmwJBH3d5bGWkhzdJHJM0sscbtHF7xAA8Eu6OqZH936RZNPu8ILM7XPixRrTF7ZWvEww3Mrt1bQV8NLmLRH3hoFUadW2s2PBHb1wSLW3c/BKy1ToYn8c23AKOqvbCN1kFNTDQjXJihJsQOdTHYg822O/bEikkcRqsPA7rG4sTX2c4kH8KcftYsCBZKNBFruyvSggk830G+5O34YqIZQCAQff/AUlzZozIQSRz5W9XVtBX5dVzNUwOElj3jPKpICbk2Aa5GkWI8++IcCxgaW2PXqokl4TLh9wR8PBD1NVLVVJSmqEVxGesz2K35tt9fuxeR/Cb+0MndalIImQiaEXLgLoHrvWKsMkU8TyQ/Zqqi73O5344HlgmqNjdUrb7eXrKmWkiLtTToAHJHZbR08s7NHEyBXAd3tdLck+m5wJ+WF8e3RZ1ZRSNcJGO/bPxzvyReqnpjTvXMhitqYqLoVvpt8+dt8AbHJIdI5pFtMWMEjt72ymeZw0lPSLDUzGk6LGWKCF9TtxpLtuLb/ANwxcPdGS0DfCNDEXuAvb6LM1c9VnU0aU7GWEroMsxB6umwAv5bcnnbB2RaQXSnvcvDzT8LXVeuIGwG9vp70r/Qx/wDp9N/XH9rF/wBQ/wD8nzCJ/hP/ALu+SFzbLY4qmKnopve60Rhnd1YK4O/zNgcLxvLmlxbYXsolh4oGk94c0umkM0rRbxqlgAx3sAL7/f6YLv4oDJ3RgsnOQVfAs0lQvusuiUDp6hydr+IfCQLntgzXjTwyL+uvJI08Zll0jAN/gmtDndREYYmgM/T8d9KkGQcnSduPK3J4wN9OBkOsemSr/qbHTsBjHMJnW5rT14WKZIYwdcYjF40J4JFrqTwLg9u3ejQ4XJF/Lkix1YpXF0bdQKzrVNVBEhqjIZIXtFMrfBEdjt3POLFrGZYcnKco6rXGXMbseXirah/0g0mX0csnuxYGBpI7MzG2rewwJhcGjVuiSz6oHCY6cb9Sqa+d1qaiIT1C6dI6GrSOTsCOQfTDDXta0WaL9Vh08biWi9ronL6qipopPe4R1HACNpJAAAuDbvz9/wA8V4pOCvQU0dOxpY7PzKuq5zBUSmBtYqERgGUaVW24F+N1/PDjTTFgvvnre6wa2OATObEcclXG0cDT1SQmMaRI1P8ABpQG+sdiTyR5DCo1SOa2+TgefRXfQSNhDr2IyjUzRKvXUUkpSSnVh1CLllIuTYj8cRVU77NEgsVoQ9oU5ibFU3FufUqGYx0ctHIr64mkjVEt4wxPA2Nhex57YHfTIA1LySP7QmJyGDYJNDWuYhRVCaRqA6S6VZTwe2+19uN8PQzRtFzvz539bpMxcKS0gTKurIJoTBCkgCnVrZALAeVvTb78KPeXOPRejfWQaGgGwSqN4FePVE0kwZQ0SNY23Nj94xdkz2i11h1ETdVoeYzzynElQlFUEtqWOaUGoEZJ2tvb+7C5LrENKf7OntSARm5G/gh6uqiaZ5sqiqJ5NWiDXKQVHfYn54qwEs0v3TMlQGQ8STfa6c0GYRZanUqmEjn40M9g5P6pFrsD6b3AxexDbMCS/XR1cfC9kD5qus9o4p5iaOjSH7IRXihKAoL2BLXPN97A+u2J/TSu529eH5S/HYYuHkm6VTQ1smmeqk1Rxm8kesC5/V+Iknjv5YOwxNBbp7x5n5+AVK/iNeY3cgLJhNWCg6TUiQFSmthTAFbkDVc8kg3uO2G3lro9ROQPffx8CFWjrH07rtzfcL36Spv57B9xxnZ6J7/N1X/iWcy32jqIaSWiqpXlikiEayJGvUjH9LYkdrE/LGlU9lseQ+Kwd77IMVS5mHZCM6dBmbUUUM8KxdO0izyBZXlufCBfvsBbbGbJDUQatbST4DFvNNCWGVoB2UKPKgjUokbpM7E1CtOB0AOC++218U4hN9IJ6WG/l5KoigHte/KuXKV0JI6Jr94PVQ1INk/btfjE6yScH4Hfop4cA/6j48lCSsy6iWEipjlcO5LUsZIKfqgk2Kt3OG4qKqk3bbYZ+qHJNFo0JQuY1DqnUYuYzfxd/T5Y1x2fCbm3JZjW6b6MIulzvpVUcyQEIqMrqr837i/lhT/F9wt1Z5YRXPfLiY6h66WTUSUWcSTyxaXqOivSpWUh1OwYhzsfPm/oMZktLNSmz/Zv7W/ljdaML4DHwwPcfyiJqOoy3rhRUtHSospGgSI3UIvY23+I99sLtlY62bXxnwXPoad1y24XPdIKM9fNZJDAsH8tIwfQ5GyhPMMePnizC+U6Ihknbw63V2RU1MNQH3+ST53nb1EEVPSVReERBZT0tHU3JtuNWn88bfZ9Bw3GWVvevjN7fZK1FUZLNacfU9UlWZ0N1Yja2222NVzWv9oXSdgUblmcSZfWRMxJpuojTR6VbUoPa45sTxbCNbRsnjNh3uR2+iNBK6J12nHNMVloK+GMCpSRo5iZZqm0LaDazDe5tv8AwxhyQTxHLeWLZz0JWhx4Zvaz5op8rlMyp0JjEshjUCaw6X7X9H1wvx2jf0enmrClpwbhvz+aj7zSZWsTSVEZkjlcotOBIsidrsDcf98MRU89QbNbYeOLH7qr5omM08s4Hils2d9eoEkkBCBCojEhO5N73Pyxp/4wCPTquVmai06ou75Kj9Kzxu7wKsJktZl5XzscGHZ8WL8kN4c8WebrR07JmMEroyzymnU9KOTTK7D4gVHNueMYs7XwOs8WF9+XhladPHT8IMtf6+uiErqMRS1AaedGp9DSLLHfSNtvlv8ALFWSk2Leeys+hp7mxIsuy5XJM9RA9Y7+7wipZCn6pANz57HbEcUGzjzNvf0V30DC43ecBFUmVwVVZT9QTyR1as0crXEakc/Tax9MUmmsHHFxbHrdWipIGZtfzVXRq/LLf/Mri2pvR3wROL4tWKTHqwsNWzfyWJ5LlE/ysv8AS/firNm+SjmuRfrfXBxsu5q2XhccpU1+M/0ccFCok/lD9ccd1Kmn8sn+OxxQqFvsj/1bkHzm/JseRr//AHFR7vstCPZvvWLzn/T6j/iH/M49TS/8LPIJB3tlDfqj5YMFCi3wjEqVW/J+WKFcuDtjlCLPwx//AIDhQ7e9XO6FT4W+eGlVWeXzxK5W/qD545cicv8A9Kh+YwGp/wCIqW+0t5l3+gy//rV/9WPGVH/KfP8AC3Kf2Gpg/wDrc/8ADx/9TYX/APj95+iKdveldZ/qiX/gV/6nw9B/yt//AF+EvVe07yXzvHuF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619" y="2278669"/>
            <a:ext cx="4215912" cy="314571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8" name="Picture 4" descr="Картинка Закрытые глаза » Глаза » Картинки 24 - скачать картинки бесплат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659" y="2519291"/>
            <a:ext cx="2410998" cy="150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llpaper white 3d people - Google zoeken | Картинки, Презентация, Идеи  подар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06766"/>
            <a:ext cx="1688123" cy="216290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744" y="1445628"/>
            <a:ext cx="3068515" cy="467049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636151" y="1445628"/>
            <a:ext cx="8531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</a:t>
            </a:r>
            <a:endParaRPr lang="ru-RU" sz="8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32" name="Picture 8" descr="Дзвіночок - Сайт dnz27svitan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8415">
            <a:off x="9876589" y="357485"/>
            <a:ext cx="1548501" cy="209256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98705" y="3670721"/>
            <a:ext cx="830677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й</a:t>
            </a:r>
            <a:endParaRPr lang="ru-RU" sz="8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36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4" descr="data:image/jpeg;base64,/9j/4AAQSkZJRgABAQAAAQABAAD/2wCEAAkGBwgHBgkIBwgKCgkLDRYPDQwMDRsUFRAWIB0iIiAdHx8kKDQsJCYxJx8fLT0tMTU3Ojo6Iys/RD84QzQ5OjcBCgoKDQwNGg8PGjclHyU3Nzc3Nzc3Nzc3Nzc3Nzc3Nzc3Nzc3Nzc3Nzc3Nzc3Nzc3Nzc3Nzc3Nzc3Nzc3Nzc3N//AABEIALEAsQMBEQACEQEDEQH/xAAcAAACAwEBAQEAAAAAAAAAAAAEBQIDBgEABwj/xABMEAACAQIFAgMFBAUHCgQHAAABAgMEEQAFEiExE0EiUWEGFDJxgSORobEVQlLB0TNUcpLS4fAHJDQ1U2J0k7LxY5TC4hYlVVZzdYL/xAAaAQACAwEBAAAAAAAAAAAAAAADBAECBQAG/8QAOREAAQMDAgMFBwQCAgEFAAAAAQACAwQRIRIxE0FRBSJhcfAygZGhscHRFCPh8RVSM0JTJDRDYnL/2gAMAwEAAhEDEQA/AN1/lfzAUPsPWxW8VXanFvU7/gMN0TNUoPTKq4r85E2xs4VVwE4gLlKGGaoYrBDJKw5EaFiPuwOSWOPLyB5qQC7ZHJklY7hJDChZtKq0q7v+ztex+e37lHdowDx8hyRRTyHkujKnVbtVU4BUtyexse3b8cR/lI/9SpFO9VT5bURjWvTlTfxxuCNgCbjkGxvbBYq+GR2nY9FV8L28kEfLv5YcJCEpwxSStohieVuNKKWxR8jIxd5A96kAk2CK/RlYiBnjSMc2Mqbi9r8+e2Fv8hTjZ1/cUUQSdFCegrYSVlppNiQbKGtbm9r2+uCtq6d/svH0VDG4bhDbncceeDKq5YlgNyTsAN74gkDJXImKgqHHiVYV3P2p0mw5IB3IGFJK6FuL38vVkRsT3ckR+h5CPBWUzm6jTcj4uO3P5YCO0mc2n5K/6Z3L6oWemqKc2ljZQNr7MD8iNsNR1MUgu0oTmObuFQwZG0upU+RFsFa9rtiqAg7IiLL6iVNehVT9p3AHF/qbdsKyV0LDYnPgEZsLzyVhy2UKW69ObLrtqPw/dzftgJ7RjvaxVv08ihPlVZGSbRMVIUhZVuCdxzb8MWFfA7nb3KpgkHJCywzRECaGWM9uohX88MMlY/2XAoZBG6rIxZQuY665fcv8vdWfcctpAbLraVh5ngf+rC3Zzfad7lzl8WAY8KcaKhM8vy5Wpmqqxl0CzR06yhHlF7E8HbY+p9BvjLrK50buHHvzPIJmGDX3nbIypraipSWOli00ySCWJVUAoBxuLcDzxlxxlzu8c8/ejcR5B4Lbgc1RPTPrR3mmeWRmZ1jtfVff5Dvva2GXRBuBt49OiS48r3WuiYckqJ1GqRYFKsCJpbDw8i9/wwDW3a1yjPLjcsNgFZVULUZKi1S4B8O5VgRueNxbv64qX6e8cIphmkiDg7ulBxUrWMtMqFrCyBD4h3INrWGJdLITa6MKJosNN+pUTOyQwrTuEjXxakG9xsD+OJDXPOrmkRIYpXMBwCpU9MaiISGREVdmLE3A54/HHNBJstBsBkaX8THuUonlp2icSAxu5KlgSATcXA7n0OCSwADe/wBvekY60gkPyMqxsqppHeVAQg5K8AcA2/dviza6VjQC5FZSulGsnSCcCyGp6Y5aeoVDzAho203AI8vw3wSpndL3dgdxdDP/AKaXRIL9PFcp4ogVWZ1IsVVhYgcm49L4oYhpzuhslEso4pIGVOVPtFFP9seWKgi3fm+AabbmyckEMZtEbqxoamOFYJklVSTYstwu9x9Lj8MVIG7UvSsdPJ3wSAPcoFJI3JBDSEaSHt8Xcei+uIY6wudk3LSiRhGPCyLpaFKgFxOlOBsWlNkVhta9vy7YsSdNxsgOikijaS64KGkyuWBnEYSaxZbJ2t352APnbnE627EWQxdmXG/TKB0mNgSJUbVcB+QR5g4l4sFMJeXkF1iFelT0wIq2OOWJ5OpKzprY9tr8bdxgWQdTDY+aOXH2ZRbxQeZZaIIUq6fqmlkZgvUSxTfa/a38MalLV8V3DfYOCXlh0ZCXaW8hh1Lr6x/lzqhJ7R0lMNxDTgkeRJP8cU7PbaK/iuduvnNLA9XVR06WHVcKDfi5wzPJwonP6BS1uo2TPMpFmlWljAWCJT09UehlS97He/NzvjzTLnvuyTunJ5GxhrDsiMujqRTTtq6cKrqlewbYc79reu31xfLTa1z0/PgrR1egaI8NPOy0kdFFlKuX93McsWuGVLs7GwNiCLA7jzI245wB7gcE3I5dEjI8MGnl90kzHO6WKqlkT43fWyodRJ2Jue99vuwzHSTz5OyEHSEW2233QKZvDM/2qCOx5Zr2Xvbtv5YO+ikYAPa5JyGqlibZx1dLjb5hEQS0bExidoWlQAqbASd9h2Hyws+Iuu4t2RjXNDPZuQMEbX8Qm5WEqkcEdOYydTpINtjwpHmOScLl9ySQlhURySGQ2DlfmGR0a04lgpHkYsLinniluO5sDq7E2t6HFmud7IcoaWEWf4qz9CZdTwuWp1imOwM0im3JvpTxW7fUXBxIldq75x8UVjoo5AXAaccvykIpGAkjgaN/EW1aDqXb+7EEN3LvitKOqhJL4yTfw8OSJyimDVSVM6osJS+h3Y3PoRuCcQTYWJulp6yMXa593eSPrKOlEoNK1EkZILauq3rvte+wHOKjTaxP1SJqItOTe+/JSzCbLkiaOB1Wz7FY9FlsQRqJLbjjfa+JaCfZGfXmqiYE3sSk9bnVN0tMoWXc62Fy0huT4j9bfdhuKknd/wBbA+5WZUSsdduB0S736F1AihcO1/gBLAeose9j9MGFHKxx2sivrJXZ2PhjCrGdSJpIisrDYr4b322tscWdQahl2yXke+V2suN00yzO45GYhru3hLairqD8RBHJt53wnNTTwYOyoXO/7ZHVEZtSRVVNJWs8aoWEcMccYEjEtsx7D6eW474Ew5u3lujseLanb8knr1l1+71rCIxWBcqRcd7gb7WN9sNR8Mtuf6RKqqkkAa4fBCUYhlWop5QoMg6fWMtrAG42PqAN/wAMC1OjcHt2B6euSNE7ix6Tugv0Vmv8xl/DGp+tpv8AdK8GTotX/lTqWqfbSvJIYIwRSDfYC2HaVumFqCd0gyNQ1fqYjTFFJIdTaRspA3/V3IsexthftJ1qcjqQPmjQC8gCJjX3isaEbPIdOsMWIstyd+dr/wAMZAIDS7oizuHFLXAG9vctdQzx5dQvAYOmIzpQqt9bHjUGHCnVxfffAJDt/sUCa7RYnurNZnW1eZSyU2XRs5U6pjGNgSfPgC/fD9NBDC0S1B32QGCw1O/hXZVShMplpqei110j9OeoZrroDfCv05t5emA1Mkk84e09wbDx8VqQ0DpobjF+ajPSKaAxmgigCDSpjjBudram3Ykm3O2LwveJOJI4k+JPyAQp+z6hrgWi7R06oWLJWq44F6YgdH0SSXXcbWFr7te/5HDbq8MYXWuodRTsBc4YRkWUGm6atXyxFWZWJcWW3z7Hsd+cZslaH7sCFwr+0ivdakiFUrA7Pq7odNvM3A38Vt/LAA+M7t+qoadnIJfmUeZCDqxVLdMOwUFChPiPG3y/wMO0z6Uus9nvv9lRzGMNiMrr0tO+Xqxqplq9JUqWBWQnm/cG9/vGI42mUgsGn5/0qAuLT3Tg+7+1yah+wiamq5ml6d2ILAOL7MLX258sNPkiaScEdLbflcC4HbdEJSwiQLJU1EhdAYbPqLOSbAqDxvY3/fjNknJv3QPIJprBuV0mjebpilcSdPSwktzwW+XH8b4FxJAL6lezdkLPHl00RfosCqqqj4QW/Wu35d/ng0dVUMOHKNLTso5Y65ZWSSxOzqV3TWY2axvZSP3jjyw8K7W2zgpFFI5pLrA8vFNqmVquMVYpKJXCMrstgGDdiO5Hn6HApwHhxbte6mn7PfK3Wxw8UrrctrM0zGNUjiiqXXdmlCI9v2bDFYaltIwtlBLfAXRJKGaM97Pip5TX1NHWPT1aNHUrswdRd17ix89/pilRCwgTQm7fp68VnPaWG+3VF5tHHmakIhjdBqV3JZmF+DYWOlbb82vfgYDG/SLt35pmNheMi91nkkkStEiXEtjc6VbxA+RFucXe0EWRoHDWQ3otFpi/mtb9/wD7sI6n/wCw+H8JrhjoUl9pq/8ASef1tVYgSSsba9Vtztewx7VrNADVkKjJZ0p8yilkbTHZlc6tOxUj+B32uBfbC9dC6Wnc1ouUSJ2l4Kb5fMtNUCpYpdmBQs2q5t+PHbkHGC5mLHFt0ZsjJqgBp33PTCLzOuM1NI4QrJdtpDZgx3Nze+OYxheHXwq1NNYsczLfncfZAeyUM0i5hMjIYkgPVN2JC88Dn0vtjVr4+O5jM4ylHPsEZORTZfH0Z2QliXEcuxQkgkHvjOlbpZbPvwtplVTtpY4nuufBSWX3angajRBDa4aZAwcjex89u2AOcLaWn8o7Ktsk5iid3QMef9KvKKSrnjq4qOJGkCNJ1kcRiInvf5HgDECRjLMOdWAqyysjjdDuevRWouR08qfpHNopA1lmjgjMg06dVxsxvqsCDbufLDMdDI4XAPr4LJLhzXo8uyXMenHl+bxrKsXiWdWOptWyrcA8W3tiJaOSMXz8PuuuCVc1DU5fWywV9VFeAkIhuw1eYYntfvgMbWgk7FMUTonT/uOA09eaoNIzSRnMIikQuJJFcnqMeDx4eO2OEbtWp615zwWukny0oeZKuHootRLC0yE6UIBKcb9yfngZcHnOUhBRUr+9GDc+rIymNDlMJnzCKorArX92v4ituSb2W1x5m3bB2wh8ga7Hr4/BZ9pA92oWAKjTe0ddWRTxUFBQwRxw2YkbsCfQjxeoFxhuanipy1pySeQ/tDL3WuFQ+cUeasqV+XQwVLv4JokGgkLYBlPa+5JuecRLRtAJaft/Cuy7zpBtfqgKmkmFTKYxr93BMiRHYDi23bCQZksWwYHNaAclozbc+SMFNTIrpLUNUXUBJo7st/qf44qw6/awlqRwYHgxmzjuB/X3Uswjnc06M8UrLqYOuxYKduMFcwlvWyZ7QeIKcMOb/FKMxXRm32E0kqCzRs+2gfs/T+GHYC39KQ5tjt/Kw8E2Gbp3SVqU5WdELNYspG6hTs2q3I52OM3S0C7uadpqRpj77rG+ElqIEabUikxvcalXWOee3l6YtkCyrE5gmc1Ovccu8ofu/wDfhS8vr+k9qjWZm8UrvtzwMe5O6xAowxmSVIwQuo/EeBgE7xHGXWuucbAlOIV687RkjWgCqmi5IPJB4Wwx5guJPnutemiDCGhvLdGyRkUsxsWZAyhtrC5DC57nYYsxxe2zeqrWAGFspBte3Ln/ADZLsszirpVFNRIH+1MkTm+pCRYkgbEdzfbG85jWRapMWWS4Yv0XmpmlPRphGNK8fESfP0x5+SXUdTlrscx0LXNs0DkeqMpOolPpqKeepQhlgCsdETnuFO33WxAuBdoHnb17k3GwGz22JPPki/d5BEY6iEw5dTspnjU6jI52DBR27fMi+LyFjCA0fuHn81mVzdUzo2Ai2/ikOYT07zzyUUKMtQ7aY2GpoRwBa3J9Ma1LDKA3iutpHx9+UBrywOAbg9clE0uWx04SaqkjdWS1io0i4DXFzY243tz6YWqK985LIRz3G+PJEZGGWc7Kspb5xK9MriOCNDIgcEkX/V54HH0xMlHwogXHvK1HFDJUOc4gC3P7I+nSZqXRLJNJosQ7ObOP2bfecZw3u7b7rTrHNipw6Y6gLW8VaaaCKZpYwYCwZonqFGkkA2FtQIudgcGLeG4O0E7f2lj2rBq/aaQTsTskdJmqsQtbGW1NcvbTyfFf0tYbdh3w/WdnOLjJEc+rJIVBJOrmp1dDqWOSlkjZR/Joo2Y6rX8r2ttbjC9PU2JimB53zt/C6WJpbrGAu0stRW18NJHHDFMgKnVpAsOQMMVAgZT8UXISjYS/utF01qI3oq/TpeJZFCuaZ7gMp4e3be9tz6YzYTFN+5tb5+S1mdoCM6ZWBptyPNRqMqqIBRiOWOSOpJkpZ42srWsT+Y372wvE4yuLLWI3TNPK6X9t2PHqh8zjmcPUVVQC+vUzpHY6O+wsCP8AG+HIGhlgXeCHXNZwSL3IKTwmOWvCU2tgQArsSNXnt5HGjWAtiusbbJFwmk0bzSsg1l1F2UPuSd9vMYyXmxDSFuxMDWtjPMX8EumRW1Qw9Nw4DEKLWY9reeJhkLXhxwkKuNpaX6bEfRK+g/8Asz/Vxt8ZnVI62ov8jzjQUJjlFKNDV88eqKO6rHdQXJBBZdXOm4PB3tjJ7SqtIELDk8+n9pmni13JV1M0VfURRunTEjsRoewtp7juTvjK0dxz+lkFr6iMCNhx5LT1dPShHijs5jOiR4t4z2te/wAWxJ9O+BSOcCL49YU1sskoa9xta2P4WayeiVJZZ1ZBKHMSB0Li+/YeoHf87jR7RqNTGN5WupYLm6OyShp67MzJUAQU8BMjm4j1Rfsi55O7dza+M9jS7HL1/SuT1QCZtUZhmB6D6IRcRxsgGq2wJAt4jYH78bE1Oxkek+vD3JaR7jEIr90clClzfMaY1VHTf55FI/idlJ47XB4v9+K1NJS3bJJgjYdUaCc07uI0ZI5o7L6SGCnmq8wmcZg5AjAY2CHkXG4O3b5d8JVs5ktHFhg+ZTNHeZ73k5HXxSz2inMle0YkfQn6rftdz9dsafZcAYzUdylpC/W4OxYoagqhRoXVwZDYBbXtY3F/MXwaspTUvDSMD78kAglwNk9qaynqqWgkiqmeRYwJYQLNG1/Ed9rb7b+Q7YXmhEdr7DbxUzSSOAa43A2WfzKreskTWiqseoAA3uSbk+V/ljShjDGDSLKW4CoRI5JAJm0DnUF1G/yx0vEay8Yup2WjpfCsUMd+oi89MXK87G3nvt2x5l93PdixO61+zqcaLvFyc28FyoomaNszoq6nWoHh93LeKW43I9PO/F8FgrGMtDK27Tz6eCVbBPTP1tI3NreaFos0mpZKqEWgnqJPGJUDRqNNhsd737+Xnhmooo5WtkblrRi2D8eiC4ukeQQLuOQdvNNchR81p80yeqjWSSO00ASIuFbVuAAdgSVJPlfFKuENja61rj6eioLAxxZvZUwSyyIEZ3VxaRUiNrK3a3IG/wB2Mc4Nwr2wg8to0TNqkx69AYBGcabXxoVExdAwFKT5Gkc02zCnpp6GeQfYrCAPiuWbuwcbW8LeZFhhZpOkDf8AKd4k0UfCjxz22Wdimg60fXp2MTrY+LUQe+3f8MXe0sJ0HKG100xAccfXwVvudB/sqj/lPi/6qbw+SY/Sjoll9XO2PUrPK0FQqRUdFSjSOnEpYWsQ7nU/jPN9tv78eWleXzyP6m3uHgnieHTY9XUaenWOOGrVishnXw27Xte/nirR3SmJ4mtha9xscLaGGnno5XYw+8ijRvE15BaQKx37EAm31wtfu3WbPqDHDVjfz6rNRqQ1RH1W8UkgCaTZiQNr+ffk8YJI7UG+SmDLRfoivZyKSfJ80pisjvPRh4kEHVJAEnDcoBqBv2BtgtO4CS/rBVjeyzVPUy19DHRLoiMV5Fkjj8TcfEb79rAD5415YI6V/Gyb4sdvXXKEyPV3Qj4hBk7xQyP0SwHiubSWvqvvuOw22PnbGZrmq3GRouB8v5Td2QWNrkFS9/F4mWaFowvilmsAB6b8+pueMTHC/XoAv1WhF2hG+xvY8wfskmbCRp1kcnQ63jNrKV4uvmPXGz2fp0FoFrLBY0C9hZBgbd/vxoqyIo4526xicxhVIYkbWPb88J1UscYbrF8qrskCyqiiaWRVUgWO9+F+uCSzsjZrKs42F10r0pWjkNwG30nfF2u1s1N5rgb5TNs1ZJ0MJkeJBpHUI1aRe247/wCOMZ4oHOBMh7x6InHmAIa8+C8M5IRlNLERwLjgevBO3rij+ymG3eN13Gl1BxdsERVU8GYUzz0ycg6ZW8JuLbE/Lt92M+GWWjmETzcDkPHojlrZW7ZTP2EhNFPmdZUaYxBBpCmYx6zsxCleTYA273GG6ydkjGuacWJ+31ul9Jbg7oOii3mVY2kVaYFtN/8A+tyf90m/p2xiEbBGGLlNfZiKJvaBC+kqKhNdxvwL3/vxd19LQUrIf3Glc9pJ6efI4Zqd0k1yyM7aLbl1ABHceI2+eLMFpADvn6Jm2kHUTn6LNVdIsSxPG5bWLgg6bG31xcg3ynqljY4GujOFV1l8h/Xb+OIsFH6lqEtfHrVkrQBZ58lopoVm1ImgKqgomhrXv2LHe3yx5irbw6mRpO5v8R9AtBrTLTlqhR6qqopEJct1L7teyA6mLDtYDBZZGmLHIfM4A+OUgzivlaw5ty8ltXolo9dTI/jNEqWLeLU7KzAWO6izCxBsfpjOu4NLPJEneDGcdeePgsnl1eDXVq9ZIn6wKkNdiLWIA1b99u3a2HKiBwhjcByN/jdUY4RtGrkAu09TPlmaJHBdBOpI3KkoTcDkEbEi2Foz/wBuiMWPeLRC5U8wK0dJNUU9LalYM4UX8DMb2JFjsdgewthxsD6qQd7p8AjiGWKDW9llk6ySZ6hpZldC5LKGB2BO1r9ucb1MyNkemIg26JI35qE00kwiDsWWNdCi1gBfBY4mxklo3z71AU0hneDWEYxpsWvsMUfPDCdLjYrr5tzVSk3tg++VysilkVTpawa1x5/4vgMlPHKQXZspBtleUlS1j87YrPDFLYP5LgbLjMWbVub+eDtaGiwUL1wORiVyKpKeOqQDqlH1Wu1rG/Fhzf8ALCNTUPhN9NwqFxDrW3TBsmq6CKSojmiKoxWxNi1uQNtjhOWphqYgZB5J+Ckmki4zMck0p6w1dFPl9HO6weJ5NZ2Zxxc8nfyt2xmtGs944VaaiqJpXBztvmuL0YKKM1TSKZCrPIdhtYfgO31wvwnk3+CrM2WHSHN35qr2ezIS5vLMzXtIsq697gHyJJO3zw5W07oo2X5JWQgkO8VoM9o6Z8nnhilYOrHSHUqemfEhtb4QdO3zwqwPDxIRzv7k/pkfHgWBHQ8liJDJKgihR1sLEE7Ix/Ad8OSSAsDOYsk6dj5SGt2Rv6Hk/m1Z/wAsYR4jOq2+CEkJNrAA3x7KywkXRVM0TyRLGskcoHUVlLAAb32I3wlXQxuZqebEbfhXjldH7PNPJITApkWWOOVrBnsuwO12t+WMB/dZfn0WlT9nyxkzzG7hsEUcylip6mNqySqUNqMgTwueA3oPrvbAw3UA44uUKuiL4m2FiMkbY6/FKMlMHRd7yO/VvKTEG0gg3ZR3O4Fj53xtVDS3L7YAsLrKdl3eOESwkraiCWQSyLDCsOqNdkNtgLAX+oxjOjAvpHNa/ZTXNa6aX2evTdHU9K8dZ0hKZqYIr3caLHmzDjkDE0/EN8WWjSTieIuebt8SlubU65nomnqqmSp0leoyhlL3Nl7eQ42F8avZhjhaWM5+t15jilzy4rPSU8kSgyoVvuAe4Bt+YxsMlY/2SiBwKlBJJHEwXdObML4XnjhmdpLrFWDf+1r2UY36ba1Ck+ovg74NUfDBsocA7dSmPWnaQ7MxvtiII3RsDXG67HJWRuI4ZFUC7ixbfbFH02qUSE7LiL2XKWE1D6FZV33JxNTUCBuohSBfZSlpZI5xC2jU3BDi334iKpa+PiWwqBwIutBlgpaTLuktBHNWavtKiS/wt8PTIPh2vcjcmxHnhGao4osPh+UMvzhGVUUNTvIdCMt2hVvExt2287c4x5GF5uzlyXo6eup6lpjYLHp9dlU0JkymOkpInV7G1wAF35Y4n226RuiMrIXE0zAQ4YyFRPIoqWpzA0UAe5g16gtl5N+R88Cj4je6Ul2pcU+h7u8MqqRKePOYo8rTVpjAllHhDM3+6P3XvfB9UzqUvmPPA/lZTWxvAbqNj4Imq1y2RpHjVIm3UWJYdt+3bAX3GkN6L0UDXmnYyM4G+FHpokHT8cqyAXCkHw9vlwMUBY73LPqadsbHTwGxbuOSE/SmbecP9Vf7WHP0lJ4/P8JT/Iy9R8EkCtypsMeoQE7yGkkaPqiRQj+MBWBLIDZjb6EfPGF2nOziCPmN1dmuJzZ9N2hHNVRnTGsTuERgjJGosx4LX5xkFuklzfmt2GQynXBm+9+SnXwzU+XOdbRhVUuVv6kWHFt/4YYjbeZjN7fdZnaUreO6G1yBvc/RDpJSVVHBQ0Cq7i2p2Y63e4uTcWA/xvi8sFRxS6TF9ugSURvUM7vNWQxyR1CwK0yAlxULwhH6tvxvhVuoOLSvUiNwe5jx3FOWemOYTQ0scchVAqtfWq+Ysdji8jtLrtQ4YqcPLIWixz4KVTTUUcdPPU1BpkUsruY9YuDfTYb9+OPlh2mAc7RfvcwsXtGGna4CAWPNZ3NJ4paiZaDqR0Za8aSgajxybnvc843IaVjDqtn5JIMAyqkq5FpBT6YyP1Tp3A7j8cDfQxvk4hOVYYNwqYIDUNoVlU2vcg/Ptg9RNwWaiucbKITx/wAoT8hiYHmSMPItdWIsbK400gp+rr8NyNzvtb+Iwu+eRs3D04VdTVGGAuWAksfVrYmqnEVmuF7q46rssDBmWVvEO3ng0JjcwFmype6tpZ5KWUM95FtpKuTx237WxJhYeQyoLQVrKM9XL0rYnFNCydPUZrs8hNrAc/XHnJnWqTDGLHwCe7KIilLn4G3zQrJUQwmlnhRgCxWXfWL+fn/3wiWljs3uto0mmYyEXVeX05lplqgylhKUErE6kbs229xbYcYPBK0SBrz4/wAe9eaqtXGe9xuNsoJkhqc/X3SMDqkuzq2x739Dff64fqC90DnO2vbZCZI5o1g7JpW5fVUxKR0DsZIxIkm941vufW+Mk3eQ4lb1PJrjjcCB4euqBqpGMDQQgQSkBr30EHe7EjthmNzWuBIxzSNRWPq3GFje7f6fZKf0VU/zug/5zf2caH+Qg/1PwH5Vf0j/AA+KvyOnjepFVOfsaUCSRNGtpBcAAC9uTydh5HDPac/Dg0Dd1wPX0Q6dmt/kiKupeqlAmqXfSCmuUhSy2N/pztv5YyKenDrgY/Prmpq6h19DNlp/YrpLJWRPpkiUSIt7gWIDDse/Hzt3wKodpIti4P3VKcvEZLOo52V3tVLHPkkbqrMKijDWa+1mK8dthxbE01xVNLvBBm1Co7xuTfx+aRUlFSUNMhq4XSRIevMzISbXXYgm4tx33se+LVlU+eY2935VjCX87AdN0XlFPmGZT10MMSlAql3c2Majk3PNxcX8lvgbJTpN046tqWsc1pvq3ulU7SZaBVZV4IdG/UAYNc7EDn5Xw7RmEPMcoyefRUpp6yBl+Xl9UC+d1M+n3hI3NwS4Glz2589ucaLuy4y4uDslJyAyOLnHJN0rk06mKjSt9gTew+eNNgIAB3VhgZXr7XxZSrEhlYakB0/PnC01TDEdLypDSRdSihZioUXPIxeWZkTdTjZda6gAWBLHvggIOQoV8DGOTXE5VhwRiksTJRZ4uo5WUKiQzTvJIS0p+Jr4lrGsbpaoaA0WCsSnlWkWpZCIpGKq173I5xUTMMhjG4FypRFBSvVTaNMmwLWWNmLW7bbjnCfaFWII8EX8/mrsaXHC2FFKhnSinmNpHYUrHxsxUcHSLkNwLi9x3xhR8Wcajyt7r+vgmax0jtJbIcbICGlkymsFHUxBg7m6PdbX4PFxubbX59MJvvq8QqAam2dm6rqKBqXPqOWaGGB5VKNGpHiYLe4UC3Ft/M9sNRyufSua43tY+igzgBjgOi181TCtNLTIoUtQRsSltjexJFrjYHxeW2FC0hgcOY+6NA24aWnN+n3Xz+tMLzVZmlUSmeTWzEAga7bfw9DjThhbJG22wA+YvnwSz3PbMSP7Xtc3/hf1R/Zwr62TH+SlVuXh6f2bSWB5hrnmLmF9AUhRpR/M7ah6N3wz2i7VV6TyAt8zcfRNUgAjLl3L5Y4hJHUW6LoAqhSwNt/34CyRzTgo1AI2wkyjffxWh9nKBf0LVyuHi63giZRpIdmGkenhTf8Ap9sBlJLyb3tj19Fmte2IAg3yfLwUvaWlgiK5bSx3p4NFOAyhr23e/GrfUT59jiY3Hil99vX1SrReY87BKsxmEMFKrTMYmkEhWTwqqrpBANtzcC572tgAu8m+U4QAAiM0eny72Pp4af3V2rmPiVT1YAVuwY3PKtGPqfPGz2bCHOF/M/b8obyk2UZkslxVzLGUKaGV+mxAFr3uLm1ha/B74jtOgLXB0TSb38R/F8piGQOGl5x6+ioqPZ1+ofdCAgFwrkEqe424HFu+CU3bPdDZRlLyRvYQAL3Q82T1EccbXViDeQDfp287duN/PDre0mOc8W22VXRTNc5pYcIatp46YogmLSHV1IytunvsL33JH3YZpJnzNLnNsOXj+FUbKUVWFohCIk1At9oTvv5Yq+ja+biOz4KunvalCjqzTM7BLtp237+Z+WK1VKJi25tZWcSRa6rJdrknnDgGkWXLq2UgAn6Y665OsqVqtVgMHvCQ6jHHJxqPNvU829ORjEqwYZ3SMOXDbryCZoWh9QGuzgm3VMoKKGRIlqFV3MmmwICKwB21dj9/4YzGyPjcbGzinJey2PAMZ0u+Xjnqh2lgy/LXWFzcgI0JqLMzNbWNNjpIsN7dsWjp5quoBkOetrgdPAoAfHGzU110I+W1FRG2cUkbeKS7D4Srjcae7WsDfbfGrHVQwgUj+nq6Se/d5xlan2rZ6qgoszAq0jrIP84mkIKkizarg7Dxad+LLttjDqGgSAkj+kdt9KXTzoKdJhGdmSdyGugJNiNhbjt5737YDE27tIGSpk7zfNaekpKevo6WeWDVJEZKbqX2QSA6STa1gWb6kDEtuRbkloH6Yre4rJuVo80q/eD0pJPHGbX8RFmUWP7QODxPIis0+v6W1QPga95HPbqlF63/AMT7ziuoKP0o/wBVZk7itys03TjeWnlLRliV0Rvz3sSWtsf+z/ajOHUB42cLe8fQW6JOnlaxh17D7qFLQzOYhNBPGWl6cr7XAHcX472/fhVha0F55BJvqhp0XwtnCk9K9O1JKTSRMGklgIBjlAPffUCLDYbAHi+FnEBtuaMZW2MjgNtrFI6qpao9oaaJ5o1EeqRmc38Vth3v9bccjDccZZRuk64+eUrA3Go81OubVNTPEPeZVZ0jMd1sRttuBqFwDe/c4z2jBB2Th5Fd9smnqcp9nJ0M8wETQ6ekAFOlDpX9obHfzGPQdnStbqyBgb+BIz8UF2+Vncyo1kZqzS9H1NOinaFlLEsR4NuBbnBaWqJPCJ1b3IOwtt59FeZzXyXDdI5DqnOW5jTFqmizek11btphkFlVWtYsf947+IbemM+q7OLdM1O7uDcc/wCvmjGsmpz3230qc1PL0VokqNDX1BdwVO99+4N9hzfe2FGuv3PqtZkwNO17jpFgfR8eiQ5uscsjTtUo1QWCuii5awtfyHYWx6Ds585aGvb3eq8/JMZpDIb5QhuIgF+mwxpqqY5fQTxwGSVUhEvg1yuAAh5On6X58vPGZWEue0X7t/n5oMjhcZROdZCtDUU4oqlp6aqhaSF5U0G45U9r3t374K2tbw9bvl47fyr68XSeeKOKbSkmq1r3FiD3GDwPdIzU4WVmm4unuRRyyUk4DlmQ3jVdmBtv5Cx4uSPnjC7XexkltieaZo36J7ht/HmPJMc4nhyhKaKlqErZ5Iww76Ox25ve/wBcK0MLqoOc4FoGPP0FesnnfPpjcQLbJJLJUy5jBUZurrGDYFl6d7b2vb+ONmnihZE6OE3PPKVewtu12Cp5gs01QaalD/bFf83VdizC+1+1/wDHlSnDANRG3UoUdvgtHnaikpqWiopY2NJThpnDtMGLABStvCNgbj1B3xiVLy+QX3++SU40WagszkRMqq4lklQrDoZAraTxxuCQfPjbg4pRgmdnmpk2wisikkzDK6cRFWmNtIaXQA4NudvUW35xapi4U5by+yBBJw5i3YO9FQ9paMSLDNTNJPKCEk0RqCSdmOkcb7jfzxMJa57hawI+is+pDQ0bEbeISf8AQ9R/s5fv/vxF13+UPQJXlLCBJpFlKtwU7MOdxjX7UcbtbbG910LBJJod7JHoJzFSvKsUmYymBmVZI3WQspBI3b19DjFa8ZLVqNjp3Rl+gYTKaskWlaaQKenqKqibEAGzDvvg1uNpJ3OEr2uxjtDibE2uPDr9lmsujqp605iIwVWW7dR7azbdRuC3hvtft9DvzxsFOYB09cikdQaVpmakkVfe5wqMiv4PjXna45uCRjz/AAYWe2b+S9BD2ewgGR3JX5a2WT5TVZbUSSQFajVSTSHU0QFmGnz8Rfb17jApZpmvBjF2Zu3mb+PRZ1VDHHIW2NjsqBPJU1UdFn0clqYrPTiJwTzvueF4uPT0ODzUxgJfTHLhY4/CWMUtK5okBNshJPamsiq8xVsuSTRTqQ5YX0m5J8Q5G4xqdmwyfpi2e2dv681NTVmqs4iwt70dSZjFXKWW4UMq9NWAI8Pxm/xeLt+GMyrppaccM5Bub+/bwRYMxOic7HRJcxy2qp5WeQmRXHUL6CNIJPO3+PnfG52dWxSxhoxbHn5JZ0ZZiyIyjKFr6SatnmbTBKsbxxRljYjY/Ltild2g+CVsbR7QvfyVeHK4fti5T33eOadvBJ4mJUnZmUdt7jby7WAxnzSPlfcbKY6KoklY0tIB+26vg93qJFigRY1CBPGmpjpPhFzxyfvwsZG1TgDcb28br0FR2XFNiEhot/SycVLNW5jIulv5VgWRS4Db7C25xuy1LKOnAO4GywBEQdIzZPqoRZZlzDoO8hROopugkJa/I3uB/wBNiMYUYkraq7jYZ8bC3wz902LQx6gcpVQmeqq5ayKOnkqDIAIXYhyeBo89gBzfjGxOYaSIQG4bbf55QY6gsl4hFytRXVlP0KOizSmRqqInqQw6pbC/IO+/N+4xhUkTuK6VhJYTvt7laRxq6pmsZBsbZ+iGFUIpxIlK6Sxj7CoYHwgH9VsWbONJaNj6C1o6Kmi4kcYsT15JfN05Z4KhBEksTlrkAhibc+fw33wA6s35peDs8AaS+9kN7Q1BXL6am67yo7awXsSAOB3PN7WIHzxqdlQfumTp69YWU57tTmkbLvsjPLG8kJusRIYMAOb72wXtSOJ0jSdzuqaWGRms2F8kcgjcy1VYZ5at4mTUqxpsz997YyzKXO0nkF6OaCKV4jePZGCu/wDzb+Y1n3r/ABwvxWf7BKfp+z//AB/P+Umy7L6mnkdZooxKVJC61Zr2+Ei+3y5xr11Sye2g4HgsriPpntfZFZakk9NHIr9JQqxzQ7EuCe1xjO1Br9NluxyBxY3bV0G6tzWdkpwOs0c0BJQyRAGwJAUEbG67m45w9FE2So02JA9FZFU+UuJcbg3byuAEPHlNS1MrVU79LQZWK+MAEg7W8+e/b1s3LVQSEMbyxnyKRbI0PFt0zmy1Gy95p6cGqaNVV42I6TcglQd7j8sZckRaLjl816mpDI4xLKbbLzUc0caVbxSS09Gw6x+DQCbWW/O/fA2EF7W3yfVkE9oUznNaO8BuenT5q2PWuciKgmZoDCNU0xBLNvz6DywSIu4mHJ7TOC5lxtYFJpa9aPMaj7FEdHsRf4iByfO9/uxrwwSFg71wV5AwujcY3G9lZW5cKF6bM+tCxlN4oo+Q3+8OwtfcE74rDIagOpDe1sn8HzVoSW2LTt8fenGVT0tVl3RqI3lla8KQdUk6Rpbi/iGx87WHqcZ1XRSU8uphxvfG/wBk+2WN4Jk9flDyUUGTUmoInvZGqRlk1WNt1BG1hfBaqqMgDAbrUohBHTiZmXdfFMHpp4444auqjEmrlLtpYi2km3zwlHI6RtuXil5O0XmdkIb3iefTYoPPcurXrPe6eU1DOW6katbY8kW5wURBlg0/wnKtj4yHMu4HFv6ROXZQ/uMtRlKIBBGOsnVMZNjzqPe+1jb0OLFzpn/um58r/JeapJpI3vDhlZnO6XMoswleso54XkOshkaw+XbG9TS07Iw1jxgWzvhXeS5xJ5o3LHzGqzGkky3LJ193bXphLAE25J4G18JT08AbI1z76veiySB5DmNDSFqZqNqKnGZVhhlr5lURxwyeFEO+g3O5O24HnjGNQ9kvAjFmje/Px8PiupWvgs6I3cT7vG6BoY5auJaGaV6aj8RbYuWc/q2PGIc/SzusH0WvXTPp4bjHUpUcq01ssUVPC+gE3d7hvIqOLnyO2LAl2yQfVxN0O0HKc5TlaVdRUpWwUc1T4Qglj1Rug3KggDxW8vy3xrQubG0AOzz5e9L108skl3AjpcWSNWo6L2kqoqfqJTJMTDC8RPbfa/HNrny47TWsEtOJbX8b2QInu1DRbOCjZ45JCJUazyxlpDMALqDtb1+/GZOQy1s3C9BDIRC17nHOPghf0hQ/7TNPvb+1gXDZ0+SJqg6FC+8l82WR46aNpNyYhZbvcat+OxvvffzxZrLMs07BZFWWEtZJtuVpmoIV0iQJ1zCs0WoWGiwIs3c3vfa22Kula0XtclTJ2i/gOY0WxYHost7R08xzcRx6mSUKyIL7tx378eeNrst0bYXSO3G5WXG67A45Pr1dM6o1C0+X0dYrwtHH0HkjDAMFA0gkjm1+MYz3RmV74zgm9vqtGgjZPP8AuN2GEVI0tJmanqCWGUBulbxgACxsdjgr7skxthb/ABH8YxuGEHWPXTaVYlIahmHTMgUHuNXkBbAnHOo7rEEkD6uQhmen5S3KZVSKKomZyQ2oLHGGJ+lx+eKkm/dRp43S0pF+fvWmV8szyOI+0NPPHK7Norxcuy6RpFh8IHrceu+GIa18N7H4be8fjKzg0WsoRez+Qj3NarM6zxU7SrEsgbQ1x4bBbnltxsAMM/5AMLnAi5O9vQVBGL7ZKJlrqOgokhyuj91cwqtTqFmZjpbVqazW9L8EXXySlrDNm9/H8dFL47t0pdFl+aVEBqHoIFgVl54IPf8AEYE6VmoC+U9DWtpIGsLLgb/yqWlmjgqIZlE00y+CQMClu3r/ANsF1BrSLXum6OviqrnT3/siaYupeekeYRxxDqtVm/i3v8PbFYBJfV8040yxsc57gLdVTNFmUMzVRllbqr4nSMEeaq1t7A78Ec98DM93nNivPX4l5N7pgfa+tXraalZ5JDFLKUBFtOkFdQYeXFhqv64I2eQWvkZ3soIHVV1ftTmFTKOlU/ZTTNOvu6sJIyLp4dV9B529e2O4z7W2U6QhXpI1oHMin3syNKskj6pGQn9be9+OTvi4IfDjlzWx2cY9BbbvKWUwy1VJDUCrjkd3+0jt/J6eST58dsUYxznHkFeSJ9XA+O45BWVEnWr+nT0wkeBeoWVtJYC2392LOddw0i6Zme1rmsLbotK5483ZAz00kqABwdWm/wARA8+B+GCzzOZqs0X9c+iyO3GHiMcdjhZLNIpoM7lgaWVnSTQrNH03A7DSCbc9jxjZo3Rvog6wsQTjPr7LK0Bndstg9FSS0qvWFVWJQAfiZfobX3OPONlF9Lgm+z6x0QeHd4ch0/hX/wDw7Wf7TKv+c39nBbDon/8ALj/RYDc5i8yvGxhcHcAXKgW0/XkYIwgDKTmidJKXNI7tlt8oFXmJp3pjUCmmCQ9SVvsy4J0IRyRZr7bXDeuAGLuEE5BsgTTG1i0C+yS5/l0k1MVVw89MQB073IvwPX+GGuzakRSaX7OwUjEdLi2/9oWH2krsxo6TLayaGyPda2YFnXfbe/0wzUdkRQudURX8ha3itBlXJHa1sJxSzZlA2ucw6I/B1WuVudtz2BI59MJwT6ntBKbd24420s29DKJrMqzKeZHnEEDI+gdWIo87m10FifCCOfUn0w6Imub+5l1+W1uV0qa93H4oG4F1nqKrpZaiTqv7pPrLhtisZDdrX3v+/C9RQTsbqtq8vWyiWqlkk7uGdE9lo6OWR2QSIsYVutE1i7iwJAG2xB3uByMZZLxj1ZSLG1158sWqkfqVrFpFJOtDZRbZQTe12uum3N+cQ1xGAFxsc3RSQUkMFPUjQXWfQxqypCgnw7g2Um7beWODXuBsFxLQ6yTV+Y0s9c0QniaGRRurstmbYhQdttvu+uNmlpnwgSOYf46pCYEuuTdVzvlj5kaepqYo/Eglljj6adrAAeQLXP8ADe1RTl1O18QJGdzc/NS18upr2GxVXtBImXKi08kLCY+HQbq8YAIve/n9MC7OhNQC12LfI3XFrzK4Pdfx+isgz/L50gjeplpdGo6XBZb6bm4FiVJUC3Jv2GBTdmzNdkAj65t7uvgmYrRtIar5sypKgynVST6irRpNHoEZO+kje43N7kW2G+EzTyN919kbXkAhW09ZQJrWKup4I/d7r0l3BsGutrHUR27G43xP6SbctKjiKtc2hkmho6eRizERNOUBFgbDtvcXtfgnfGlS9nzM7zxYdPXRWjrXwXLDuqaKVmmlp6kvG0cf2JjJ8J35Xg72v8jbBP0ojBeQT+FL+15jYtxZHlsxpxK8cLzRk2DKoUdjb57YzxO4HSDZOU3bLDFxJcG/u9yGz+GtyQ0+YVCwStVI8ai9xG1tjfud7/TFqFrK97mlxFre8IPaU3G09Evy1KrO80FdWMr9MASMbgNpXYfOwH3Y1awR0VPwY+f3WW+Qtbfmtl7vKmXGdHt1m0gxIJGbjw2PlcG44tjBgYZH2GFNK5kTbvAcmv6Sq/8A7nk/8uuLcQdVo64v9B8V8ly5JpTWaFDKPE+gG8Y1WJGGmNyCBeyzqp37hwtN7K1aU9HWZfWgO41AKybq4uVLA+pKn5DA6ptpA+1g5EYOJHc7jABTyqpqisyqlzCrQRSVCER08CnSWJPJIuNQsw25JAwtMAx927HdAljc32txsB1WLzbKikpqqGwdXJeIjYG5JPltttjXpe0QWcKbI6qGyAnS7BQlTn+bVTslTMwu0ZZdGm2jddu3P5Yej7OowLxi/je+6K/PtJlBnucdFmIi0qbKZY/FDsd1v87/AHYhopoRo1XsgsDbhrcnklsGU1UsvSptLRmx6trLvgje0oDHqcbeHNEvYkOwQmtHkVZCQPfjHZhZYxfft+J/fjNqe0IJMmMHzVRO0ezc+S0VDkOYySLJTyZhUW2V/F6KNxtxcWv684zHS6zcMHw9/r4LmyykWa34/D+VIezFK1o54qYsiopSWsS6reyjdvIED0BwVs9UwAtuPgN91wdO8m1jb+lRXeyuWxUzNUQJCi2XVFKG5W4Ox8t/uwRldVg4JPwKtGKh99DQ7yv6/tJRlNAtRKpl8GgLsNRIJ3J8mHO+CGoqdI0kEDxtlNOoZGRgPBDr3xkW6eBCty/2dilkVJqZWZBZdXhXY33N7fP54o+eqF9872Q56eZkjmxsIb1I9BO1ynLaKkDS1UEZKaljgjLk+G9iAObXwoNUpy4e83QWwyyBxLjjPx2RdNQ5bPC00GZQ6SSv28DIeODt/i2KuBa7TcKpgc0E6iLdUFX5FQOZYXjhd4ZCjmG1w1+Dbf8AWwZlVPCcOI+YUvjqGAGwN856bclm6/2Z6V+jUKCeUk4AxrU3a7jh7bjwVBKHXFjce/6Kr3WdKxXgqpS8aAO85su3YHa43Gx8xiRXMkic14xfl0VnMIY076trKipzXNJpad6t3LQi8KMAFH0GGIaOiEbuEN9yrOJeNBOysqoMw9oa/wB9qk6KEKl9wEUDawPPzwsyWm7Pj4UR1O9c+itLJbLyth7PZcoCUlJCy6wWjNriQg73Ple9z24xhVFRJUPJOTz8EEAym5x0wmgzQQS10JjWCrpHaKKzkCRmv9oRbYWNwLYl2mNo0uuE4yOz7yNwVkf/AIiy7yb+t/fi36GXp8kzqpOh+Kzrwyx1csaqIyh1FX3Fj/u/xw5BMGt80Koh/wDVBvVN6qL9HyUbx1KDceAAAEbar+R25xziJNWsXv8AVNVdFBTR8RgJI3HVPciqqKsqGzF6smt0kI88gMZBXdHBPhFwN+NucKuMsYMThb11ST2mYl7RgK2sFE1SadQIZ6eTpSlWuhdv1gx/Vta/IF7C2IfEW94HdLMp+MCDi2UJJBB7m1RMIpoih1uF2B7jzvYXxaISG52A8USmo5pHWjdYDe6DhnhgqevTtMmt0eKMwXdxY/CR23OCjgOaWgefitQ0cbg3RJcC1h/KIoalI44ZpEigppjZGdt09CO3BxRsgc4xkWRHUlHMx0TRbxP8p2JFKQzUzRRCF+C5tMpYg3PbTzwBgWmNry12PHr7llxtbqdHEA43x7ivJnOW0MFPHJVyzNEjKq1FSEBsGtp73ub3ANr8WtioDpP+twPDCs79yR5e7T1t9Ah0zfIoagtKYJELdSzlyQexB079wO3N8X4NS5vsG3u/KvxwW3uAbWsEL7U1tPm+XwjK3jSTVZHhlDA3FtVgBYmwJBH3d5bGWkhzdJHJM0sscbtHF7xAA8Eu6OqZH936RZNPu8ILM7XPixRrTF7ZWvEww3Mrt1bQV8NLmLRH3hoFUadW2s2PBHb1wSLW3c/BKy1ToYn8c23AKOqvbCN1kFNTDQjXJihJsQOdTHYg822O/bEikkcRqsPA7rG4sTX2c4kH8KcftYsCBZKNBFruyvSggk830G+5O34YqIZQCAQff/AUlzZozIQSRz5W9XVtBX5dVzNUwOElj3jPKpICbk2Aa5GkWI8++IcCxgaW2PXqokl4TLh9wR8PBD1NVLVVJSmqEVxGesz2K35tt9fuxeR/Cb+0MndalIImQiaEXLgLoHrvWKsMkU8TyQ/Zqqi73O5344HlgmqNjdUrb7eXrKmWkiLtTToAHJHZbR08s7NHEyBXAd3tdLck+m5wJ+WF8e3RZ1ZRSNcJGO/bPxzvyReqnpjTvXMhitqYqLoVvpt8+dt8AbHJIdI5pFtMWMEjt72ymeZw0lPSLDUzGk6LGWKCF9TtxpLtuLb/ANwxcPdGS0DfCNDEXuAvb6LM1c9VnU0aU7GWEroMsxB6umwAv5bcnnbB2RaQXSnvcvDzT8LXVeuIGwG9vp70r/Qx/wDp9N/XH9rF/wBQ/wD8nzCJ/hP/ALu+SFzbLY4qmKnopve60Rhnd1YK4O/zNgcLxvLmlxbYXsolh4oGk94c0umkM0rRbxqlgAx3sAL7/f6YLv4oDJ3RgsnOQVfAs0lQvusuiUDp6hydr+IfCQLntgzXjTwyL+uvJI08Zll0jAN/gmtDndREYYmgM/T8d9KkGQcnSduPK3J4wN9OBkOsemSr/qbHTsBjHMJnW5rT14WKZIYwdcYjF40J4JFrqTwLg9u3ejQ4XJF/Lkix1YpXF0bdQKzrVNVBEhqjIZIXtFMrfBEdjt3POLFrGZYcnKco6rXGXMbseXirah/0g0mX0csnuxYGBpI7MzG2rewwJhcGjVuiSz6oHCY6cb9Sqa+d1qaiIT1C6dI6GrSOTsCOQfTDDXta0WaL9Vh08biWi9ronL6qipopPe4R1HACNpJAAAuDbvz9/wA8V4pOCvQU0dOxpY7PzKuq5zBUSmBtYqERgGUaVW24F+N1/PDjTTFgvvnre6wa2OATObEcclXG0cDT1SQmMaRI1P8ABpQG+sdiTyR5DCo1SOa2+TgefRXfQSNhDr2IyjUzRKvXUUkpSSnVh1CLllIuTYj8cRVU77NEgsVoQ9oU5ibFU3FufUqGYx0ctHIr64mkjVEt4wxPA2Nhex57YHfTIA1LySP7QmJyGDYJNDWuYhRVCaRqA6S6VZTwe2+19uN8PQzRtFzvz539bpMxcKS0gTKurIJoTBCkgCnVrZALAeVvTb78KPeXOPRejfWQaGgGwSqN4FePVE0kwZQ0SNY23Nj94xdkz2i11h1ETdVoeYzzynElQlFUEtqWOaUGoEZJ2tvb+7C5LrENKf7OntSARm5G/gh6uqiaZ5sqiqJ5NWiDXKQVHfYn54qwEs0v3TMlQGQ8STfa6c0GYRZanUqmEjn40M9g5P6pFrsD6b3AxexDbMCS/XR1cfC9kD5qus9o4p5iaOjSH7IRXihKAoL2BLXPN97A+u2J/TSu529eH5S/HYYuHkm6VTQ1smmeqk1Rxm8kesC5/V+Iknjv5YOwxNBbp7x5n5+AVK/iNeY3cgLJhNWCg6TUiQFSmthTAFbkDVc8kg3uO2G3lro9ROQPffx8CFWjrH07rtzfcL36Spv57B9xxnZ6J7/N1X/iWcy32jqIaSWiqpXlikiEayJGvUjH9LYkdrE/LGlU9lseQ+Kwd77IMVS5mHZCM6dBmbUUUM8KxdO0izyBZXlufCBfvsBbbGbJDUQatbST4DFvNNCWGVoB2UKPKgjUokbpM7E1CtOB0AOC++218U4hN9IJ6WG/l5KoigHte/KuXKV0JI6Jr94PVQ1INk/btfjE6yScH4Hfop4cA/6j48lCSsy6iWEipjlcO5LUsZIKfqgk2Kt3OG4qKqk3bbYZ+qHJNFo0JQuY1DqnUYuYzfxd/T5Y1x2fCbm3JZjW6b6MIulzvpVUcyQEIqMrqr837i/lhT/F9wt1Z5YRXPfLiY6h66WTUSUWcSTyxaXqOivSpWUh1OwYhzsfPm/oMZktLNSmz/Zv7W/ljdaML4DHwwPcfyiJqOoy3rhRUtHSospGgSI3UIvY23+I99sLtlY62bXxnwXPoad1y24XPdIKM9fNZJDAsH8tIwfQ5GyhPMMePnizC+U6Ihknbw63V2RU1MNQH3+ST53nb1EEVPSVReERBZT0tHU3JtuNWn88bfZ9Bw3GWVvevjN7fZK1FUZLNacfU9UlWZ0N1Yja2222NVzWv9oXSdgUblmcSZfWRMxJpuojTR6VbUoPa45sTxbCNbRsnjNh3uR2+iNBK6J12nHNMVloK+GMCpSRo5iZZqm0LaDazDe5tv8AwxhyQTxHLeWLZz0JWhx4Zvaz5op8rlMyp0JjEshjUCaw6X7X9H1wvx2jf0enmrClpwbhvz+aj7zSZWsTSVEZkjlcotOBIsidrsDcf98MRU89QbNbYeOLH7qr5omM08s4Hils2d9eoEkkBCBCojEhO5N73Pyxp/4wCPTquVmai06ou75Kj9Kzxu7wKsJktZl5XzscGHZ8WL8kN4c8WebrR07JmMEroyzymnU9KOTTK7D4gVHNueMYs7XwOs8WF9+XhladPHT8IMtf6+uiErqMRS1AaedGp9DSLLHfSNtvlv8ALFWSk2Leeys+hp7mxIsuy5XJM9RA9Y7+7wipZCn6pANz57HbEcUGzjzNvf0V30DC43ecBFUmVwVVZT9QTyR1as0crXEakc/Tax9MUmmsHHFxbHrdWipIGZtfzVXRq/LLf/Mri2pvR3wROL4tWKTHqwsNWzfyWJ5LlE/ysv8AS/firNm+SjmuRfrfXBxsu5q2XhccpU1+M/0ccFCok/lD9ccd1Kmn8sn+OxxQqFvsj/1bkHzm/JseRr//AHFR7vstCPZvvWLzn/T6j/iH/M49TS/8LPIJB3tlDfqj5YMFCi3wjEqVW/J+WKFcuDtjlCLPwx//AIDhQ7e9XO6FT4W+eGlVWeXzxK5W/qD545cicv8A9Kh+YwGp/wCIqW+0t5l3+gy//rV/9WPGVH/KfP8AC3Kf2Gpg/wDrc/8ADx/9TYX/APj95+iKdveldZ/qiX/gV/6nw9B/yt//AF+EvVe07yXzvHuF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4" name="AutoShape 2" descr="Барвинок: посадка и уход в открытом грунте, выращивание из семян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792" y="2728178"/>
            <a:ext cx="3200400" cy="2462808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45" y="2373924"/>
            <a:ext cx="4149659" cy="2611316"/>
          </a:xfrm>
          <a:prstGeom prst="rect">
            <a:avLst/>
          </a:prstGeom>
        </p:spPr>
      </p:pic>
      <p:pic>
        <p:nvPicPr>
          <p:cNvPr id="2052" name="Picture 4" descr="Клипарт для творчества на прозрачном фоне – Цветы из бумаги и ткани »  Шаблоны для Фотошопа Best-Host.ru Рамки Клипарты Виньетки PSD Photosh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82" y="1397978"/>
            <a:ext cx="817684" cy="8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липарт для творчества на прозрачном фоне – Цветы из бумаги и ткани »  Шаблоны для Фотошопа Best-Host.ru Рамки Клипарты Виньетки PSD Photosh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05" y="1477108"/>
            <a:ext cx="817684" cy="8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липарт для творчества на прозрачном фоне – Цветы из бумаги и ткани »  Шаблоны для Фотошопа Best-Host.ru Рамки Клипарты Виньетки PSD Photosh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81" y="2110155"/>
            <a:ext cx="817684" cy="8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Клипарт для творчества на прозрачном фоне – Цветы из бумаги и ткани »  Шаблоны для Фотошопа Best-Host.ru Рамки Клипарты Виньетки PSD Photosh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20" y="4211517"/>
            <a:ext cx="817684" cy="8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Клипарт для творчества на прозрачном фоне – Цветы из бумаги и ткани »  Шаблоны для Фотошопа Best-Host.ru Рамки Клипарты Виньетки PSD Photosh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513" y="5143500"/>
            <a:ext cx="817684" cy="8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Клипарт для творчества на прозрачном фоне – Цветы из бумаги и ткани »  Шаблоны для Фотошопа Best-Host.ru Рамки Клипарты Виньетки PSD Photosh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0" y="5011615"/>
            <a:ext cx="817684" cy="8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Клипарт для творчества на прозрачном фоне – Цветы из бумаги и ткани »  Шаблоны для Фотошопа Best-Host.ru Рамки Клипарты Виньетки PSD Photosh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52" y="2734407"/>
            <a:ext cx="817684" cy="8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294" y="1459520"/>
            <a:ext cx="785028" cy="79130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423" y="1433143"/>
            <a:ext cx="785028" cy="7913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992" y="3217982"/>
            <a:ext cx="785028" cy="79130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07" y="1591405"/>
            <a:ext cx="785028" cy="79130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38" y="3859821"/>
            <a:ext cx="785028" cy="79130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400" y="5152289"/>
            <a:ext cx="785028" cy="79130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723" y="5178667"/>
            <a:ext cx="785028" cy="791309"/>
          </a:xfrm>
          <a:prstGeom prst="rect">
            <a:avLst/>
          </a:prstGeom>
        </p:spPr>
      </p:pic>
      <p:pic>
        <p:nvPicPr>
          <p:cNvPr id="33" name="Picture 4" descr="Клипарт для творчества на прозрачном фоне – Цветы из бумаги и ткани »  Шаблоны для Фотошопа Best-Host.ru Рамки Клипарты Виньетки PSD Photosh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97" y="5117125"/>
            <a:ext cx="817684" cy="8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b="8405"/>
          <a:stretch/>
        </p:blipFill>
        <p:spPr>
          <a:xfrm rot="10800000">
            <a:off x="8346652" y="538527"/>
            <a:ext cx="2432362" cy="210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0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Самые красивые поля мир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Самые красивые поля мир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38" y="606669"/>
            <a:ext cx="5143500" cy="316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AutoShape 6" descr="Контрасти Березового гаю. Фот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Контрасти Березового гаю. Фото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0" descr="Рада схвалила мораторій на рубку лісу на схилах Карпат — АГРОПОЛІТ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2" descr="Рада схвалила мораторій на рубку лісу на схилах Карпат — АГРОПОЛІТ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4" descr="Вісник ранку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441" y="4256574"/>
            <a:ext cx="2714625" cy="168592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885" y="558678"/>
            <a:ext cx="2514600" cy="18192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146" y="2775676"/>
            <a:ext cx="4637056" cy="347331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975946" y="1076987"/>
            <a:ext cx="39213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96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  на</a:t>
            </a:r>
            <a:endParaRPr lang="ru-RU" sz="9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25656" y="2976126"/>
            <a:ext cx="167544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13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RU" sz="13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31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81" y="817684"/>
            <a:ext cx="7833947" cy="5222631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093" y="275493"/>
            <a:ext cx="1298330" cy="129833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60174" r="4134"/>
          <a:stretch/>
        </p:blipFill>
        <p:spPr>
          <a:xfrm>
            <a:off x="8862645" y="1661747"/>
            <a:ext cx="2549769" cy="476543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000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8799" y="230345"/>
            <a:ext cx="5459785" cy="543378"/>
          </a:xfrm>
          <a:solidFill>
            <a:schemeClr val="bg2">
              <a:lumMod val="9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algn="ctr" rtl="0"/>
            <a:r>
              <a:rPr lang="uk-UA" sz="4800" b="1" i="1" dirty="0" smtClean="0">
                <a:solidFill>
                  <a:srgbClr val="00B050"/>
                </a:solidFill>
              </a:rPr>
              <a:t>Встала весна…</a:t>
            </a:r>
            <a:endParaRPr lang="ru-RU" sz="4800" b="1" i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32687" y="773694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Тарас Шевченко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0797" y="1314382"/>
            <a:ext cx="7258718" cy="5847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Встала й весна, чорну землю</a:t>
            </a:r>
          </a:p>
          <a:p>
            <a:pPr algn="ctr"/>
            <a:r>
              <a:rPr lang="uk-UA" sz="40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Сонну розбудила,</a:t>
            </a:r>
          </a:p>
          <a:p>
            <a:pPr algn="ctr"/>
            <a:r>
              <a:rPr lang="uk-UA" sz="4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Уквітчала її </a:t>
            </a:r>
            <a:r>
              <a:rPr lang="uk-UA" sz="4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</a:t>
            </a:r>
            <a:r>
              <a:rPr lang="uk-UA" sz="4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ястом,</a:t>
            </a:r>
          </a:p>
          <a:p>
            <a:pPr algn="ctr"/>
            <a:r>
              <a:rPr lang="uk-UA" sz="4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Барвінком укрила.</a:t>
            </a:r>
          </a:p>
          <a:p>
            <a:pPr algn="ctr"/>
            <a:r>
              <a:rPr lang="uk-UA" sz="4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 на полі жайворонок,</a:t>
            </a:r>
          </a:p>
          <a:p>
            <a:pPr algn="ctr"/>
            <a:r>
              <a:rPr lang="uk-UA" sz="4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Соловейко в гаї</a:t>
            </a:r>
          </a:p>
          <a:p>
            <a:pPr algn="ctr"/>
            <a:r>
              <a:rPr lang="uk-UA" sz="4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Землю убрану весною</a:t>
            </a:r>
          </a:p>
          <a:p>
            <a:pPr algn="ctr"/>
            <a:r>
              <a:rPr lang="uk-UA" sz="4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Вранці зустрічають…</a:t>
            </a:r>
          </a:p>
          <a:p>
            <a:pPr algn="ctr"/>
            <a:endParaRPr lang="ru-RU" sz="5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294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886" y="149470"/>
            <a:ext cx="8686800" cy="121333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Прийшла весна</a:t>
            </a:r>
            <a:br>
              <a:rPr lang="uk-UA" dirty="0" smtClean="0"/>
            </a:br>
            <a:r>
              <a:rPr lang="uk-UA" dirty="0" smtClean="0"/>
              <a:t>                                                   </a:t>
            </a:r>
            <a:r>
              <a:rPr lang="uk-UA" sz="3100" dirty="0" err="1" smtClean="0"/>
              <a:t>В.Гайдамака</a:t>
            </a:r>
            <a:endParaRPr lang="ru-RU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3596054" y="1573823"/>
            <a:ext cx="59602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Весна! Весна! Прийшла весна!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Ведмідь –  з барлоги … Сну нема.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І білий зайчик шубку зняв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Весняним, сірим зайцем став.</a:t>
            </a:r>
          </a:p>
          <a:p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Береза бруньками цвіте.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Струмочок вдалечінь тече.</a:t>
            </a:r>
          </a:p>
          <a:p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«Цвірінь–цвірінь…» – тріщить цвіркун.</a:t>
            </a:r>
          </a:p>
          <a:p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</a:rPr>
              <a:t>Щебече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 пісні птах-співун.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Растровый клипарт Весенние цве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4" y="695447"/>
            <a:ext cx="4762500" cy="406998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data:image/jpeg;base64,/9j/4AAQSkZJRgABAQAAAQABAAD/2wCEAAkGBwgHBgkIBwgKCgkLDRYPDQwMDRsUFRAWIB0iIiAdHx8kKDQsJCYxJx8fLT0tMTU3Ojo6Iys/RD84QzQ5OjcBCgoKDQwNGg8PGjclHyU3Nzc3Nzc3Nzc3Nzc3Nzc3Nzc3Nzc3Nzc3Nzc3Nzc3Nzc3Nzc3Nzc3Nzc3Nzc3Nzc3N//AABEIALEAsQMBEQACEQEDEQH/xAAcAAACAwEBAQEAAAAAAAAAAAAEBQIDBgEABwj/xABMEAACAQIFAgMFBAUHCgQHAAABAgMEEQAFEiExE0EiUWEGFDJxgSORobEVQlLB0TNUcpLS4fAHJDQ1U2J0k7LxY5TC4hYlVVZzdYL/xAAaAQACAwEBAAAAAAAAAAAAAAADBAECBQAG/8QAOREAAQMDAgMFBwQCAgEFAAAAAQACAwQRIRIxE0FRBSJhcfAygZGhscHRFCPh8RVSM0JTJDRDYnL/2gAMAwEAAhEDEQA/AN1/lfzAUPsPWxW8VXanFvU7/gMN0TNUoPTKq4r85E2xs4VVwE4gLlKGGaoYrBDJKw5EaFiPuwOSWOPLyB5qQC7ZHJklY7hJDChZtKq0q7v+ztex+e37lHdowDx8hyRRTyHkujKnVbtVU4BUtyexse3b8cR/lI/9SpFO9VT5bURjWvTlTfxxuCNgCbjkGxvbBYq+GR2nY9FV8L28kEfLv5YcJCEpwxSStohieVuNKKWxR8jIxd5A96kAk2CK/RlYiBnjSMc2Mqbi9r8+e2Fv8hTjZ1/cUUQSdFCegrYSVlppNiQbKGtbm9r2+uCtq6d/svH0VDG4bhDbncceeDKq5YlgNyTsAN74gkDJXImKgqHHiVYV3P2p0mw5IB3IGFJK6FuL38vVkRsT3ckR+h5CPBWUzm6jTcj4uO3P5YCO0mc2n5K/6Z3L6oWemqKc2ljZQNr7MD8iNsNR1MUgu0oTmObuFQwZG0upU+RFsFa9rtiqAg7IiLL6iVNehVT9p3AHF/qbdsKyV0LDYnPgEZsLzyVhy2UKW69ObLrtqPw/dzftgJ7RjvaxVv08ihPlVZGSbRMVIUhZVuCdxzb8MWFfA7nb3KpgkHJCywzRECaGWM9uohX88MMlY/2XAoZBG6rIxZQuY665fcv8vdWfcctpAbLraVh5ngf+rC3Zzfad7lzl8WAY8KcaKhM8vy5Wpmqqxl0CzR06yhHlF7E8HbY+p9BvjLrK50buHHvzPIJmGDX3nbIypraipSWOli00ySCWJVUAoBxuLcDzxlxxlzu8c8/ejcR5B4Lbgc1RPTPrR3mmeWRmZ1jtfVff5Dvva2GXRBuBt49OiS48r3WuiYckqJ1GqRYFKsCJpbDw8i9/wwDW3a1yjPLjcsNgFZVULUZKi1S4B8O5VgRueNxbv64qX6e8cIphmkiDg7ulBxUrWMtMqFrCyBD4h3INrWGJdLITa6MKJosNN+pUTOyQwrTuEjXxakG9xsD+OJDXPOrmkRIYpXMBwCpU9MaiISGREVdmLE3A54/HHNBJstBsBkaX8THuUonlp2icSAxu5KlgSATcXA7n0OCSwADe/wBvekY60gkPyMqxsqppHeVAQg5K8AcA2/dviza6VjQC5FZSulGsnSCcCyGp6Y5aeoVDzAho203AI8vw3wSpndL3dgdxdDP/AKaXRIL9PFcp4ogVWZ1IsVVhYgcm49L4oYhpzuhslEso4pIGVOVPtFFP9seWKgi3fm+AabbmyckEMZtEbqxoamOFYJklVSTYstwu9x9Lj8MVIG7UvSsdPJ3wSAPcoFJI3JBDSEaSHt8Xcei+uIY6wudk3LSiRhGPCyLpaFKgFxOlOBsWlNkVhta9vy7YsSdNxsgOikijaS64KGkyuWBnEYSaxZbJ2t352APnbnE627EWQxdmXG/TKB0mNgSJUbVcB+QR5g4l4sFMJeXkF1iFelT0wIq2OOWJ5OpKzprY9tr8bdxgWQdTDY+aOXH2ZRbxQeZZaIIUq6fqmlkZgvUSxTfa/a38MalLV8V3DfYOCXlh0ZCXaW8hh1Lr6x/lzqhJ7R0lMNxDTgkeRJP8cU7PbaK/iuduvnNLA9XVR06WHVcKDfi5wzPJwonP6BS1uo2TPMpFmlWljAWCJT09UehlS97He/NzvjzTLnvuyTunJ5GxhrDsiMujqRTTtq6cKrqlewbYc79reu31xfLTa1z0/PgrR1egaI8NPOy0kdFFlKuX93McsWuGVLs7GwNiCLA7jzI245wB7gcE3I5dEjI8MGnl90kzHO6WKqlkT43fWyodRJ2Jue99vuwzHSTz5OyEHSEW2233QKZvDM/2qCOx5Zr2Xvbtv5YO+ikYAPa5JyGqlibZx1dLjb5hEQS0bExidoWlQAqbASd9h2Hyws+Iuu4t2RjXNDPZuQMEbX8Qm5WEqkcEdOYydTpINtjwpHmOScLl9ySQlhURySGQ2DlfmGR0a04lgpHkYsLinniluO5sDq7E2t6HFmud7IcoaWEWf4qz9CZdTwuWp1imOwM0im3JvpTxW7fUXBxIldq75x8UVjoo5AXAaccvykIpGAkjgaN/EW1aDqXb+7EEN3LvitKOqhJL4yTfw8OSJyimDVSVM6osJS+h3Y3PoRuCcQTYWJulp6yMXa593eSPrKOlEoNK1EkZILauq3rvte+wHOKjTaxP1SJqItOTe+/JSzCbLkiaOB1Wz7FY9FlsQRqJLbjjfa+JaCfZGfXmqiYE3sSk9bnVN0tMoWXc62Fy0huT4j9bfdhuKknd/wBbA+5WZUSsdduB0S736F1AihcO1/gBLAeose9j9MGFHKxx2sivrJXZ2PhjCrGdSJpIisrDYr4b322tscWdQahl2yXke+V2suN00yzO45GYhru3hLairqD8RBHJt53wnNTTwYOyoXO/7ZHVEZtSRVVNJWs8aoWEcMccYEjEtsx7D6eW474Ew5u3lujseLanb8knr1l1+71rCIxWBcqRcd7gb7WN9sNR8Mtuf6RKqqkkAa4fBCUYhlWop5QoMg6fWMtrAG42PqAN/wAMC1OjcHt2B6euSNE7ix6Tugv0Vmv8xl/DGp+tpv8AdK8GTotX/lTqWqfbSvJIYIwRSDfYC2HaVumFqCd0gyNQ1fqYjTFFJIdTaRspA3/V3IsexthftJ1qcjqQPmjQC8gCJjX3isaEbPIdOsMWIstyd+dr/wAMZAIDS7oizuHFLXAG9vctdQzx5dQvAYOmIzpQqt9bHjUGHCnVxfffAJDt/sUCa7RYnurNZnW1eZSyU2XRs5U6pjGNgSfPgC/fD9NBDC0S1B32QGCw1O/hXZVShMplpqei110j9OeoZrroDfCv05t5emA1Mkk84e09wbDx8VqQ0DpobjF+ajPSKaAxmgigCDSpjjBudram3Ykm3O2LwveJOJI4k+JPyAQp+z6hrgWi7R06oWLJWq44F6YgdH0SSXXcbWFr7te/5HDbq8MYXWuodRTsBc4YRkWUGm6atXyxFWZWJcWW3z7Hsd+cZslaH7sCFwr+0ivdakiFUrA7Pq7odNvM3A38Vt/LAA+M7t+qoadnIJfmUeZCDqxVLdMOwUFChPiPG3y/wMO0z6Uus9nvv9lRzGMNiMrr0tO+Xqxqplq9JUqWBWQnm/cG9/vGI42mUgsGn5/0qAuLT3Tg+7+1yah+wiamq5ml6d2ILAOL7MLX258sNPkiaScEdLbflcC4HbdEJSwiQLJU1EhdAYbPqLOSbAqDxvY3/fjNknJv3QPIJprBuV0mjebpilcSdPSwktzwW+XH8b4FxJAL6lezdkLPHl00RfosCqqqj4QW/Wu35d/ng0dVUMOHKNLTso5Y65ZWSSxOzqV3TWY2axvZSP3jjyw8K7W2zgpFFI5pLrA8vFNqmVquMVYpKJXCMrstgGDdiO5Hn6HApwHhxbte6mn7PfK3Wxw8UrrctrM0zGNUjiiqXXdmlCI9v2bDFYaltIwtlBLfAXRJKGaM97Pip5TX1NHWPT1aNHUrswdRd17ix89/pilRCwgTQm7fp68VnPaWG+3VF5tHHmakIhjdBqV3JZmF+DYWOlbb82vfgYDG/SLt35pmNheMi91nkkkStEiXEtjc6VbxA+RFucXe0EWRoHDWQ3otFpi/mtb9/wD7sI6n/wCw+H8JrhjoUl9pq/8ASef1tVYgSSsba9Vtztewx7VrNADVkKjJZ0p8yilkbTHZlc6tOxUj+B32uBfbC9dC6Wnc1ouUSJ2l4Kb5fMtNUCpYpdmBQs2q5t+PHbkHGC5mLHFt0ZsjJqgBp33PTCLzOuM1NI4QrJdtpDZgx3Nze+OYxheHXwq1NNYsczLfncfZAeyUM0i5hMjIYkgPVN2JC88Dn0vtjVr4+O5jM4ylHPsEZORTZfH0Z2QliXEcuxQkgkHvjOlbpZbPvwtplVTtpY4nuufBSWX3angajRBDa4aZAwcjex89u2AOcLaWn8o7Ktsk5iid3QMef9KvKKSrnjq4qOJGkCNJ1kcRiInvf5HgDECRjLMOdWAqyysjjdDuevRWouR08qfpHNopA1lmjgjMg06dVxsxvqsCDbufLDMdDI4XAPr4LJLhzXo8uyXMenHl+bxrKsXiWdWOptWyrcA8W3tiJaOSMXz8PuuuCVc1DU5fWywV9VFeAkIhuw1eYYntfvgMbWgk7FMUTonT/uOA09eaoNIzSRnMIikQuJJFcnqMeDx4eO2OEbtWp615zwWukny0oeZKuHootRLC0yE6UIBKcb9yfngZcHnOUhBRUr+9GDc+rIymNDlMJnzCKorArX92v4ituSb2W1x5m3bB2wh8ga7Hr4/BZ9pA92oWAKjTe0ddWRTxUFBQwRxw2YkbsCfQjxeoFxhuanipy1pySeQ/tDL3WuFQ+cUeasqV+XQwVLv4JokGgkLYBlPa+5JuecRLRtAJaft/Cuy7zpBtfqgKmkmFTKYxr93BMiRHYDi23bCQZksWwYHNaAclozbc+SMFNTIrpLUNUXUBJo7st/qf44qw6/awlqRwYHgxmzjuB/X3Uswjnc06M8UrLqYOuxYKduMFcwlvWyZ7QeIKcMOb/FKMxXRm32E0kqCzRs+2gfs/T+GHYC39KQ5tjt/Kw8E2Gbp3SVqU5WdELNYspG6hTs2q3I52OM3S0C7uadpqRpj77rG+ElqIEabUikxvcalXWOee3l6YtkCyrE5gmc1Ovccu8ofu/wDfhS8vr+k9qjWZm8UrvtzwMe5O6xAowxmSVIwQuo/EeBgE7xHGXWuucbAlOIV687RkjWgCqmi5IPJB4Wwx5guJPnutemiDCGhvLdGyRkUsxsWZAyhtrC5DC57nYYsxxe2zeqrWAGFspBte3Ln/ADZLsszirpVFNRIH+1MkTm+pCRYkgbEdzfbG85jWRapMWWS4Yv0XmpmlPRphGNK8fESfP0x5+SXUdTlrscx0LXNs0DkeqMpOolPpqKeepQhlgCsdETnuFO33WxAuBdoHnb17k3GwGz22JPPki/d5BEY6iEw5dTspnjU6jI52DBR27fMi+LyFjCA0fuHn81mVzdUzo2Ai2/ikOYT07zzyUUKMtQ7aY2GpoRwBa3J9Ma1LDKA3iutpHx9+UBrywOAbg9clE0uWx04SaqkjdWS1io0i4DXFzY243tz6YWqK985LIRz3G+PJEZGGWc7Kspb5xK9MriOCNDIgcEkX/V54HH0xMlHwogXHvK1HFDJUOc4gC3P7I+nSZqXRLJNJosQ7ObOP2bfecZw3u7b7rTrHNipw6Y6gLW8VaaaCKZpYwYCwZonqFGkkA2FtQIudgcGLeG4O0E7f2lj2rBq/aaQTsTskdJmqsQtbGW1NcvbTyfFf0tYbdh3w/WdnOLjJEc+rJIVBJOrmp1dDqWOSlkjZR/Joo2Y6rX8r2ttbjC9PU2JimB53zt/C6WJpbrGAu0stRW18NJHHDFMgKnVpAsOQMMVAgZT8UXISjYS/utF01qI3oq/TpeJZFCuaZ7gMp4e3be9tz6YzYTFN+5tb5+S1mdoCM6ZWBptyPNRqMqqIBRiOWOSOpJkpZ42srWsT+Y372wvE4yuLLWI3TNPK6X9t2PHqh8zjmcPUVVQC+vUzpHY6O+wsCP8AG+HIGhlgXeCHXNZwSL3IKTwmOWvCU2tgQArsSNXnt5HGjWAtiusbbJFwmk0bzSsg1l1F2UPuSd9vMYyXmxDSFuxMDWtjPMX8EumRW1Qw9Nw4DEKLWY9reeJhkLXhxwkKuNpaX6bEfRK+g/8Asz/Vxt8ZnVI62ov8jzjQUJjlFKNDV88eqKO6rHdQXJBBZdXOm4PB3tjJ7SqtIELDk8+n9pmni13JV1M0VfURRunTEjsRoewtp7juTvjK0dxz+lkFr6iMCNhx5LT1dPShHijs5jOiR4t4z2te/wAWxJ9O+BSOcCL49YU1sskoa9xta2P4WayeiVJZZ1ZBKHMSB0Li+/YeoHf87jR7RqNTGN5WupYLm6OyShp67MzJUAQU8BMjm4j1Rfsi55O7dza+M9jS7HL1/SuT1QCZtUZhmB6D6IRcRxsgGq2wJAt4jYH78bE1Oxkek+vD3JaR7jEIr90clClzfMaY1VHTf55FI/idlJ47XB4v9+K1NJS3bJJgjYdUaCc07uI0ZI5o7L6SGCnmq8wmcZg5AjAY2CHkXG4O3b5d8JVs5ktHFhg+ZTNHeZ73k5HXxSz2inMle0YkfQn6rftdz9dsafZcAYzUdylpC/W4OxYoagqhRoXVwZDYBbXtY3F/MXwaspTUvDSMD78kAglwNk9qaynqqWgkiqmeRYwJYQLNG1/Ed9rb7b+Q7YXmhEdr7DbxUzSSOAa43A2WfzKreskTWiqseoAA3uSbk+V/ljShjDGDSLKW4CoRI5JAJm0DnUF1G/yx0vEay8Yup2WjpfCsUMd+oi89MXK87G3nvt2x5l93PdixO61+zqcaLvFyc28FyoomaNszoq6nWoHh93LeKW43I9PO/F8FgrGMtDK27Tz6eCVbBPTP1tI3NreaFos0mpZKqEWgnqJPGJUDRqNNhsd737+Xnhmooo5WtkblrRi2D8eiC4ukeQQLuOQdvNNchR81p80yeqjWSSO00ASIuFbVuAAdgSVJPlfFKuENja61rj6eioLAxxZvZUwSyyIEZ3VxaRUiNrK3a3IG/wB2Mc4Nwr2wg8to0TNqkx69AYBGcabXxoVExdAwFKT5Gkc02zCnpp6GeQfYrCAPiuWbuwcbW8LeZFhhZpOkDf8AKd4k0UfCjxz22Wdimg60fXp2MTrY+LUQe+3f8MXe0sJ0HKG100xAccfXwVvudB/sqj/lPi/6qbw+SY/Sjoll9XO2PUrPK0FQqRUdFSjSOnEpYWsQ7nU/jPN9tv78eWleXzyP6m3uHgnieHTY9XUaenWOOGrVishnXw27Xte/nirR3SmJ4mtha9xscLaGGnno5XYw+8ijRvE15BaQKx37EAm31wtfu3WbPqDHDVjfz6rNRqQ1RH1W8UkgCaTZiQNr+ffk8YJI7UG+SmDLRfoivZyKSfJ80pisjvPRh4kEHVJAEnDcoBqBv2BtgtO4CS/rBVjeyzVPUy19DHRLoiMV5Fkjj8TcfEb79rAD5415YI6V/Gyb4sdvXXKEyPV3Qj4hBk7xQyP0SwHiubSWvqvvuOw22PnbGZrmq3GRouB8v5Td2QWNrkFS9/F4mWaFowvilmsAB6b8+pueMTHC/XoAv1WhF2hG+xvY8wfskmbCRp1kcnQ63jNrKV4uvmPXGz2fp0FoFrLBY0C9hZBgbd/vxoqyIo4526xicxhVIYkbWPb88J1UscYbrF8qrskCyqiiaWRVUgWO9+F+uCSzsjZrKs42F10r0pWjkNwG30nfF2u1s1N5rgb5TNs1ZJ0MJkeJBpHUI1aRe247/wCOMZ4oHOBMh7x6InHmAIa8+C8M5IRlNLERwLjgevBO3rij+ymG3eN13Gl1BxdsERVU8GYUzz0ycg6ZW8JuLbE/Lt92M+GWWjmETzcDkPHojlrZW7ZTP2EhNFPmdZUaYxBBpCmYx6zsxCleTYA273GG6ydkjGuacWJ+31ul9Jbg7oOii3mVY2kVaYFtN/8A+tyf90m/p2xiEbBGGLlNfZiKJvaBC+kqKhNdxvwL3/vxd19LQUrIf3Glc9pJ6efI4Zqd0k1yyM7aLbl1ABHceI2+eLMFpADvn6Jm2kHUTn6LNVdIsSxPG5bWLgg6bG31xcg3ynqljY4GujOFV1l8h/Xb+OIsFH6lqEtfHrVkrQBZ58lopoVm1ImgKqgomhrXv2LHe3yx5irbw6mRpO5v8R9AtBrTLTlqhR6qqopEJct1L7teyA6mLDtYDBZZGmLHIfM4A+OUgzivlaw5ty8ltXolo9dTI/jNEqWLeLU7KzAWO6izCxBsfpjOu4NLPJEneDGcdeePgsnl1eDXVq9ZIn6wKkNdiLWIA1b99u3a2HKiBwhjcByN/jdUY4RtGrkAu09TPlmaJHBdBOpI3KkoTcDkEbEi2Foz/wBuiMWPeLRC5U8wK0dJNUU9LalYM4UX8DMb2JFjsdgewthxsD6qQd7p8AjiGWKDW9llk6ySZ6hpZldC5LKGB2BO1r9ucb1MyNkemIg26JI35qE00kwiDsWWNdCi1gBfBY4mxklo3z71AU0hneDWEYxpsWvsMUfPDCdLjYrr5tzVSk3tg++VysilkVTpawa1x5/4vgMlPHKQXZspBtleUlS1j87YrPDFLYP5LgbLjMWbVub+eDtaGiwUL1wORiVyKpKeOqQDqlH1Wu1rG/Fhzf8ALCNTUPhN9NwqFxDrW3TBsmq6CKSojmiKoxWxNi1uQNtjhOWphqYgZB5J+Ckmki4zMck0p6w1dFPl9HO6weJ5NZ2Zxxc8nfyt2xmtGs944VaaiqJpXBztvmuL0YKKM1TSKZCrPIdhtYfgO31wvwnk3+CrM2WHSHN35qr2ezIS5vLMzXtIsq697gHyJJO3zw5W07oo2X5JWQgkO8VoM9o6Z8nnhilYOrHSHUqemfEhtb4QdO3zwqwPDxIRzv7k/pkfHgWBHQ8liJDJKgihR1sLEE7Ix/Ad8OSSAsDOYsk6dj5SGt2Rv6Hk/m1Z/wAsYR4jOq2+CEkJNrAA3x7KywkXRVM0TyRLGskcoHUVlLAAb32I3wlXQxuZqebEbfhXjldH7PNPJITApkWWOOVrBnsuwO12t+WMB/dZfn0WlT9nyxkzzG7hsEUcylip6mNqySqUNqMgTwueA3oPrvbAw3UA44uUKuiL4m2FiMkbY6/FKMlMHRd7yO/VvKTEG0gg3ZR3O4Fj53xtVDS3L7YAsLrKdl3eOESwkraiCWQSyLDCsOqNdkNtgLAX+oxjOjAvpHNa/ZTXNa6aX2evTdHU9K8dZ0hKZqYIr3caLHmzDjkDE0/EN8WWjSTieIuebt8SlubU65nomnqqmSp0leoyhlL3Nl7eQ42F8avZhjhaWM5+t15jilzy4rPSU8kSgyoVvuAe4Bt+YxsMlY/2SiBwKlBJJHEwXdObML4XnjhmdpLrFWDf+1r2UY36ba1Ck+ovg74NUfDBsocA7dSmPWnaQ7MxvtiII3RsDXG67HJWRuI4ZFUC7ixbfbFH02qUSE7LiL2XKWE1D6FZV33JxNTUCBuohSBfZSlpZI5xC2jU3BDi334iKpa+PiWwqBwIutBlgpaTLuktBHNWavtKiS/wt8PTIPh2vcjcmxHnhGao4osPh+UMvzhGVUUNTvIdCMt2hVvExt2287c4x5GF5uzlyXo6eup6lpjYLHp9dlU0JkymOkpInV7G1wAF35Y4n226RuiMrIXE0zAQ4YyFRPIoqWpzA0UAe5g16gtl5N+R88Cj4je6Ul2pcU+h7u8MqqRKePOYo8rTVpjAllHhDM3+6P3XvfB9UzqUvmPPA/lZTWxvAbqNj4Imq1y2RpHjVIm3UWJYdt+3bAX3GkN6L0UDXmnYyM4G+FHpokHT8cqyAXCkHw9vlwMUBY73LPqadsbHTwGxbuOSE/SmbecP9Vf7WHP0lJ4/P8JT/Iy9R8EkCtypsMeoQE7yGkkaPqiRQj+MBWBLIDZjb6EfPGF2nOziCPmN1dmuJzZ9N2hHNVRnTGsTuERgjJGosx4LX5xkFuklzfmt2GQynXBm+9+SnXwzU+XOdbRhVUuVv6kWHFt/4YYjbeZjN7fdZnaUreO6G1yBvc/RDpJSVVHBQ0Cq7i2p2Y63e4uTcWA/xvi8sFRxS6TF9ugSURvUM7vNWQxyR1CwK0yAlxULwhH6tvxvhVuoOLSvUiNwe5jx3FOWemOYTQ0scchVAqtfWq+Ysdji8jtLrtQ4YqcPLIWixz4KVTTUUcdPPU1BpkUsruY9YuDfTYb9+OPlh2mAc7RfvcwsXtGGna4CAWPNZ3NJ4paiZaDqR0Za8aSgajxybnvc843IaVjDqtn5JIMAyqkq5FpBT6YyP1Tp3A7j8cDfQxvk4hOVYYNwqYIDUNoVlU2vcg/Ptg9RNwWaiucbKITx/wAoT8hiYHmSMPItdWIsbK400gp+rr8NyNzvtb+Iwu+eRs3D04VdTVGGAuWAksfVrYmqnEVmuF7q46rssDBmWVvEO3ng0JjcwFmype6tpZ5KWUM95FtpKuTx237WxJhYeQyoLQVrKM9XL0rYnFNCydPUZrs8hNrAc/XHnJnWqTDGLHwCe7KIilLn4G3zQrJUQwmlnhRgCxWXfWL+fn/3wiWljs3uto0mmYyEXVeX05lplqgylhKUErE6kbs229xbYcYPBK0SBrz4/wAe9eaqtXGe9xuNsoJkhqc/X3SMDqkuzq2x739Dff64fqC90DnO2vbZCZI5o1g7JpW5fVUxKR0DsZIxIkm941vufW+Mk3eQ4lb1PJrjjcCB4euqBqpGMDQQgQSkBr30EHe7EjthmNzWuBIxzSNRWPq3GFje7f6fZKf0VU/zug/5zf2caH+Qg/1PwH5Vf0j/AA+KvyOnjepFVOfsaUCSRNGtpBcAAC9uTydh5HDPac/Dg0Dd1wPX0Q6dmt/kiKupeqlAmqXfSCmuUhSy2N/pztv5YyKenDrgY/Prmpq6h19DNlp/YrpLJWRPpkiUSIt7gWIDDse/Hzt3wKodpIti4P3VKcvEZLOo52V3tVLHPkkbqrMKijDWa+1mK8dthxbE01xVNLvBBm1Co7xuTfx+aRUlFSUNMhq4XSRIevMzISbXXYgm4tx33se+LVlU+eY2935VjCX87AdN0XlFPmGZT10MMSlAql3c2Majk3PNxcX8lvgbJTpN046tqWsc1pvq3ulU7SZaBVZV4IdG/UAYNc7EDn5Xw7RmEPMcoyefRUpp6yBl+Xl9UC+d1M+n3hI3NwS4Glz2589ucaLuy4y4uDslJyAyOLnHJN0rk06mKjSt9gTew+eNNgIAB3VhgZXr7XxZSrEhlYakB0/PnC01TDEdLypDSRdSihZioUXPIxeWZkTdTjZda6gAWBLHvggIOQoV8DGOTXE5VhwRiksTJRZ4uo5WUKiQzTvJIS0p+Jr4lrGsbpaoaA0WCsSnlWkWpZCIpGKq173I5xUTMMhjG4FypRFBSvVTaNMmwLWWNmLW7bbjnCfaFWII8EX8/mrsaXHC2FFKhnSinmNpHYUrHxsxUcHSLkNwLi9x3xhR8Wcajyt7r+vgmax0jtJbIcbICGlkymsFHUxBg7m6PdbX4PFxubbX59MJvvq8QqAam2dm6rqKBqXPqOWaGGB5VKNGpHiYLe4UC3Ft/M9sNRyufSua43tY+igzgBjgOi181TCtNLTIoUtQRsSltjexJFrjYHxeW2FC0hgcOY+6NA24aWnN+n3Xz+tMLzVZmlUSmeTWzEAga7bfw9DjThhbJG22wA+YvnwSz3PbMSP7Xtc3/hf1R/Zwr62TH+SlVuXh6f2bSWB5hrnmLmF9AUhRpR/M7ah6N3wz2i7VV6TyAt8zcfRNUgAjLl3L5Y4hJHUW6LoAqhSwNt/34CyRzTgo1AI2wkyjffxWh9nKBf0LVyuHi63giZRpIdmGkenhTf8Ap9sBlJLyb3tj19Fmte2IAg3yfLwUvaWlgiK5bSx3p4NFOAyhr23e/GrfUT59jiY3Hil99vX1SrReY87BKsxmEMFKrTMYmkEhWTwqqrpBANtzcC572tgAu8m+U4QAAiM0eny72Pp4af3V2rmPiVT1YAVuwY3PKtGPqfPGz2bCHOF/M/b8obyk2UZkslxVzLGUKaGV+mxAFr3uLm1ha/B74jtOgLXB0TSb38R/F8piGQOGl5x6+ioqPZ1+ofdCAgFwrkEqe424HFu+CU3bPdDZRlLyRvYQAL3Q82T1EccbXViDeQDfp287duN/PDre0mOc8W22VXRTNc5pYcIatp46YogmLSHV1IytunvsL33JH3YZpJnzNLnNsOXj+FUbKUVWFohCIk1At9oTvv5Yq+ja+biOz4KunvalCjqzTM7BLtp237+Z+WK1VKJi25tZWcSRa6rJdrknnDgGkWXLq2UgAn6Y665OsqVqtVgMHvCQ6jHHJxqPNvU829ORjEqwYZ3SMOXDbryCZoWh9QGuzgm3VMoKKGRIlqFV3MmmwICKwB21dj9/4YzGyPjcbGzinJey2PAMZ0u+Xjnqh2lgy/LXWFzcgI0JqLMzNbWNNjpIsN7dsWjp5quoBkOetrgdPAoAfHGzU110I+W1FRG2cUkbeKS7D4Srjcae7WsDfbfGrHVQwgUj+nq6Se/d5xlan2rZ6qgoszAq0jrIP84mkIKkizarg7Dxad+LLttjDqGgSAkj+kdt9KXTzoKdJhGdmSdyGugJNiNhbjt5737YDE27tIGSpk7zfNaekpKevo6WeWDVJEZKbqX2QSA6STa1gWb6kDEtuRbkloH6Yre4rJuVo80q/eD0pJPHGbX8RFmUWP7QODxPIis0+v6W1QPga95HPbqlF63/AMT7ziuoKP0o/wBVZk7itys03TjeWnlLRliV0Rvz3sSWtsf+z/ajOHUB42cLe8fQW6JOnlaxh17D7qFLQzOYhNBPGWl6cr7XAHcX472/fhVha0F55BJvqhp0XwtnCk9K9O1JKTSRMGklgIBjlAPffUCLDYbAHi+FnEBtuaMZW2MjgNtrFI6qpao9oaaJ5o1EeqRmc38Vth3v9bccjDccZZRuk64+eUrA3Go81OubVNTPEPeZVZ0jMd1sRttuBqFwDe/c4z2jBB2Th5Fd9smnqcp9nJ0M8wETQ6ekAFOlDpX9obHfzGPQdnStbqyBgb+BIz8UF2+Vncyo1kZqzS9H1NOinaFlLEsR4NuBbnBaWqJPCJ1b3IOwtt59FeZzXyXDdI5DqnOW5jTFqmizek11btphkFlVWtYsf947+IbemM+q7OLdM1O7uDcc/wCvmjGsmpz3230qc1PL0VokqNDX1BdwVO99+4N9hzfe2FGuv3PqtZkwNO17jpFgfR8eiQ5uscsjTtUo1QWCuii5awtfyHYWx6Ds585aGvb3eq8/JMZpDIb5QhuIgF+mwxpqqY5fQTxwGSVUhEvg1yuAAh5On6X58vPGZWEue0X7t/n5oMjhcZROdZCtDUU4oqlp6aqhaSF5U0G45U9r3t374K2tbw9bvl47fyr68XSeeKOKbSkmq1r3FiD3GDwPdIzU4WVmm4unuRRyyUk4DlmQ3jVdmBtv5Cx4uSPnjC7XexkltieaZo36J7ht/HmPJMc4nhyhKaKlqErZ5Iww76Ox25ve/wBcK0MLqoOc4FoGPP0FesnnfPpjcQLbJJLJUy5jBUZurrGDYFl6d7b2vb+ONmnihZE6OE3PPKVewtu12Cp5gs01QaalD/bFf83VdizC+1+1/wDHlSnDANRG3UoUdvgtHnaikpqWiopY2NJThpnDtMGLABStvCNgbj1B3xiVLy+QX3++SU40WagszkRMqq4lklQrDoZAraTxxuCQfPjbg4pRgmdnmpk2wisikkzDK6cRFWmNtIaXQA4NudvUW35xapi4U5by+yBBJw5i3YO9FQ9paMSLDNTNJPKCEk0RqCSdmOkcb7jfzxMJa57hawI+is+pDQ0bEbeISf8AQ9R/s5fv/vxF13+UPQJXlLCBJpFlKtwU7MOdxjX7UcbtbbG910LBJJod7JHoJzFSvKsUmYymBmVZI3WQspBI3b19DjFa8ZLVqNjp3Rl+gYTKaskWlaaQKenqKqibEAGzDvvg1uNpJ3OEr2uxjtDibE2uPDr9lmsujqp605iIwVWW7dR7azbdRuC3hvtft9DvzxsFOYB09cikdQaVpmakkVfe5wqMiv4PjXna45uCRjz/AAYWe2b+S9BD2ewgGR3JX5a2WT5TVZbUSSQFajVSTSHU0QFmGnz8Rfb17jApZpmvBjF2Zu3mb+PRZ1VDHHIW2NjsqBPJU1UdFn0clqYrPTiJwTzvueF4uPT0ODzUxgJfTHLhY4/CWMUtK5okBNshJPamsiq8xVsuSTRTqQ5YX0m5J8Q5G4xqdmwyfpi2e2dv681NTVmqs4iwt70dSZjFXKWW4UMq9NWAI8Pxm/xeLt+GMyrppaccM5Bub+/bwRYMxOic7HRJcxy2qp5WeQmRXHUL6CNIJPO3+PnfG52dWxSxhoxbHn5JZ0ZZiyIyjKFr6SatnmbTBKsbxxRljYjY/Ltild2g+CVsbR7QvfyVeHK4fti5T33eOadvBJ4mJUnZmUdt7jby7WAxnzSPlfcbKY6KoklY0tIB+26vg93qJFigRY1CBPGmpjpPhFzxyfvwsZG1TgDcb28br0FR2XFNiEhot/SycVLNW5jIulv5VgWRS4Db7C25xuy1LKOnAO4GywBEQdIzZPqoRZZlzDoO8hROopugkJa/I3uB/wBNiMYUYkraq7jYZ8bC3wz902LQx6gcpVQmeqq5ayKOnkqDIAIXYhyeBo89gBzfjGxOYaSIQG4bbf55QY6gsl4hFytRXVlP0KOizSmRqqInqQw6pbC/IO+/N+4xhUkTuK6VhJYTvt7laRxq6pmsZBsbZ+iGFUIpxIlK6Sxj7CoYHwgH9VsWbONJaNj6C1o6Kmi4kcYsT15JfN05Z4KhBEksTlrkAhibc+fw33wA6s35peDs8AaS+9kN7Q1BXL6am67yo7awXsSAOB3PN7WIHzxqdlQfumTp69YWU57tTmkbLvsjPLG8kJusRIYMAOb72wXtSOJ0jSdzuqaWGRms2F8kcgjcy1VYZ5at4mTUqxpsz997YyzKXO0nkF6OaCKV4jePZGCu/wDzb+Y1n3r/ABwvxWf7BKfp+z//AB/P+Umy7L6mnkdZooxKVJC61Zr2+Ei+3y5xr11Sye2g4HgsriPpntfZFZakk9NHIr9JQqxzQ7EuCe1xjO1Br9NluxyBxY3bV0G6tzWdkpwOs0c0BJQyRAGwJAUEbG67m45w9FE2So02JA9FZFU+UuJcbg3byuAEPHlNS1MrVU79LQZWK+MAEg7W8+e/b1s3LVQSEMbyxnyKRbI0PFt0zmy1Gy95p6cGqaNVV42I6TcglQd7j8sZckRaLjl816mpDI4xLKbbLzUc0caVbxSS09Gw6x+DQCbWW/O/fA2EF7W3yfVkE9oUznNaO8BuenT5q2PWuciKgmZoDCNU0xBLNvz6DywSIu4mHJ7TOC5lxtYFJpa9aPMaj7FEdHsRf4iByfO9/uxrwwSFg71wV5AwujcY3G9lZW5cKF6bM+tCxlN4oo+Q3+8OwtfcE74rDIagOpDe1sn8HzVoSW2LTt8fenGVT0tVl3RqI3lla8KQdUk6Rpbi/iGx87WHqcZ1XRSU8uphxvfG/wBk+2WN4Jk9flDyUUGTUmoInvZGqRlk1WNt1BG1hfBaqqMgDAbrUohBHTiZmXdfFMHpp4444auqjEmrlLtpYi2km3zwlHI6RtuXil5O0XmdkIb3iefTYoPPcurXrPe6eU1DOW6katbY8kW5wURBlg0/wnKtj4yHMu4HFv6ROXZQ/uMtRlKIBBGOsnVMZNjzqPe+1jb0OLFzpn/um58r/JeapJpI3vDhlZnO6XMoswleso54XkOshkaw+XbG9TS07Iw1jxgWzvhXeS5xJ5o3LHzGqzGkky3LJ193bXphLAE25J4G18JT08AbI1z76veiySB5DmNDSFqZqNqKnGZVhhlr5lURxwyeFEO+g3O5O24HnjGNQ9kvAjFmje/Px8PiupWvgs6I3cT7vG6BoY5auJaGaV6aj8RbYuWc/q2PGIc/SzusH0WvXTPp4bjHUpUcq01ssUVPC+gE3d7hvIqOLnyO2LAl2yQfVxN0O0HKc5TlaVdRUpWwUc1T4Qglj1Rug3KggDxW8vy3xrQubG0AOzz5e9L108skl3AjpcWSNWo6L2kqoqfqJTJMTDC8RPbfa/HNrny47TWsEtOJbX8b2QInu1DRbOCjZ45JCJUazyxlpDMALqDtb1+/GZOQy1s3C9BDIRC17nHOPghf0hQ/7TNPvb+1gXDZ0+SJqg6FC+8l82WR46aNpNyYhZbvcat+OxvvffzxZrLMs07BZFWWEtZJtuVpmoIV0iQJ1zCs0WoWGiwIs3c3vfa22Kula0XtclTJ2i/gOY0WxYHost7R08xzcRx6mSUKyIL7tx378eeNrst0bYXSO3G5WXG67A45Pr1dM6o1C0+X0dYrwtHH0HkjDAMFA0gkjm1+MYz3RmV74zgm9vqtGgjZPP8AuN2GEVI0tJmanqCWGUBulbxgACxsdjgr7skxthb/ABH8YxuGEHWPXTaVYlIahmHTMgUHuNXkBbAnHOo7rEEkD6uQhmen5S3KZVSKKomZyQ2oLHGGJ+lx+eKkm/dRp43S0pF+fvWmV8szyOI+0NPPHK7Norxcuy6RpFh8IHrceu+GIa18N7H4be8fjKzg0WsoRez+Qj3NarM6zxU7SrEsgbQ1x4bBbnltxsAMM/5AMLnAi5O9vQVBGL7ZKJlrqOgokhyuj91cwqtTqFmZjpbVqazW9L8EXXySlrDNm9/H8dFL47t0pdFl+aVEBqHoIFgVl54IPf8AEYE6VmoC+U9DWtpIGsLLgb/yqWlmjgqIZlE00y+CQMClu3r/ANsF1BrSLXum6OviqrnT3/siaYupeekeYRxxDqtVm/i3v8PbFYBJfV8040yxsc57gLdVTNFmUMzVRllbqr4nSMEeaq1t7A78Ec98DM93nNivPX4l5N7pgfa+tXraalZ5JDFLKUBFtOkFdQYeXFhqv64I2eQWvkZ3soIHVV1ftTmFTKOlU/ZTTNOvu6sJIyLp4dV9B529e2O4z7W2U6QhXpI1oHMin3syNKskj6pGQn9be9+OTvi4IfDjlzWx2cY9BbbvKWUwy1VJDUCrjkd3+0jt/J6eST58dsUYxznHkFeSJ9XA+O45BWVEnWr+nT0wkeBeoWVtJYC2392LOddw0i6Zme1rmsLbotK5483ZAz00kqABwdWm/wARA8+B+GCzzOZqs0X9c+iyO3GHiMcdjhZLNIpoM7lgaWVnSTQrNH03A7DSCbc9jxjZo3Rvog6wsQTjPr7LK0Bndstg9FSS0qvWFVWJQAfiZfobX3OPONlF9Lgm+z6x0QeHd4ch0/hX/wDw7Wf7TKv+c39nBbDon/8ALj/RYDc5i8yvGxhcHcAXKgW0/XkYIwgDKTmidJKXNI7tlt8oFXmJp3pjUCmmCQ9SVvsy4J0IRyRZr7bXDeuAGLuEE5BsgTTG1i0C+yS5/l0k1MVVw89MQB073IvwPX+GGuzakRSaX7OwUjEdLi2/9oWH2krsxo6TLayaGyPda2YFnXfbe/0wzUdkRQudURX8ha3itBlXJHa1sJxSzZlA2ucw6I/B1WuVudtz2BI59MJwT6ntBKbd24420s29DKJrMqzKeZHnEEDI+gdWIo87m10FifCCOfUn0w6Imub+5l1+W1uV0qa93H4oG4F1nqKrpZaiTqv7pPrLhtisZDdrX3v+/C9RQTsbqtq8vWyiWqlkk7uGdE9lo6OWR2QSIsYVutE1i7iwJAG2xB3uByMZZLxj1ZSLG1158sWqkfqVrFpFJOtDZRbZQTe12uum3N+cQ1xGAFxsc3RSQUkMFPUjQXWfQxqypCgnw7g2Um7beWODXuBsFxLQ6yTV+Y0s9c0QniaGRRurstmbYhQdttvu+uNmlpnwgSOYf46pCYEuuTdVzvlj5kaepqYo/Eglljj6adrAAeQLXP8ADe1RTl1O18QJGdzc/NS18upr2GxVXtBImXKi08kLCY+HQbq8YAIve/n9MC7OhNQC12LfI3XFrzK4Pdfx+isgz/L50gjeplpdGo6XBZb6bm4FiVJUC3Jv2GBTdmzNdkAj65t7uvgmYrRtIar5sypKgynVST6irRpNHoEZO+kje43N7kW2G+EzTyN919kbXkAhW09ZQJrWKup4I/d7r0l3BsGutrHUR27G43xP6SbctKjiKtc2hkmho6eRizERNOUBFgbDtvcXtfgnfGlS9nzM7zxYdPXRWjrXwXLDuqaKVmmlp6kvG0cf2JjJ8J35Xg72v8jbBP0ojBeQT+FL+15jYtxZHlsxpxK8cLzRk2DKoUdjb57YzxO4HSDZOU3bLDFxJcG/u9yGz+GtyQ0+YVCwStVI8ai9xG1tjfud7/TFqFrK97mlxFre8IPaU3G09Evy1KrO80FdWMr9MASMbgNpXYfOwH3Y1awR0VPwY+f3WW+Qtbfmtl7vKmXGdHt1m0gxIJGbjw2PlcG44tjBgYZH2GFNK5kTbvAcmv6Sq/8A7nk/8uuLcQdVo64v9B8V8ly5JpTWaFDKPE+gG8Y1WJGGmNyCBeyzqp37hwtN7K1aU9HWZfWgO41AKybq4uVLA+pKn5DA6ptpA+1g5EYOJHc7jABTyqpqisyqlzCrQRSVCER08CnSWJPJIuNQsw25JAwtMAx927HdAljc32txsB1WLzbKikpqqGwdXJeIjYG5JPltttjXpe0QWcKbI6qGyAnS7BQlTn+bVTslTMwu0ZZdGm2jddu3P5Yej7OowLxi/je+6K/PtJlBnucdFmIi0qbKZY/FDsd1v87/AHYhopoRo1XsgsDbhrcnklsGU1UsvSptLRmx6trLvgje0oDHqcbeHNEvYkOwQmtHkVZCQPfjHZhZYxfft+J/fjNqe0IJMmMHzVRO0ezc+S0VDkOYySLJTyZhUW2V/F6KNxtxcWv684zHS6zcMHw9/r4LmyykWa34/D+VIezFK1o54qYsiopSWsS6reyjdvIED0BwVs9UwAtuPgN91wdO8m1jb+lRXeyuWxUzNUQJCi2XVFKG5W4Ox8t/uwRldVg4JPwKtGKh99DQ7yv6/tJRlNAtRKpl8GgLsNRIJ3J8mHO+CGoqdI0kEDxtlNOoZGRgPBDr3xkW6eBCty/2dilkVJqZWZBZdXhXY33N7fP54o+eqF9872Q56eZkjmxsIb1I9BO1ynLaKkDS1UEZKaljgjLk+G9iAObXwoNUpy4e83QWwyyBxLjjPx2RdNQ5bPC00GZQ6SSv28DIeODt/i2KuBa7TcKpgc0E6iLdUFX5FQOZYXjhd4ZCjmG1w1+Dbf8AWwZlVPCcOI+YUvjqGAGwN856bclm6/2Z6V+jUKCeUk4AxrU3a7jh7bjwVBKHXFjce/6Kr3WdKxXgqpS8aAO85su3YHa43Gx8xiRXMkic14xfl0VnMIY076trKipzXNJpad6t3LQi8KMAFH0GGIaOiEbuEN9yrOJeNBOysqoMw9oa/wB9qk6KEKl9wEUDawPPzwsyWm7Pj4UR1O9c+itLJbLyth7PZcoCUlJCy6wWjNriQg73Ple9z24xhVFRJUPJOTz8EEAym5x0wmgzQQS10JjWCrpHaKKzkCRmv9oRbYWNwLYl2mNo0uuE4yOz7yNwVkf/AIiy7yb+t/fi36GXp8kzqpOh+Kzrwyx1csaqIyh1FX3Fj/u/xw5BMGt80Koh/wDVBvVN6qL9HyUbx1KDceAAAEbar+R25xziJNWsXv8AVNVdFBTR8RgJI3HVPciqqKsqGzF6smt0kI88gMZBXdHBPhFwN+NucKuMsYMThb11ST2mYl7RgK2sFE1SadQIZ6eTpSlWuhdv1gx/Vta/IF7C2IfEW94HdLMp+MCDi2UJJBB7m1RMIpoih1uF2B7jzvYXxaISG52A8USmo5pHWjdYDe6DhnhgqevTtMmt0eKMwXdxY/CR23OCjgOaWgefitQ0cbg3RJcC1h/KIoalI44ZpEigppjZGdt09CO3BxRsgc4xkWRHUlHMx0TRbxP8p2JFKQzUzRRCF+C5tMpYg3PbTzwBgWmNry12PHr7llxtbqdHEA43x7ivJnOW0MFPHJVyzNEjKq1FSEBsGtp73ub3ANr8WtioDpP+twPDCs79yR5e7T1t9Ah0zfIoagtKYJELdSzlyQexB079wO3N8X4NS5vsG3u/KvxwW3uAbWsEL7U1tPm+XwjK3jSTVZHhlDA3FtVgBYmwJBH3d5bGWkhzdJHJM0sscbtHF7xAA8Eu6OqZH936RZNPu8ILM7XPixRrTF7ZWvEww3Mrt1bQV8NLmLRH3hoFUadW2s2PBHb1wSLW3c/BKy1ToYn8c23AKOqvbCN1kFNTDQjXJihJsQOdTHYg822O/bEikkcRqsPA7rG4sTX2c4kH8KcftYsCBZKNBFruyvSggk830G+5O34YqIZQCAQff/AUlzZozIQSRz5W9XVtBX5dVzNUwOElj3jPKpICbk2Aa5GkWI8++IcCxgaW2PXqokl4TLh9wR8PBD1NVLVVJSmqEVxGesz2K35tt9fuxeR/Cb+0MndalIImQiaEXLgLoHrvWKsMkU8TyQ/Zqqi73O5344HlgmqNjdUrb7eXrKmWkiLtTToAHJHZbR08s7NHEyBXAd3tdLck+m5wJ+WF8e3RZ1ZRSNcJGO/bPxzvyReqnpjTvXMhitqYqLoVvpt8+dt8AbHJIdI5pFtMWMEjt72ymeZw0lPSLDUzGk6LGWKCF9TtxpLtuLb/ANwxcPdGS0DfCNDEXuAvb6LM1c9VnU0aU7GWEroMsxB6umwAv5bcnnbB2RaQXSnvcvDzT8LXVeuIGwG9vp70r/Qx/wDp9N/XH9rF/wBQ/wD8nzCJ/hP/ALu+SFzbLY4qmKnopve60Rhnd1YK4O/zNgcLxvLmlxbYXsolh4oGk94c0umkM0rRbxqlgAx3sAL7/f6YLv4oDJ3RgsnOQVfAs0lQvusuiUDp6hydr+IfCQLntgzXjTwyL+uvJI08Zll0jAN/gmtDndREYYmgM/T8d9KkGQcnSduPK3J4wN9OBkOsemSr/qbHTsBjHMJnW5rT14WKZIYwdcYjF40J4JFrqTwLg9u3ejQ4XJF/Lkix1YpXF0bdQKzrVNVBEhqjIZIXtFMrfBEdjt3POLFrGZYcnKco6rXGXMbseXirah/0g0mX0csnuxYGBpI7MzG2rewwJhcGjVuiSz6oHCY6cb9Sqa+d1qaiIT1C6dI6GrSOTsCOQfTDDXta0WaL9Vh08biWi9ronL6qipopPe4R1HACNpJAAAuDbvz9/wA8V4pOCvQU0dOxpY7PzKuq5zBUSmBtYqERgGUaVW24F+N1/PDjTTFgvvnre6wa2OATObEcclXG0cDT1SQmMaRI1P8ABpQG+sdiTyR5DCo1SOa2+TgefRXfQSNhDr2IyjUzRKvXUUkpSSnVh1CLllIuTYj8cRVU77NEgsVoQ9oU5ibFU3FufUqGYx0ctHIr64mkjVEt4wxPA2Nhex57YHfTIA1LySP7QmJyGDYJNDWuYhRVCaRqA6S6VZTwe2+19uN8PQzRtFzvz539bpMxcKS0gTKurIJoTBCkgCnVrZALAeVvTb78KPeXOPRejfWQaGgGwSqN4FePVE0kwZQ0SNY23Nj94xdkz2i11h1ETdVoeYzzynElQlFUEtqWOaUGoEZJ2tvb+7C5LrENKf7OntSARm5G/gh6uqiaZ5sqiqJ5NWiDXKQVHfYn54qwEs0v3TMlQGQ8STfa6c0GYRZanUqmEjn40M9g5P6pFrsD6b3AxexDbMCS/XR1cfC9kD5qus9o4p5iaOjSH7IRXihKAoL2BLXPN97A+u2J/TSu529eH5S/HYYuHkm6VTQ1smmeqk1Rxm8kesC5/V+Iknjv5YOwxNBbp7x5n5+AVK/iNeY3cgLJhNWCg6TUiQFSmthTAFbkDVc8kg3uO2G3lro9ROQPffx8CFWjrH07rtzfcL36Spv57B9xxnZ6J7/N1X/iWcy32jqIaSWiqpXlikiEayJGvUjH9LYkdrE/LGlU9lseQ+Kwd77IMVS5mHZCM6dBmbUUUM8KxdO0izyBZXlufCBfvsBbbGbJDUQatbST4DFvNNCWGVoB2UKPKgjUokbpM7E1CtOB0AOC++218U4hN9IJ6WG/l5KoigHte/KuXKV0JI6Jr94PVQ1INk/btfjE6yScH4Hfop4cA/6j48lCSsy6iWEipjlcO5LUsZIKfqgk2Kt3OG4qKqk3bbYZ+qHJNFo0JQuY1DqnUYuYzfxd/T5Y1x2fCbm3JZjW6b6MIulzvpVUcyQEIqMrqr837i/lhT/F9wt1Z5YRXPfLiY6h66WTUSUWcSTyxaXqOivSpWUh1OwYhzsfPm/oMZktLNSmz/Zv7W/ljdaML4DHwwPcfyiJqOoy3rhRUtHSospGgSI3UIvY23+I99sLtlY62bXxnwXPoad1y24XPdIKM9fNZJDAsH8tIwfQ5GyhPMMePnizC+U6Ihknbw63V2RU1MNQH3+ST53nb1EEVPSVReERBZT0tHU3JtuNWn88bfZ9Bw3GWVvevjN7fZK1FUZLNacfU9UlWZ0N1Yja2222NVzWv9oXSdgUblmcSZfWRMxJpuojTR6VbUoPa45sTxbCNbRsnjNh3uR2+iNBK6J12nHNMVloK+GMCpSRo5iZZqm0LaDazDe5tv8AwxhyQTxHLeWLZz0JWhx4Zvaz5op8rlMyp0JjEshjUCaw6X7X9H1wvx2jf0enmrClpwbhvz+aj7zSZWsTSVEZkjlcotOBIsidrsDcf98MRU89QbNbYeOLH7qr5omM08s4Hils2d9eoEkkBCBCojEhO5N73Pyxp/4wCPTquVmai06ou75Kj9Kzxu7wKsJktZl5XzscGHZ8WL8kN4c8WebrR07JmMEroyzymnU9KOTTK7D4gVHNueMYs7XwOs8WF9+XhladPHT8IMtf6+uiErqMRS1AaedGp9DSLLHfSNtvlv8ALFWSk2Leeys+hp7mxIsuy5XJM9RA9Y7+7wipZCn6pANz57HbEcUGzjzNvf0V30DC43ecBFUmVwVVZT9QTyR1as0crXEakc/Tax9MUmmsHHFxbHrdWipIGZtfzVXRq/LLf/Mri2pvR3wROL4tWKTHqwsNWzfyWJ5LlE/ysv8AS/firNm+SjmuRfrfXBxsu5q2XhccpU1+M/0ccFCok/lD9ccd1Kmn8sn+OxxQqFvsj/1bkHzm/JseRr//AHFR7vstCPZvvWLzn/T6j/iH/M49TS/8LPIJB3tlDfqj5YMFCi3wjEqVW/J+WKFcuDtjlCLPwx//AIDhQ7e9XO6FT4W+eGlVWeXzxK5W/qD545cicv8A9Kh+YwGp/wCIqW+0t5l3+gy//rV/9WPGVH/KfP8AC3Kf2Gpg/wDrc/8ADx/9TYX/APj95+iKdveldZ/qiX/gV/6nw9B/yt//AF+EvVe07yXzvHuF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2" name="AutoShape 2" descr="Поляна в лесу | Векторный клипарт | CLIPAR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5" name="AutoShape 4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6" name="AutoShape 6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1" name="AutoShape 2" descr="ᐈ Сантехника клипарт вектор, векторные картинки в ванной клипарт | скачать  на Depositphotos®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3" name="AutoShape 8" descr="Людина, що йде пішки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3" name="AutoShape 2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5" name="AutoShape 4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6" name="AutoShape 6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0" name="AutoShape 2" descr="Резултат с изображение за клипарт женщина весна | Disney princess, Seasons,  Decor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4" name="AutoShape 4" descr="Резултат с изображение за клипарт женщина весна | Disney princess, Seasons,  Decor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338" y="4042490"/>
            <a:ext cx="4087612" cy="289155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47587" y="4141178"/>
            <a:ext cx="1743807" cy="15940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5169" y="1379537"/>
            <a:ext cx="2888641" cy="2888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24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4" descr="data:image/jpeg;base64,/9j/4AAQSkZJRgABAQAAAQABAAD/2wCEAAkGBwgHBgkIBwgKCgkLDRYPDQwMDRsUFRAWIB0iIiAdHx8kKDQsJCYxJx8fLT0tMTU3Ojo6Iys/RD84QzQ5OjcBCgoKDQwNGg8PGjclHyU3Nzc3Nzc3Nzc3Nzc3Nzc3Nzc3Nzc3Nzc3Nzc3Nzc3Nzc3Nzc3Nzc3Nzc3Nzc3Nzc3N//AABEIALEAsQMBEQACEQEDEQH/xAAcAAACAwEBAQEAAAAAAAAAAAAEBQIDBgEABwj/xABMEAACAQIFAgMFBAUHCgQHAAABAgMEEQAFEiExE0EiUWEGFDJxgSORobEVQlLB0TNUcpLS4fAHJDQ1U2J0k7LxY5TC4hYlVVZzdYL/xAAaAQACAwEBAAAAAAAAAAAAAAADBAECBQAG/8QAOREAAQMDAgMFBwQCAgEFAAAAAQACAwQRIRIxE0FRBSJhcfAygZGhscHRFCPh8RVSM0JTJDRDYnL/2gAMAwEAAhEDEQA/AN1/lfzAUPsPWxW8VXanFvU7/gMN0TNUoPTKq4r85E2xs4VVwE4gLlKGGaoYrBDJKw5EaFiPuwOSWOPLyB5qQC7ZHJklY7hJDChZtKq0q7v+ztex+e37lHdowDx8hyRRTyHkujKnVbtVU4BUtyexse3b8cR/lI/9SpFO9VT5bURjWvTlTfxxuCNgCbjkGxvbBYq+GR2nY9FV8L28kEfLv5YcJCEpwxSStohieVuNKKWxR8jIxd5A96kAk2CK/RlYiBnjSMc2Mqbi9r8+e2Fv8hTjZ1/cUUQSdFCegrYSVlppNiQbKGtbm9r2+uCtq6d/svH0VDG4bhDbncceeDKq5YlgNyTsAN74gkDJXImKgqHHiVYV3P2p0mw5IB3IGFJK6FuL38vVkRsT3ckR+h5CPBWUzm6jTcj4uO3P5YCO0mc2n5K/6Z3L6oWemqKc2ljZQNr7MD8iNsNR1MUgu0oTmObuFQwZG0upU+RFsFa9rtiqAg7IiLL6iVNehVT9p3AHF/qbdsKyV0LDYnPgEZsLzyVhy2UKW69ObLrtqPw/dzftgJ7RjvaxVv08ihPlVZGSbRMVIUhZVuCdxzb8MWFfA7nb3KpgkHJCywzRECaGWM9uohX88MMlY/2XAoZBG6rIxZQuY665fcv8vdWfcctpAbLraVh5ngf+rC3Zzfad7lzl8WAY8KcaKhM8vy5Wpmqqxl0CzR06yhHlF7E8HbY+p9BvjLrK50buHHvzPIJmGDX3nbIypraipSWOli00ySCWJVUAoBxuLcDzxlxxlzu8c8/ejcR5B4Lbgc1RPTPrR3mmeWRmZ1jtfVff5Dvva2GXRBuBt49OiS48r3WuiYckqJ1GqRYFKsCJpbDw8i9/wwDW3a1yjPLjcsNgFZVULUZKi1S4B8O5VgRueNxbv64qX6e8cIphmkiDg7ulBxUrWMtMqFrCyBD4h3INrWGJdLITa6MKJosNN+pUTOyQwrTuEjXxakG9xsD+OJDXPOrmkRIYpXMBwCpU9MaiISGREVdmLE3A54/HHNBJstBsBkaX8THuUonlp2icSAxu5KlgSATcXA7n0OCSwADe/wBvekY60gkPyMqxsqppHeVAQg5K8AcA2/dviza6VjQC5FZSulGsnSCcCyGp6Y5aeoVDzAho203AI8vw3wSpndL3dgdxdDP/AKaXRIL9PFcp4ogVWZ1IsVVhYgcm49L4oYhpzuhslEso4pIGVOVPtFFP9seWKgi3fm+AabbmyckEMZtEbqxoamOFYJklVSTYstwu9x9Lj8MVIG7UvSsdPJ3wSAPcoFJI3JBDSEaSHt8Xcei+uIY6wudk3LSiRhGPCyLpaFKgFxOlOBsWlNkVhta9vy7YsSdNxsgOikijaS64KGkyuWBnEYSaxZbJ2t352APnbnE627EWQxdmXG/TKB0mNgSJUbVcB+QR5g4l4sFMJeXkF1iFelT0wIq2OOWJ5OpKzprY9tr8bdxgWQdTDY+aOXH2ZRbxQeZZaIIUq6fqmlkZgvUSxTfa/a38MalLV8V3DfYOCXlh0ZCXaW8hh1Lr6x/lzqhJ7R0lMNxDTgkeRJP8cU7PbaK/iuduvnNLA9XVR06WHVcKDfi5wzPJwonP6BS1uo2TPMpFmlWljAWCJT09UehlS97He/NzvjzTLnvuyTunJ5GxhrDsiMujqRTTtq6cKrqlewbYc79reu31xfLTa1z0/PgrR1egaI8NPOy0kdFFlKuX93McsWuGVLs7GwNiCLA7jzI245wB7gcE3I5dEjI8MGnl90kzHO6WKqlkT43fWyodRJ2Jue99vuwzHSTz5OyEHSEW2233QKZvDM/2qCOx5Zr2Xvbtv5YO+ikYAPa5JyGqlibZx1dLjb5hEQS0bExidoWlQAqbASd9h2Hyws+Iuu4t2RjXNDPZuQMEbX8Qm5WEqkcEdOYydTpINtjwpHmOScLl9ySQlhURySGQ2DlfmGR0a04lgpHkYsLinniluO5sDq7E2t6HFmud7IcoaWEWf4qz9CZdTwuWp1imOwM0im3JvpTxW7fUXBxIldq75x8UVjoo5AXAaccvykIpGAkjgaN/EW1aDqXb+7EEN3LvitKOqhJL4yTfw8OSJyimDVSVM6osJS+h3Y3PoRuCcQTYWJulp6yMXa593eSPrKOlEoNK1EkZILauq3rvte+wHOKjTaxP1SJqItOTe+/JSzCbLkiaOB1Wz7FY9FlsQRqJLbjjfa+JaCfZGfXmqiYE3sSk9bnVN0tMoWXc62Fy0huT4j9bfdhuKknd/wBbA+5WZUSsdduB0S736F1AihcO1/gBLAeose9j9MGFHKxx2sivrJXZ2PhjCrGdSJpIisrDYr4b322tscWdQahl2yXke+V2suN00yzO45GYhru3hLairqD8RBHJt53wnNTTwYOyoXO/7ZHVEZtSRVVNJWs8aoWEcMccYEjEtsx7D6eW474Ew5u3lujseLanb8knr1l1+71rCIxWBcqRcd7gb7WN9sNR8Mtuf6RKqqkkAa4fBCUYhlWop5QoMg6fWMtrAG42PqAN/wAMC1OjcHt2B6euSNE7ix6Tugv0Vmv8xl/DGp+tpv8AdK8GTotX/lTqWqfbSvJIYIwRSDfYC2HaVumFqCd0gyNQ1fqYjTFFJIdTaRspA3/V3IsexthftJ1qcjqQPmjQC8gCJjX3isaEbPIdOsMWIstyd+dr/wAMZAIDS7oizuHFLXAG9vctdQzx5dQvAYOmIzpQqt9bHjUGHCnVxfffAJDt/sUCa7RYnurNZnW1eZSyU2XRs5U6pjGNgSfPgC/fD9NBDC0S1B32QGCw1O/hXZVShMplpqei110j9OeoZrroDfCv05t5emA1Mkk84e09wbDx8VqQ0DpobjF+ajPSKaAxmgigCDSpjjBudram3Ykm3O2LwveJOJI4k+JPyAQp+z6hrgWi7R06oWLJWq44F6YgdH0SSXXcbWFr7te/5HDbq8MYXWuodRTsBc4YRkWUGm6atXyxFWZWJcWW3z7Hsd+cZslaH7sCFwr+0ivdakiFUrA7Pq7odNvM3A38Vt/LAA+M7t+qoadnIJfmUeZCDqxVLdMOwUFChPiPG3y/wMO0z6Uus9nvv9lRzGMNiMrr0tO+Xqxqplq9JUqWBWQnm/cG9/vGI42mUgsGn5/0qAuLT3Tg+7+1yah+wiamq5ml6d2ILAOL7MLX258sNPkiaScEdLbflcC4HbdEJSwiQLJU1EhdAYbPqLOSbAqDxvY3/fjNknJv3QPIJprBuV0mjebpilcSdPSwktzwW+XH8b4FxJAL6lezdkLPHl00RfosCqqqj4QW/Wu35d/ng0dVUMOHKNLTso5Y65ZWSSxOzqV3TWY2axvZSP3jjyw8K7W2zgpFFI5pLrA8vFNqmVquMVYpKJXCMrstgGDdiO5Hn6HApwHhxbte6mn7PfK3Wxw8UrrctrM0zGNUjiiqXXdmlCI9v2bDFYaltIwtlBLfAXRJKGaM97Pip5TX1NHWPT1aNHUrswdRd17ix89/pilRCwgTQm7fp68VnPaWG+3VF5tHHmakIhjdBqV3JZmF+DYWOlbb82vfgYDG/SLt35pmNheMi91nkkkStEiXEtjc6VbxA+RFucXe0EWRoHDWQ3otFpi/mtb9/wD7sI6n/wCw+H8JrhjoUl9pq/8ASef1tVYgSSsba9Vtztewx7VrNADVkKjJZ0p8yilkbTHZlc6tOxUj+B32uBfbC9dC6Wnc1ouUSJ2l4Kb5fMtNUCpYpdmBQs2q5t+PHbkHGC5mLHFt0ZsjJqgBp33PTCLzOuM1NI4QrJdtpDZgx3Nze+OYxheHXwq1NNYsczLfncfZAeyUM0i5hMjIYkgPVN2JC88Dn0vtjVr4+O5jM4ylHPsEZORTZfH0Z2QliXEcuxQkgkHvjOlbpZbPvwtplVTtpY4nuufBSWX3angajRBDa4aZAwcjex89u2AOcLaWn8o7Ktsk5iid3QMef9KvKKSrnjq4qOJGkCNJ1kcRiInvf5HgDECRjLMOdWAqyysjjdDuevRWouR08qfpHNopA1lmjgjMg06dVxsxvqsCDbufLDMdDI4XAPr4LJLhzXo8uyXMenHl+bxrKsXiWdWOptWyrcA8W3tiJaOSMXz8PuuuCVc1DU5fWywV9VFeAkIhuw1eYYntfvgMbWgk7FMUTonT/uOA09eaoNIzSRnMIikQuJJFcnqMeDx4eO2OEbtWp615zwWukny0oeZKuHootRLC0yE6UIBKcb9yfngZcHnOUhBRUr+9GDc+rIymNDlMJnzCKorArX92v4ituSb2W1x5m3bB2wh8ga7Hr4/BZ9pA92oWAKjTe0ddWRTxUFBQwRxw2YkbsCfQjxeoFxhuanipy1pySeQ/tDL3WuFQ+cUeasqV+XQwVLv4JokGgkLYBlPa+5JuecRLRtAJaft/Cuy7zpBtfqgKmkmFTKYxr93BMiRHYDi23bCQZksWwYHNaAclozbc+SMFNTIrpLUNUXUBJo7st/qf44qw6/awlqRwYHgxmzjuB/X3Uswjnc06M8UrLqYOuxYKduMFcwlvWyZ7QeIKcMOb/FKMxXRm32E0kqCzRs+2gfs/T+GHYC39KQ5tjt/Kw8E2Gbp3SVqU5WdELNYspG6hTs2q3I52OM3S0C7uadpqRpj77rG+ElqIEabUikxvcalXWOee3l6YtkCyrE5gmc1Ovccu8ofu/wDfhS8vr+k9qjWZm8UrvtzwMe5O6xAowxmSVIwQuo/EeBgE7xHGXWuucbAlOIV687RkjWgCqmi5IPJB4Wwx5guJPnutemiDCGhvLdGyRkUsxsWZAyhtrC5DC57nYYsxxe2zeqrWAGFspBte3Ln/ADZLsszirpVFNRIH+1MkTm+pCRYkgbEdzfbG85jWRapMWWS4Yv0XmpmlPRphGNK8fESfP0x5+SXUdTlrscx0LXNs0DkeqMpOolPpqKeepQhlgCsdETnuFO33WxAuBdoHnb17k3GwGz22JPPki/d5BEY6iEw5dTspnjU6jI52DBR27fMi+LyFjCA0fuHn81mVzdUzo2Ai2/ikOYT07zzyUUKMtQ7aY2GpoRwBa3J9Ma1LDKA3iutpHx9+UBrywOAbg9clE0uWx04SaqkjdWS1io0i4DXFzY243tz6YWqK985LIRz3G+PJEZGGWc7Kspb5xK9MriOCNDIgcEkX/V54HH0xMlHwogXHvK1HFDJUOc4gC3P7I+nSZqXRLJNJosQ7ObOP2bfecZw3u7b7rTrHNipw6Y6gLW8VaaaCKZpYwYCwZonqFGkkA2FtQIudgcGLeG4O0E7f2lj2rBq/aaQTsTskdJmqsQtbGW1NcvbTyfFf0tYbdh3w/WdnOLjJEc+rJIVBJOrmp1dDqWOSlkjZR/Joo2Y6rX8r2ttbjC9PU2JimB53zt/C6WJpbrGAu0stRW18NJHHDFMgKnVpAsOQMMVAgZT8UXISjYS/utF01qI3oq/TpeJZFCuaZ7gMp4e3be9tz6YzYTFN+5tb5+S1mdoCM6ZWBptyPNRqMqqIBRiOWOSOpJkpZ42srWsT+Y372wvE4yuLLWI3TNPK6X9t2PHqh8zjmcPUVVQC+vUzpHY6O+wsCP8AG+HIGhlgXeCHXNZwSL3IKTwmOWvCU2tgQArsSNXnt5HGjWAtiusbbJFwmk0bzSsg1l1F2UPuSd9vMYyXmxDSFuxMDWtjPMX8EumRW1Qw9Nw4DEKLWY9reeJhkLXhxwkKuNpaX6bEfRK+g/8Asz/Vxt8ZnVI62ov8jzjQUJjlFKNDV88eqKO6rHdQXJBBZdXOm4PB3tjJ7SqtIELDk8+n9pmni13JV1M0VfURRunTEjsRoewtp7juTvjK0dxz+lkFr6iMCNhx5LT1dPShHijs5jOiR4t4z2te/wAWxJ9O+BSOcCL49YU1sskoa9xta2P4WayeiVJZZ1ZBKHMSB0Li+/YeoHf87jR7RqNTGN5WupYLm6OyShp67MzJUAQU8BMjm4j1Rfsi55O7dza+M9jS7HL1/SuT1QCZtUZhmB6D6IRcRxsgGq2wJAt4jYH78bE1Oxkek+vD3JaR7jEIr90clClzfMaY1VHTf55FI/idlJ47XB4v9+K1NJS3bJJgjYdUaCc07uI0ZI5o7L6SGCnmq8wmcZg5AjAY2CHkXG4O3b5d8JVs5ktHFhg+ZTNHeZ73k5HXxSz2inMle0YkfQn6rftdz9dsafZcAYzUdylpC/W4OxYoagqhRoXVwZDYBbXtY3F/MXwaspTUvDSMD78kAglwNk9qaynqqWgkiqmeRYwJYQLNG1/Ed9rb7b+Q7YXmhEdr7DbxUzSSOAa43A2WfzKreskTWiqseoAA3uSbk+V/ljShjDGDSLKW4CoRI5JAJm0DnUF1G/yx0vEay8Yup2WjpfCsUMd+oi89MXK87G3nvt2x5l93PdixO61+zqcaLvFyc28FyoomaNszoq6nWoHh93LeKW43I9PO/F8FgrGMtDK27Tz6eCVbBPTP1tI3NreaFos0mpZKqEWgnqJPGJUDRqNNhsd737+Xnhmooo5WtkblrRi2D8eiC4ukeQQLuOQdvNNchR81p80yeqjWSSO00ASIuFbVuAAdgSVJPlfFKuENja61rj6eioLAxxZvZUwSyyIEZ3VxaRUiNrK3a3IG/wB2Mc4Nwr2wg8to0TNqkx69AYBGcabXxoVExdAwFKT5Gkc02zCnpp6GeQfYrCAPiuWbuwcbW8LeZFhhZpOkDf8AKd4k0UfCjxz22Wdimg60fXp2MTrY+LUQe+3f8MXe0sJ0HKG100xAccfXwVvudB/sqj/lPi/6qbw+SY/Sjoll9XO2PUrPK0FQqRUdFSjSOnEpYWsQ7nU/jPN9tv78eWleXzyP6m3uHgnieHTY9XUaenWOOGrVishnXw27Xte/nirR3SmJ4mtha9xscLaGGnno5XYw+8ijRvE15BaQKx37EAm31wtfu3WbPqDHDVjfz6rNRqQ1RH1W8UkgCaTZiQNr+ffk8YJI7UG+SmDLRfoivZyKSfJ80pisjvPRh4kEHVJAEnDcoBqBv2BtgtO4CS/rBVjeyzVPUy19DHRLoiMV5Fkjj8TcfEb79rAD5415YI6V/Gyb4sdvXXKEyPV3Qj4hBk7xQyP0SwHiubSWvqvvuOw22PnbGZrmq3GRouB8v5Td2QWNrkFS9/F4mWaFowvilmsAB6b8+pueMTHC/XoAv1WhF2hG+xvY8wfskmbCRp1kcnQ63jNrKV4uvmPXGz2fp0FoFrLBY0C9hZBgbd/vxoqyIo4526xicxhVIYkbWPb88J1UscYbrF8qrskCyqiiaWRVUgWO9+F+uCSzsjZrKs42F10r0pWjkNwG30nfF2u1s1N5rgb5TNs1ZJ0MJkeJBpHUI1aRe247/wCOMZ4oHOBMh7x6InHmAIa8+C8M5IRlNLERwLjgevBO3rij+ymG3eN13Gl1BxdsERVU8GYUzz0ycg6ZW8JuLbE/Lt92M+GWWjmETzcDkPHojlrZW7ZTP2EhNFPmdZUaYxBBpCmYx6zsxCleTYA273GG6ydkjGuacWJ+31ul9Jbg7oOii3mVY2kVaYFtN/8A+tyf90m/p2xiEbBGGLlNfZiKJvaBC+kqKhNdxvwL3/vxd19LQUrIf3Glc9pJ6efI4Zqd0k1yyM7aLbl1ABHceI2+eLMFpADvn6Jm2kHUTn6LNVdIsSxPG5bWLgg6bG31xcg3ynqljY4GujOFV1l8h/Xb+OIsFH6lqEtfHrVkrQBZ58lopoVm1ImgKqgomhrXv2LHe3yx5irbw6mRpO5v8R9AtBrTLTlqhR6qqopEJct1L7teyA6mLDtYDBZZGmLHIfM4A+OUgzivlaw5ty8ltXolo9dTI/jNEqWLeLU7KzAWO6izCxBsfpjOu4NLPJEneDGcdeePgsnl1eDXVq9ZIn6wKkNdiLWIA1b99u3a2HKiBwhjcByN/jdUY4RtGrkAu09TPlmaJHBdBOpI3KkoTcDkEbEi2Foz/wBuiMWPeLRC5U8wK0dJNUU9LalYM4UX8DMb2JFjsdgewthxsD6qQd7p8AjiGWKDW9llk6ySZ6hpZldC5LKGB2BO1r9ucb1MyNkemIg26JI35qE00kwiDsWWNdCi1gBfBY4mxklo3z71AU0hneDWEYxpsWvsMUfPDCdLjYrr5tzVSk3tg++VysilkVTpawa1x5/4vgMlPHKQXZspBtleUlS1j87YrPDFLYP5LgbLjMWbVub+eDtaGiwUL1wORiVyKpKeOqQDqlH1Wu1rG/Fhzf8ALCNTUPhN9NwqFxDrW3TBsmq6CKSojmiKoxWxNi1uQNtjhOWphqYgZB5J+Ckmki4zMck0p6w1dFPl9HO6weJ5NZ2Zxxc8nfyt2xmtGs944VaaiqJpXBztvmuL0YKKM1TSKZCrPIdhtYfgO31wvwnk3+CrM2WHSHN35qr2ezIS5vLMzXtIsq697gHyJJO3zw5W07oo2X5JWQgkO8VoM9o6Z8nnhilYOrHSHUqemfEhtb4QdO3zwqwPDxIRzv7k/pkfHgWBHQ8liJDJKgihR1sLEE7Ix/Ad8OSSAsDOYsk6dj5SGt2Rv6Hk/m1Z/wAsYR4jOq2+CEkJNrAA3x7KywkXRVM0TyRLGskcoHUVlLAAb32I3wlXQxuZqebEbfhXjldH7PNPJITApkWWOOVrBnsuwO12t+WMB/dZfn0WlT9nyxkzzG7hsEUcylip6mNqySqUNqMgTwueA3oPrvbAw3UA44uUKuiL4m2FiMkbY6/FKMlMHRd7yO/VvKTEG0gg3ZR3O4Fj53xtVDS3L7YAsLrKdl3eOESwkraiCWQSyLDCsOqNdkNtgLAX+oxjOjAvpHNa/ZTXNa6aX2evTdHU9K8dZ0hKZqYIr3caLHmzDjkDE0/EN8WWjSTieIuebt8SlubU65nomnqqmSp0leoyhlL3Nl7eQ42F8avZhjhaWM5+t15jilzy4rPSU8kSgyoVvuAe4Bt+YxsMlY/2SiBwKlBJJHEwXdObML4XnjhmdpLrFWDf+1r2UY36ba1Ck+ovg74NUfDBsocA7dSmPWnaQ7MxvtiII3RsDXG67HJWRuI4ZFUC7ixbfbFH02qUSE7LiL2XKWE1D6FZV33JxNTUCBuohSBfZSlpZI5xC2jU3BDi334iKpa+PiWwqBwIutBlgpaTLuktBHNWavtKiS/wt8PTIPh2vcjcmxHnhGao4osPh+UMvzhGVUUNTvIdCMt2hVvExt2287c4x5GF5uzlyXo6eup6lpjYLHp9dlU0JkymOkpInV7G1wAF35Y4n226RuiMrIXE0zAQ4YyFRPIoqWpzA0UAe5g16gtl5N+R88Cj4je6Ul2pcU+h7u8MqqRKePOYo8rTVpjAllHhDM3+6P3XvfB9UzqUvmPPA/lZTWxvAbqNj4Imq1y2RpHjVIm3UWJYdt+3bAX3GkN6L0UDXmnYyM4G+FHpokHT8cqyAXCkHw9vlwMUBY73LPqadsbHTwGxbuOSE/SmbecP9Vf7WHP0lJ4/P8JT/Iy9R8EkCtypsMeoQE7yGkkaPqiRQj+MBWBLIDZjb6EfPGF2nOziCPmN1dmuJzZ9N2hHNVRnTGsTuERgjJGosx4LX5xkFuklzfmt2GQynXBm+9+SnXwzU+XOdbRhVUuVv6kWHFt/4YYjbeZjN7fdZnaUreO6G1yBvc/RDpJSVVHBQ0Cq7i2p2Y63e4uTcWA/xvi8sFRxS6TF9ugSURvUM7vNWQxyR1CwK0yAlxULwhH6tvxvhVuoOLSvUiNwe5jx3FOWemOYTQ0scchVAqtfWq+Ysdji8jtLrtQ4YqcPLIWixz4KVTTUUcdPPU1BpkUsruY9YuDfTYb9+OPlh2mAc7RfvcwsXtGGna4CAWPNZ3NJ4paiZaDqR0Za8aSgajxybnvc843IaVjDqtn5JIMAyqkq5FpBT6YyP1Tp3A7j8cDfQxvk4hOVYYNwqYIDUNoVlU2vcg/Ptg9RNwWaiucbKITx/wAoT8hiYHmSMPItdWIsbK400gp+rr8NyNzvtb+Iwu+eRs3D04VdTVGGAuWAksfVrYmqnEVmuF7q46rssDBmWVvEO3ng0JjcwFmype6tpZ5KWUM95FtpKuTx237WxJhYeQyoLQVrKM9XL0rYnFNCydPUZrs8hNrAc/XHnJnWqTDGLHwCe7KIilLn4G3zQrJUQwmlnhRgCxWXfWL+fn/3wiWljs3uto0mmYyEXVeX05lplqgylhKUErE6kbs229xbYcYPBK0SBrz4/wAe9eaqtXGe9xuNsoJkhqc/X3SMDqkuzq2x739Dff64fqC90DnO2vbZCZI5o1g7JpW5fVUxKR0DsZIxIkm941vufW+Mk3eQ4lb1PJrjjcCB4euqBqpGMDQQgQSkBr30EHe7EjthmNzWuBIxzSNRWPq3GFje7f6fZKf0VU/zug/5zf2caH+Qg/1PwH5Vf0j/AA+KvyOnjepFVOfsaUCSRNGtpBcAAC9uTydh5HDPac/Dg0Dd1wPX0Q6dmt/kiKupeqlAmqXfSCmuUhSy2N/pztv5YyKenDrgY/Prmpq6h19DNlp/YrpLJWRPpkiUSIt7gWIDDse/Hzt3wKodpIti4P3VKcvEZLOo52V3tVLHPkkbqrMKijDWa+1mK8dthxbE01xVNLvBBm1Co7xuTfx+aRUlFSUNMhq4XSRIevMzISbXXYgm4tx33se+LVlU+eY2935VjCX87AdN0XlFPmGZT10MMSlAql3c2Majk3PNxcX8lvgbJTpN046tqWsc1pvq3ulU7SZaBVZV4IdG/UAYNc7EDn5Xw7RmEPMcoyefRUpp6yBl+Xl9UC+d1M+n3hI3NwS4Glz2589ucaLuy4y4uDslJyAyOLnHJN0rk06mKjSt9gTew+eNNgIAB3VhgZXr7XxZSrEhlYakB0/PnC01TDEdLypDSRdSihZioUXPIxeWZkTdTjZda6gAWBLHvggIOQoV8DGOTXE5VhwRiksTJRZ4uo5WUKiQzTvJIS0p+Jr4lrGsbpaoaA0WCsSnlWkWpZCIpGKq173I5xUTMMhjG4FypRFBSvVTaNMmwLWWNmLW7bbjnCfaFWII8EX8/mrsaXHC2FFKhnSinmNpHYUrHxsxUcHSLkNwLi9x3xhR8Wcajyt7r+vgmax0jtJbIcbICGlkymsFHUxBg7m6PdbX4PFxubbX59MJvvq8QqAam2dm6rqKBqXPqOWaGGB5VKNGpHiYLe4UC3Ft/M9sNRyufSua43tY+igzgBjgOi181TCtNLTIoUtQRsSltjexJFrjYHxeW2FC0hgcOY+6NA24aWnN+n3Xz+tMLzVZmlUSmeTWzEAga7bfw9DjThhbJG22wA+YvnwSz3PbMSP7Xtc3/hf1R/Zwr62TH+SlVuXh6f2bSWB5hrnmLmF9AUhRpR/M7ah6N3wz2i7VV6TyAt8zcfRNUgAjLl3L5Y4hJHUW6LoAqhSwNt/34CyRzTgo1AI2wkyjffxWh9nKBf0LVyuHi63giZRpIdmGkenhTf8Ap9sBlJLyb3tj19Fmte2IAg3yfLwUvaWlgiK5bSx3p4NFOAyhr23e/GrfUT59jiY3Hil99vX1SrReY87BKsxmEMFKrTMYmkEhWTwqqrpBANtzcC572tgAu8m+U4QAAiM0eny72Pp4af3V2rmPiVT1YAVuwY3PKtGPqfPGz2bCHOF/M/b8obyk2UZkslxVzLGUKaGV+mxAFr3uLm1ha/B74jtOgLXB0TSb38R/F8piGQOGl5x6+ioqPZ1+ofdCAgFwrkEqe424HFu+CU3bPdDZRlLyRvYQAL3Q82T1EccbXViDeQDfp287duN/PDre0mOc8W22VXRTNc5pYcIatp46YogmLSHV1IytunvsL33JH3YZpJnzNLnNsOXj+FUbKUVWFohCIk1At9oTvv5Yq+ja+biOz4KunvalCjqzTM7BLtp237+Z+WK1VKJi25tZWcSRa6rJdrknnDgGkWXLq2UgAn6Y665OsqVqtVgMHvCQ6jHHJxqPNvU829ORjEqwYZ3SMOXDbryCZoWh9QGuzgm3VMoKKGRIlqFV3MmmwICKwB21dj9/4YzGyPjcbGzinJey2PAMZ0u+Xjnqh2lgy/LXWFzcgI0JqLMzNbWNNjpIsN7dsWjp5quoBkOetrgdPAoAfHGzU110I+W1FRG2cUkbeKS7D4Srjcae7WsDfbfGrHVQwgUj+nq6Se/d5xlan2rZ6qgoszAq0jrIP84mkIKkizarg7Dxad+LLttjDqGgSAkj+kdt9KXTzoKdJhGdmSdyGugJNiNhbjt5737YDE27tIGSpk7zfNaekpKevo6WeWDVJEZKbqX2QSA6STa1gWb6kDEtuRbkloH6Yre4rJuVo80q/eD0pJPHGbX8RFmUWP7QODxPIis0+v6W1QPga95HPbqlF63/AMT7ziuoKP0o/wBVZk7itys03TjeWnlLRliV0Rvz3sSWtsf+z/ajOHUB42cLe8fQW6JOnlaxh17D7qFLQzOYhNBPGWl6cr7XAHcX472/fhVha0F55BJvqhp0XwtnCk9K9O1JKTSRMGklgIBjlAPffUCLDYbAHi+FnEBtuaMZW2MjgNtrFI6qpao9oaaJ5o1EeqRmc38Vth3v9bccjDccZZRuk64+eUrA3Go81OubVNTPEPeZVZ0jMd1sRttuBqFwDe/c4z2jBB2Th5Fd9smnqcp9nJ0M8wETQ6ekAFOlDpX9obHfzGPQdnStbqyBgb+BIz8UF2+Vncyo1kZqzS9H1NOinaFlLEsR4NuBbnBaWqJPCJ1b3IOwtt59FeZzXyXDdI5DqnOW5jTFqmizek11btphkFlVWtYsf947+IbemM+q7OLdM1O7uDcc/wCvmjGsmpz3230qc1PL0VokqNDX1BdwVO99+4N9hzfe2FGuv3PqtZkwNO17jpFgfR8eiQ5uscsjTtUo1QWCuii5awtfyHYWx6Ds585aGvb3eq8/JMZpDIb5QhuIgF+mwxpqqY5fQTxwGSVUhEvg1yuAAh5On6X58vPGZWEue0X7t/n5oMjhcZROdZCtDUU4oqlp6aqhaSF5U0G45U9r3t374K2tbw9bvl47fyr68XSeeKOKbSkmq1r3FiD3GDwPdIzU4WVmm4unuRRyyUk4DlmQ3jVdmBtv5Cx4uSPnjC7XexkltieaZo36J7ht/HmPJMc4nhyhKaKlqErZ5Iww76Ox25ve/wBcK0MLqoOc4FoGPP0FesnnfPpjcQLbJJLJUy5jBUZurrGDYFl6d7b2vb+ONmnihZE6OE3PPKVewtu12Cp5gs01QaalD/bFf83VdizC+1+1/wDHlSnDANRG3UoUdvgtHnaikpqWiopY2NJThpnDtMGLABStvCNgbj1B3xiVLy+QX3++SU40WagszkRMqq4lklQrDoZAraTxxuCQfPjbg4pRgmdnmpk2wisikkzDK6cRFWmNtIaXQA4NudvUW35xapi4U5by+yBBJw5i3YO9FQ9paMSLDNTNJPKCEk0RqCSdmOkcb7jfzxMJa57hawI+is+pDQ0bEbeISf8AQ9R/s5fv/vxF13+UPQJXlLCBJpFlKtwU7MOdxjX7UcbtbbG910LBJJod7JHoJzFSvKsUmYymBmVZI3WQspBI3b19DjFa8ZLVqNjp3Rl+gYTKaskWlaaQKenqKqibEAGzDvvg1uNpJ3OEr2uxjtDibE2uPDr9lmsujqp605iIwVWW7dR7azbdRuC3hvtft9DvzxsFOYB09cikdQaVpmakkVfe5wqMiv4PjXna45uCRjz/AAYWe2b+S9BD2ewgGR3JX5a2WT5TVZbUSSQFajVSTSHU0QFmGnz8Rfb17jApZpmvBjF2Zu3mb+PRZ1VDHHIW2NjsqBPJU1UdFn0clqYrPTiJwTzvueF4uPT0ODzUxgJfTHLhY4/CWMUtK5okBNshJPamsiq8xVsuSTRTqQ5YX0m5J8Q5G4xqdmwyfpi2e2dv681NTVmqs4iwt70dSZjFXKWW4UMq9NWAI8Pxm/xeLt+GMyrppaccM5Bub+/bwRYMxOic7HRJcxy2qp5WeQmRXHUL6CNIJPO3+PnfG52dWxSxhoxbHn5JZ0ZZiyIyjKFr6SatnmbTBKsbxxRljYjY/Ltild2g+CVsbR7QvfyVeHK4fti5T33eOadvBJ4mJUnZmUdt7jby7WAxnzSPlfcbKY6KoklY0tIB+26vg93qJFigRY1CBPGmpjpPhFzxyfvwsZG1TgDcb28br0FR2XFNiEhot/SycVLNW5jIulv5VgWRS4Db7C25xuy1LKOnAO4GywBEQdIzZPqoRZZlzDoO8hROopugkJa/I3uB/wBNiMYUYkraq7jYZ8bC3wz902LQx6gcpVQmeqq5ayKOnkqDIAIXYhyeBo89gBzfjGxOYaSIQG4bbf55QY6gsl4hFytRXVlP0KOizSmRqqInqQw6pbC/IO+/N+4xhUkTuK6VhJYTvt7laRxq6pmsZBsbZ+iGFUIpxIlK6Sxj7CoYHwgH9VsWbONJaNj6C1o6Kmi4kcYsT15JfN05Z4KhBEksTlrkAhibc+fw33wA6s35peDs8AaS+9kN7Q1BXL6am67yo7awXsSAOB3PN7WIHzxqdlQfumTp69YWU57tTmkbLvsjPLG8kJusRIYMAOb72wXtSOJ0jSdzuqaWGRms2F8kcgjcy1VYZ5at4mTUqxpsz997YyzKXO0nkF6OaCKV4jePZGCu/wDzb+Y1n3r/ABwvxWf7BKfp+z//AB/P+Umy7L6mnkdZooxKVJC61Zr2+Ei+3y5xr11Sye2g4HgsriPpntfZFZakk9NHIr9JQqxzQ7EuCe1xjO1Br9NluxyBxY3bV0G6tzWdkpwOs0c0BJQyRAGwJAUEbG67m45w9FE2So02JA9FZFU+UuJcbg3byuAEPHlNS1MrVU79LQZWK+MAEg7W8+e/b1s3LVQSEMbyxnyKRbI0PFt0zmy1Gy95p6cGqaNVV42I6TcglQd7j8sZckRaLjl816mpDI4xLKbbLzUc0caVbxSS09Gw6x+DQCbWW/O/fA2EF7W3yfVkE9oUznNaO8BuenT5q2PWuciKgmZoDCNU0xBLNvz6DywSIu4mHJ7TOC5lxtYFJpa9aPMaj7FEdHsRf4iByfO9/uxrwwSFg71wV5AwujcY3G9lZW5cKF6bM+tCxlN4oo+Q3+8OwtfcE74rDIagOpDe1sn8HzVoSW2LTt8fenGVT0tVl3RqI3lla8KQdUk6Rpbi/iGx87WHqcZ1XRSU8uphxvfG/wBk+2WN4Jk9flDyUUGTUmoInvZGqRlk1WNt1BG1hfBaqqMgDAbrUohBHTiZmXdfFMHpp4444auqjEmrlLtpYi2km3zwlHI6RtuXil5O0XmdkIb3iefTYoPPcurXrPe6eU1DOW6katbY8kW5wURBlg0/wnKtj4yHMu4HFv6ROXZQ/uMtRlKIBBGOsnVMZNjzqPe+1jb0OLFzpn/um58r/JeapJpI3vDhlZnO6XMoswleso54XkOshkaw+XbG9TS07Iw1jxgWzvhXeS5xJ5o3LHzGqzGkky3LJ193bXphLAE25J4G18JT08AbI1z76veiySB5DmNDSFqZqNqKnGZVhhlr5lURxwyeFEO+g3O5O24HnjGNQ9kvAjFmje/Px8PiupWvgs6I3cT7vG6BoY5auJaGaV6aj8RbYuWc/q2PGIc/SzusH0WvXTPp4bjHUpUcq01ssUVPC+gE3d7hvIqOLnyO2LAl2yQfVxN0O0HKc5TlaVdRUpWwUc1T4Qglj1Rug3KggDxW8vy3xrQubG0AOzz5e9L108skl3AjpcWSNWo6L2kqoqfqJTJMTDC8RPbfa/HNrny47TWsEtOJbX8b2QInu1DRbOCjZ45JCJUazyxlpDMALqDtb1+/GZOQy1s3C9BDIRC17nHOPghf0hQ/7TNPvb+1gXDZ0+SJqg6FC+8l82WR46aNpNyYhZbvcat+OxvvffzxZrLMs07BZFWWEtZJtuVpmoIV0iQJ1zCs0WoWGiwIs3c3vfa22Kula0XtclTJ2i/gOY0WxYHost7R08xzcRx6mSUKyIL7tx378eeNrst0bYXSO3G5WXG67A45Pr1dM6o1C0+X0dYrwtHH0HkjDAMFA0gkjm1+MYz3RmV74zgm9vqtGgjZPP8AuN2GEVI0tJmanqCWGUBulbxgACxsdjgr7skxthb/ABH8YxuGEHWPXTaVYlIahmHTMgUHuNXkBbAnHOo7rEEkD6uQhmen5S3KZVSKKomZyQ2oLHGGJ+lx+eKkm/dRp43S0pF+fvWmV8szyOI+0NPPHK7Norxcuy6RpFh8IHrceu+GIa18N7H4be8fjKzg0WsoRez+Qj3NarM6zxU7SrEsgbQ1x4bBbnltxsAMM/5AMLnAi5O9vQVBGL7ZKJlrqOgokhyuj91cwqtTqFmZjpbVqazW9L8EXXySlrDNm9/H8dFL47t0pdFl+aVEBqHoIFgVl54IPf8AEYE6VmoC+U9DWtpIGsLLgb/yqWlmjgqIZlE00y+CQMClu3r/ANsF1BrSLXum6OviqrnT3/siaYupeekeYRxxDqtVm/i3v8PbFYBJfV8040yxsc57gLdVTNFmUMzVRllbqr4nSMEeaq1t7A78Ec98DM93nNivPX4l5N7pgfa+tXraalZ5JDFLKUBFtOkFdQYeXFhqv64I2eQWvkZ3soIHVV1ftTmFTKOlU/ZTTNOvu6sJIyLp4dV9B529e2O4z7W2U6QhXpI1oHMin3syNKskj6pGQn9be9+OTvi4IfDjlzWx2cY9BbbvKWUwy1VJDUCrjkd3+0jt/J6eST58dsUYxznHkFeSJ9XA+O45BWVEnWr+nT0wkeBeoWVtJYC2392LOddw0i6Zme1rmsLbotK5483ZAz00kqABwdWm/wARA8+B+GCzzOZqs0X9c+iyO3GHiMcdjhZLNIpoM7lgaWVnSTQrNH03A7DSCbc9jxjZo3Rvog6wsQTjPr7LK0Bndstg9FSS0qvWFVWJQAfiZfobX3OPONlF9Lgm+z6x0QeHd4ch0/hX/wDw7Wf7TKv+c39nBbDon/8ALj/RYDc5i8yvGxhcHcAXKgW0/XkYIwgDKTmidJKXNI7tlt8oFXmJp3pjUCmmCQ9SVvsy4J0IRyRZr7bXDeuAGLuEE5BsgTTG1i0C+yS5/l0k1MVVw89MQB073IvwPX+GGuzakRSaX7OwUjEdLi2/9oWH2krsxo6TLayaGyPda2YFnXfbe/0wzUdkRQudURX8ha3itBlXJHa1sJxSzZlA2ucw6I/B1WuVudtz2BI59MJwT6ntBKbd24420s29DKJrMqzKeZHnEEDI+gdWIo87m10FifCCOfUn0w6Imub+5l1+W1uV0qa93H4oG4F1nqKrpZaiTqv7pPrLhtisZDdrX3v+/C9RQTsbqtq8vWyiWqlkk7uGdE9lo6OWR2QSIsYVutE1i7iwJAG2xB3uByMZZLxj1ZSLG1158sWqkfqVrFpFJOtDZRbZQTe12uum3N+cQ1xGAFxsc3RSQUkMFPUjQXWfQxqypCgnw7g2Um7beWODXuBsFxLQ6yTV+Y0s9c0QniaGRRurstmbYhQdttvu+uNmlpnwgSOYf46pCYEuuTdVzvlj5kaepqYo/Eglljj6adrAAeQLXP8ADe1RTl1O18QJGdzc/NS18upr2GxVXtBImXKi08kLCY+HQbq8YAIve/n9MC7OhNQC12LfI3XFrzK4Pdfx+isgz/L50gjeplpdGo6XBZb6bm4FiVJUC3Jv2GBTdmzNdkAj65t7uvgmYrRtIar5sypKgynVST6irRpNHoEZO+kje43N7kW2G+EzTyN919kbXkAhW09ZQJrWKup4I/d7r0l3BsGutrHUR27G43xP6SbctKjiKtc2hkmho6eRizERNOUBFgbDtvcXtfgnfGlS9nzM7zxYdPXRWjrXwXLDuqaKVmmlp6kvG0cf2JjJ8J35Xg72v8jbBP0ojBeQT+FL+15jYtxZHlsxpxK8cLzRk2DKoUdjb57YzxO4HSDZOU3bLDFxJcG/u9yGz+GtyQ0+YVCwStVI8ai9xG1tjfud7/TFqFrK97mlxFre8IPaU3G09Evy1KrO80FdWMr9MASMbgNpXYfOwH3Y1awR0VPwY+f3WW+Qtbfmtl7vKmXGdHt1m0gxIJGbjw2PlcG44tjBgYZH2GFNK5kTbvAcmv6Sq/8A7nk/8uuLcQdVo64v9B8V8ly5JpTWaFDKPE+gG8Y1WJGGmNyCBeyzqp37hwtN7K1aU9HWZfWgO41AKybq4uVLA+pKn5DA6ptpA+1g5EYOJHc7jABTyqpqisyqlzCrQRSVCER08CnSWJPJIuNQsw25JAwtMAx927HdAljc32txsB1WLzbKikpqqGwdXJeIjYG5JPltttjXpe0QWcKbI6qGyAnS7BQlTn+bVTslTMwu0ZZdGm2jddu3P5Yej7OowLxi/je+6K/PtJlBnucdFmIi0qbKZY/FDsd1v87/AHYhopoRo1XsgsDbhrcnklsGU1UsvSptLRmx6trLvgje0oDHqcbeHNEvYkOwQmtHkVZCQPfjHZhZYxfft+J/fjNqe0IJMmMHzVRO0ezc+S0VDkOYySLJTyZhUW2V/F6KNxtxcWv684zHS6zcMHw9/r4LmyykWa34/D+VIezFK1o54qYsiopSWsS6reyjdvIED0BwVs9UwAtuPgN91wdO8m1jb+lRXeyuWxUzNUQJCi2XVFKG5W4Ox8t/uwRldVg4JPwKtGKh99DQ7yv6/tJRlNAtRKpl8GgLsNRIJ3J8mHO+CGoqdI0kEDxtlNOoZGRgPBDr3xkW6eBCty/2dilkVJqZWZBZdXhXY33N7fP54o+eqF9872Q56eZkjmxsIb1I9BO1ynLaKkDS1UEZKaljgjLk+G9iAObXwoNUpy4e83QWwyyBxLjjPx2RdNQ5bPC00GZQ6SSv28DIeODt/i2KuBa7TcKpgc0E6iLdUFX5FQOZYXjhd4ZCjmG1w1+Dbf8AWwZlVPCcOI+YUvjqGAGwN856bclm6/2Z6V+jUKCeUk4AxrU3a7jh7bjwVBKHXFjce/6Kr3WdKxXgqpS8aAO85su3YHa43Gx8xiRXMkic14xfl0VnMIY076trKipzXNJpad6t3LQi8KMAFH0GGIaOiEbuEN9yrOJeNBOysqoMw9oa/wB9qk6KEKl9wEUDawPPzwsyWm7Pj4UR1O9c+itLJbLyth7PZcoCUlJCy6wWjNriQg73Ple9z24xhVFRJUPJOTz8EEAym5x0wmgzQQS10JjWCrpHaKKzkCRmv9oRbYWNwLYl2mNo0uuE4yOz7yNwVkf/AIiy7yb+t/fi36GXp8kzqpOh+Kzrwyx1csaqIyh1FX3Fj/u/xw5BMGt80Koh/wDVBvVN6qL9HyUbx1KDceAAAEbar+R25xziJNWsXv8AVNVdFBTR8RgJI3HVPciqqKsqGzF6smt0kI88gMZBXdHBPhFwN+NucKuMsYMThb11ST2mYl7RgK2sFE1SadQIZ6eTpSlWuhdv1gx/Vta/IF7C2IfEW94HdLMp+MCDi2UJJBB7m1RMIpoih1uF2B7jzvYXxaISG52A8USmo5pHWjdYDe6DhnhgqevTtMmt0eKMwXdxY/CR23OCjgOaWgefitQ0cbg3RJcC1h/KIoalI44ZpEigppjZGdt09CO3BxRsgc4xkWRHUlHMx0TRbxP8p2JFKQzUzRRCF+C5tMpYg3PbTzwBgWmNry12PHr7llxtbqdHEA43x7ivJnOW0MFPHJVyzNEjKq1FSEBsGtp73ub3ANr8WtioDpP+twPDCs79yR5e7T1t9Ah0zfIoagtKYJELdSzlyQexB079wO3N8X4NS5vsG3u/KvxwW3uAbWsEL7U1tPm+XwjK3jSTVZHhlDA3FtVgBYmwJBH3d5bGWkhzdJHJM0sscbtHF7xAA8Eu6OqZH936RZNPu8ILM7XPixRrTF7ZWvEww3Mrt1bQV8NLmLRH3hoFUadW2s2PBHb1wSLW3c/BKy1ToYn8c23AKOqvbCN1kFNTDQjXJihJsQOdTHYg822O/bEikkcRqsPA7rG4sTX2c4kH8KcftYsCBZKNBFruyvSggk830G+5O34YqIZQCAQff/AUlzZozIQSRz5W9XVtBX5dVzNUwOElj3jPKpICbk2Aa5GkWI8++IcCxgaW2PXqokl4TLh9wR8PBD1NVLVVJSmqEVxGesz2K35tt9fuxeR/Cb+0MndalIImQiaEXLgLoHrvWKsMkU8TyQ/Zqqi73O5344HlgmqNjdUrb7eXrKmWkiLtTToAHJHZbR08s7NHEyBXAd3tdLck+m5wJ+WF8e3RZ1ZRSNcJGO/bPxzvyReqnpjTvXMhitqYqLoVvpt8+dt8AbHJIdI5pFtMWMEjt72ymeZw0lPSLDUzGk6LGWKCF9TtxpLtuLb/ANwxcPdGS0DfCNDEXuAvb6LM1c9VnU0aU7GWEroMsxB6umwAv5bcnnbB2RaQXSnvcvDzT8LXVeuIGwG9vp70r/Qx/wDp9N/XH9rF/wBQ/wD8nzCJ/hP/ALu+SFzbLY4qmKnopve60Rhnd1YK4O/zNgcLxvLmlxbYXsolh4oGk94c0umkM0rRbxqlgAx3sAL7/f6YLv4oDJ3RgsnOQVfAs0lQvusuiUDp6hydr+IfCQLntgzXjTwyL+uvJI08Zll0jAN/gmtDndREYYmgM/T8d9KkGQcnSduPK3J4wN9OBkOsemSr/qbHTsBjHMJnW5rT14WKZIYwdcYjF40J4JFrqTwLg9u3ejQ4XJF/Lkix1YpXF0bdQKzrVNVBEhqjIZIXtFMrfBEdjt3POLFrGZYcnKco6rXGXMbseXirah/0g0mX0csnuxYGBpI7MzG2rewwJhcGjVuiSz6oHCY6cb9Sqa+d1qaiIT1C6dI6GrSOTsCOQfTDDXta0WaL9Vh08biWi9ronL6qipopPe4R1HACNpJAAAuDbvz9/wA8V4pOCvQU0dOxpY7PzKuq5zBUSmBtYqERgGUaVW24F+N1/PDjTTFgvvnre6wa2OATObEcclXG0cDT1SQmMaRI1P8ABpQG+sdiTyR5DCo1SOa2+TgefRXfQSNhDr2IyjUzRKvXUUkpSSnVh1CLllIuTYj8cRVU77NEgsVoQ9oU5ibFU3FufUqGYx0ctHIr64mkjVEt4wxPA2Nhex57YHfTIA1LySP7QmJyGDYJNDWuYhRVCaRqA6S6VZTwe2+19uN8PQzRtFzvz539bpMxcKS0gTKurIJoTBCkgCnVrZALAeVvTb78KPeXOPRejfWQaGgGwSqN4FePVE0kwZQ0SNY23Nj94xdkz2i11h1ETdVoeYzzynElQlFUEtqWOaUGoEZJ2tvb+7C5LrENKf7OntSARm5G/gh6uqiaZ5sqiqJ5NWiDXKQVHfYn54qwEs0v3TMlQGQ8STfa6c0GYRZanUqmEjn40M9g5P6pFrsD6b3AxexDbMCS/XR1cfC9kD5qus9o4p5iaOjSH7IRXihKAoL2BLXPN97A+u2J/TSu529eH5S/HYYuHkm6VTQ1smmeqk1Rxm8kesC5/V+Iknjv5YOwxNBbp7x5n5+AVK/iNeY3cgLJhNWCg6TUiQFSmthTAFbkDVc8kg3uO2G3lro9ROQPffx8CFWjrH07rtzfcL36Spv57B9xxnZ6J7/N1X/iWcy32jqIaSWiqpXlikiEayJGvUjH9LYkdrE/LGlU9lseQ+Kwd77IMVS5mHZCM6dBmbUUUM8KxdO0izyBZXlufCBfvsBbbGbJDUQatbST4DFvNNCWGVoB2UKPKgjUokbpM7E1CtOB0AOC++218U4hN9IJ6WG/l5KoigHte/KuXKV0JI6Jr94PVQ1INk/btfjE6yScH4Hfop4cA/6j48lCSsy6iWEipjlcO5LUsZIKfqgk2Kt3OG4qKqk3bbYZ+qHJNFo0JQuY1DqnUYuYzfxd/T5Y1x2fCbm3JZjW6b6MIulzvpVUcyQEIqMrqr837i/lhT/F9wt1Z5YRXPfLiY6h66WTUSUWcSTyxaXqOivSpWUh1OwYhzsfPm/oMZktLNSmz/Zv7W/ljdaML4DHwwPcfyiJqOoy3rhRUtHSospGgSI3UIvY23+I99sLtlY62bXxnwXPoad1y24XPdIKM9fNZJDAsH8tIwfQ5GyhPMMePnizC+U6Ihknbw63V2RU1MNQH3+ST53nb1EEVPSVReERBZT0tHU3JtuNWn88bfZ9Bw3GWVvevjN7fZK1FUZLNacfU9UlWZ0N1Yja2222NVzWv9oXSdgUblmcSZfWRMxJpuojTR6VbUoPa45sTxbCNbRsnjNh3uR2+iNBK6J12nHNMVloK+GMCpSRo5iZZqm0LaDazDe5tv8AwxhyQTxHLeWLZz0JWhx4Zvaz5op8rlMyp0JjEshjUCaw6X7X9H1wvx2jf0enmrClpwbhvz+aj7zSZWsTSVEZkjlcotOBIsidrsDcf98MRU89QbNbYeOLH7qr5omM08s4Hils2d9eoEkkBCBCojEhO5N73Pyxp/4wCPTquVmai06ou75Kj9Kzxu7wKsJktZl5XzscGHZ8WL8kN4c8WebrR07JmMEroyzymnU9KOTTK7D4gVHNueMYs7XwOs8WF9+XhladPHT8IMtf6+uiErqMRS1AaedGp9DSLLHfSNtvlv8ALFWSk2Leeys+hp7mxIsuy5XJM9RA9Y7+7wipZCn6pANz57HbEcUGzjzNvf0V30DC43ecBFUmVwVVZT9QTyR1as0crXEakc/Tax9MUmmsHHFxbHrdWipIGZtfzVXRq/LLf/Mri2pvR3wROL4tWKTHqwsNWzfyWJ5LlE/ysv8AS/firNm+SjmuRfrfXBxsu5q2XhccpU1+M/0ccFCok/lD9ccd1Kmn8sn+OxxQqFvsj/1bkHzm/JseRr//AHFR7vstCPZvvWLzn/T6j/iH/M49TS/8LPIJB3tlDfqj5YMFCi3wjEqVW/J+WKFcuDtjlCLPwx//AIDhQ7e9XO6FT4W+eGlVWeXzxK5W/qD545cicv8A9Kh+YwGp/wCIqW+0t5l3+gy//rV/9WPGVH/KfP8AC3Kf2Gpg/wDrc/8ADx/9TYX/APj95+iKdveldZ/qiX/gV/6nw9B/yt//AF+EvVe07yXzvHuF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2" name="AutoShape 2" descr="Поляна в лесу | Векторный клипарт | CLIPAR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5" name="AutoShape 4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6" name="AutoShape 6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1" name="AutoShape 2" descr="ᐈ Сантехника клипарт вектор, векторные картинки в ванной клипарт | скачать  на Depositphotos®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3" name="AutoShape 8" descr="Людина, що йде пішки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3" name="AutoShape 2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5" name="AutoShape 4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6" name="AutoShape 6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0" name="AutoShape 2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2" name="AutoShape 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49453"/>
          <a:stretch/>
        </p:blipFill>
        <p:spPr>
          <a:xfrm flipH="1">
            <a:off x="967154" y="1123584"/>
            <a:ext cx="3798277" cy="4276725"/>
          </a:xfrm>
          <a:prstGeom prst="rect">
            <a:avLst/>
          </a:prstGeom>
        </p:spPr>
      </p:pic>
      <p:cxnSp>
        <p:nvCxnSpPr>
          <p:cNvPr id="20" name="Прямая со стрелкой 19"/>
          <p:cNvCxnSpPr/>
          <p:nvPr/>
        </p:nvCxnSpPr>
        <p:spPr>
          <a:xfrm>
            <a:off x="2980592" y="2751992"/>
            <a:ext cx="3798277" cy="87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Alarm Clock Call In The Morning / Girl Sleeping With Cat On The.. Royalty  Free Cliparts, Vectors, And Stock Illustration. Image 78918263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31" y="1635369"/>
            <a:ext cx="3259832" cy="300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 rot="1644855" flipV="1">
            <a:off x="10541976" y="3178747"/>
            <a:ext cx="1318845" cy="131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8114250" flipV="1">
            <a:off x="10498017" y="3205126"/>
            <a:ext cx="1318845" cy="131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4" descr="data:image/jpeg;base64,/9j/4AAQSkZJRgABAQAAAQABAAD/2wCEAAkGBwgHBgkIBwgKCgkLDRYPDQwMDRsUFRAWIB0iIiAdHx8kKDQsJCYxJx8fLT0tMTU3Ojo6Iys/RD84QzQ5OjcBCgoKDQwNGg8PGjclHyU3Nzc3Nzc3Nzc3Nzc3Nzc3Nzc3Nzc3Nzc3Nzc3Nzc3Nzc3Nzc3Nzc3Nzc3Nzc3Nzc3N//AABEIALEAsQMBEQACEQEDEQH/xAAcAAACAwEBAQEAAAAAAAAAAAAEBQIDBgEABwj/xABMEAACAQIFAgMFBAUHCgQHAAABAgMEEQAFEiExE0EiUWEGFDJxgSORobEVQlLB0TNUcpLS4fAHJDQ1U2J0k7LxY5TC4hYlVVZzdYL/xAAaAQACAwEBAAAAAAAAAAAAAAADBAECBQAG/8QAOREAAQMDAgMFBwQCAgEFAAAAAQACAwQRIRIxE0FRBSJhcfAygZGhscHRFCPh8RVSM0JTJDRDYnL/2gAMAwEAAhEDEQA/AN1/lfzAUPsPWxW8VXanFvU7/gMN0TNUoPTKq4r85E2xs4VVwE4gLlKGGaoYrBDJKw5EaFiPuwOSWOPLyB5qQC7ZHJklY7hJDChZtKq0q7v+ztex+e37lHdowDx8hyRRTyHkujKnVbtVU4BUtyexse3b8cR/lI/9SpFO9VT5bURjWvTlTfxxuCNgCbjkGxvbBYq+GR2nY9FV8L28kEfLv5YcJCEpwxSStohieVuNKKWxR8jIxd5A96kAk2CK/RlYiBnjSMc2Mqbi9r8+e2Fv8hTjZ1/cUUQSdFCegrYSVlppNiQbKGtbm9r2+uCtq6d/svH0VDG4bhDbncceeDKq5YlgNyTsAN74gkDJXImKgqHHiVYV3P2p0mw5IB3IGFJK6FuL38vVkRsT3ckR+h5CPBWUzm6jTcj4uO3P5YCO0mc2n5K/6Z3L6oWemqKc2ljZQNr7MD8iNsNR1MUgu0oTmObuFQwZG0upU+RFsFa9rtiqAg7IiLL6iVNehVT9p3AHF/qbdsKyV0LDYnPgEZsLzyVhy2UKW69ObLrtqPw/dzftgJ7RjvaxVv08ihPlVZGSbRMVIUhZVuCdxzb8MWFfA7nb3KpgkHJCywzRECaGWM9uohX88MMlY/2XAoZBG6rIxZQuY665fcv8vdWfcctpAbLraVh5ngf+rC3Zzfad7lzl8WAY8KcaKhM8vy5Wpmqqxl0CzR06yhHlF7E8HbY+p9BvjLrK50buHHvzPIJmGDX3nbIypraipSWOli00ySCWJVUAoBxuLcDzxlxxlzu8c8/ejcR5B4Lbgc1RPTPrR3mmeWRmZ1jtfVff5Dvva2GXRBuBt49OiS48r3WuiYckqJ1GqRYFKsCJpbDw8i9/wwDW3a1yjPLjcsNgFZVULUZKi1S4B8O5VgRueNxbv64qX6e8cIphmkiDg7ulBxUrWMtMqFrCyBD4h3INrWGJdLITa6MKJosNN+pUTOyQwrTuEjXxakG9xsD+OJDXPOrmkRIYpXMBwCpU9MaiISGREVdmLE3A54/HHNBJstBsBkaX8THuUonlp2icSAxu5KlgSATcXA7n0OCSwADe/wBvekY60gkPyMqxsqppHeVAQg5K8AcA2/dviza6VjQC5FZSulGsnSCcCyGp6Y5aeoVDzAho203AI8vw3wSpndL3dgdxdDP/AKaXRIL9PFcp4ogVWZ1IsVVhYgcm49L4oYhpzuhslEso4pIGVOVPtFFP9seWKgi3fm+AabbmyckEMZtEbqxoamOFYJklVSTYstwu9x9Lj8MVIG7UvSsdPJ3wSAPcoFJI3JBDSEaSHt8Xcei+uIY6wudk3LSiRhGPCyLpaFKgFxOlOBsWlNkVhta9vy7YsSdNxsgOikijaS64KGkyuWBnEYSaxZbJ2t352APnbnE627EWQxdmXG/TKB0mNgSJUbVcB+QR5g4l4sFMJeXkF1iFelT0wIq2OOWJ5OpKzprY9tr8bdxgWQdTDY+aOXH2ZRbxQeZZaIIUq6fqmlkZgvUSxTfa/a38MalLV8V3DfYOCXlh0ZCXaW8hh1Lr6x/lzqhJ7R0lMNxDTgkeRJP8cU7PbaK/iuduvnNLA9XVR06WHVcKDfi5wzPJwonP6BS1uo2TPMpFmlWljAWCJT09UehlS97He/NzvjzTLnvuyTunJ5GxhrDsiMujqRTTtq6cKrqlewbYc79reu31xfLTa1z0/PgrR1egaI8NPOy0kdFFlKuX93McsWuGVLs7GwNiCLA7jzI245wB7gcE3I5dEjI8MGnl90kzHO6WKqlkT43fWyodRJ2Jue99vuwzHSTz5OyEHSEW2233QKZvDM/2qCOx5Zr2Xvbtv5YO+ikYAPa5JyGqlibZx1dLjb5hEQS0bExidoWlQAqbASd9h2Hyws+Iuu4t2RjXNDPZuQMEbX8Qm5WEqkcEdOYydTpINtjwpHmOScLl9ySQlhURySGQ2DlfmGR0a04lgpHkYsLinniluO5sDq7E2t6HFmud7IcoaWEWf4qz9CZdTwuWp1imOwM0im3JvpTxW7fUXBxIldq75x8UVjoo5AXAaccvykIpGAkjgaN/EW1aDqXb+7EEN3LvitKOqhJL4yTfw8OSJyimDVSVM6osJS+h3Y3PoRuCcQTYWJulp6yMXa593eSPrKOlEoNK1EkZILauq3rvte+wHOKjTaxP1SJqItOTe+/JSzCbLkiaOB1Wz7FY9FlsQRqJLbjjfa+JaCfZGfXmqiYE3sSk9bnVN0tMoWXc62Fy0huT4j9bfdhuKknd/wBbA+5WZUSsdduB0S736F1AihcO1/gBLAeose9j9MGFHKxx2sivrJXZ2PhjCrGdSJpIisrDYr4b322tscWdQahl2yXke+V2suN00yzO45GYhru3hLairqD8RBHJt53wnNTTwYOyoXO/7ZHVEZtSRVVNJWs8aoWEcMccYEjEtsx7D6eW474Ew5u3lujseLanb8knr1l1+71rCIxWBcqRcd7gb7WN9sNR8Mtuf6RKqqkkAa4fBCUYhlWop5QoMg6fWMtrAG42PqAN/wAMC1OjcHt2B6euSNE7ix6Tugv0Vmv8xl/DGp+tpv8AdK8GTotX/lTqWqfbSvJIYIwRSDfYC2HaVumFqCd0gyNQ1fqYjTFFJIdTaRspA3/V3IsexthftJ1qcjqQPmjQC8gCJjX3isaEbPIdOsMWIstyd+dr/wAMZAIDS7oizuHFLXAG9vctdQzx5dQvAYOmIzpQqt9bHjUGHCnVxfffAJDt/sUCa7RYnurNZnW1eZSyU2XRs5U6pjGNgSfPgC/fD9NBDC0S1B32QGCw1O/hXZVShMplpqei110j9OeoZrroDfCv05t5emA1Mkk84e09wbDx8VqQ0DpobjF+ajPSKaAxmgigCDSpjjBudram3Ykm3O2LwveJOJI4k+JPyAQp+z6hrgWi7R06oWLJWq44F6YgdH0SSXXcbWFr7te/5HDbq8MYXWuodRTsBc4YRkWUGm6atXyxFWZWJcWW3z7Hsd+cZslaH7sCFwr+0ivdakiFUrA7Pq7odNvM3A38Vt/LAA+M7t+qoadnIJfmUeZCDqxVLdMOwUFChPiPG3y/wMO0z6Uus9nvv9lRzGMNiMrr0tO+Xqxqplq9JUqWBWQnm/cG9/vGI42mUgsGn5/0qAuLT3Tg+7+1yah+wiamq5ml6d2ILAOL7MLX258sNPkiaScEdLbflcC4HbdEJSwiQLJU1EhdAYbPqLOSbAqDxvY3/fjNknJv3QPIJprBuV0mjebpilcSdPSwktzwW+XH8b4FxJAL6lezdkLPHl00RfosCqqqj4QW/Wu35d/ng0dVUMOHKNLTso5Y65ZWSSxOzqV3TWY2axvZSP3jjyw8K7W2zgpFFI5pLrA8vFNqmVquMVYpKJXCMrstgGDdiO5Hn6HApwHhxbte6mn7PfK3Wxw8UrrctrM0zGNUjiiqXXdmlCI9v2bDFYaltIwtlBLfAXRJKGaM97Pip5TX1NHWPT1aNHUrswdRd17ix89/pilRCwgTQm7fp68VnPaWG+3VF5tHHmakIhjdBqV3JZmF+DYWOlbb82vfgYDG/SLt35pmNheMi91nkkkStEiXEtjc6VbxA+RFucXe0EWRoHDWQ3otFpi/mtb9/wD7sI6n/wCw+H8JrhjoUl9pq/8ASef1tVYgSSsba9Vtztewx7VrNADVkKjJZ0p8yilkbTHZlc6tOxUj+B32uBfbC9dC6Wnc1ouUSJ2l4Kb5fMtNUCpYpdmBQs2q5t+PHbkHGC5mLHFt0ZsjJqgBp33PTCLzOuM1NI4QrJdtpDZgx3Nze+OYxheHXwq1NNYsczLfncfZAeyUM0i5hMjIYkgPVN2JC88Dn0vtjVr4+O5jM4ylHPsEZORTZfH0Z2QliXEcuxQkgkHvjOlbpZbPvwtplVTtpY4nuufBSWX3angajRBDa4aZAwcjex89u2AOcLaWn8o7Ktsk5iid3QMef9KvKKSrnjq4qOJGkCNJ1kcRiInvf5HgDECRjLMOdWAqyysjjdDuevRWouR08qfpHNopA1lmjgjMg06dVxsxvqsCDbufLDMdDI4XAPr4LJLhzXo8uyXMenHl+bxrKsXiWdWOptWyrcA8W3tiJaOSMXz8PuuuCVc1DU5fWywV9VFeAkIhuw1eYYntfvgMbWgk7FMUTonT/uOA09eaoNIzSRnMIikQuJJFcnqMeDx4eO2OEbtWp615zwWukny0oeZKuHootRLC0yE6UIBKcb9yfngZcHnOUhBRUr+9GDc+rIymNDlMJnzCKorArX92v4ituSb2W1x5m3bB2wh8ga7Hr4/BZ9pA92oWAKjTe0ddWRTxUFBQwRxw2YkbsCfQjxeoFxhuanipy1pySeQ/tDL3WuFQ+cUeasqV+XQwVLv4JokGgkLYBlPa+5JuecRLRtAJaft/Cuy7zpBtfqgKmkmFTKYxr93BMiRHYDi23bCQZksWwYHNaAclozbc+SMFNTIrpLUNUXUBJo7st/qf44qw6/awlqRwYHgxmzjuB/X3Uswjnc06M8UrLqYOuxYKduMFcwlvWyZ7QeIKcMOb/FKMxXRm32E0kqCzRs+2gfs/T+GHYC39KQ5tjt/Kw8E2Gbp3SVqU5WdELNYspG6hTs2q3I52OM3S0C7uadpqRpj77rG+ElqIEabUikxvcalXWOee3l6YtkCyrE5gmc1Ovccu8ofu/wDfhS8vr+k9qjWZm8UrvtzwMe5O6xAowxmSVIwQuo/EeBgE7xHGXWuucbAlOIV687RkjWgCqmi5IPJB4Wwx5guJPnutemiDCGhvLdGyRkUsxsWZAyhtrC5DC57nYYsxxe2zeqrWAGFspBte3Ln/ADZLsszirpVFNRIH+1MkTm+pCRYkgbEdzfbG85jWRapMWWS4Yv0XmpmlPRphGNK8fESfP0x5+SXUdTlrscx0LXNs0DkeqMpOolPpqKeepQhlgCsdETnuFO33WxAuBdoHnb17k3GwGz22JPPki/d5BEY6iEw5dTspnjU6jI52DBR27fMi+LyFjCA0fuHn81mVzdUzo2Ai2/ikOYT07zzyUUKMtQ7aY2GpoRwBa3J9Ma1LDKA3iutpHx9+UBrywOAbg9clE0uWx04SaqkjdWS1io0i4DXFzY243tz6YWqK985LIRz3G+PJEZGGWc7Kspb5xK9MriOCNDIgcEkX/V54HH0xMlHwogXHvK1HFDJUOc4gC3P7I+nSZqXRLJNJosQ7ObOP2bfecZw3u7b7rTrHNipw6Y6gLW8VaaaCKZpYwYCwZonqFGkkA2FtQIudgcGLeG4O0E7f2lj2rBq/aaQTsTskdJmqsQtbGW1NcvbTyfFf0tYbdh3w/WdnOLjJEc+rJIVBJOrmp1dDqWOSlkjZR/Joo2Y6rX8r2ttbjC9PU2JimB53zt/C6WJpbrGAu0stRW18NJHHDFMgKnVpAsOQMMVAgZT8UXISjYS/utF01qI3oq/TpeJZFCuaZ7gMp4e3be9tz6YzYTFN+5tb5+S1mdoCM6ZWBptyPNRqMqqIBRiOWOSOpJkpZ42srWsT+Y372wvE4yuLLWI3TNPK6X9t2PHqh8zjmcPUVVQC+vUzpHY6O+wsCP8AG+HIGhlgXeCHXNZwSL3IKTwmOWvCU2tgQArsSNXnt5HGjWAtiusbbJFwmk0bzSsg1l1F2UPuSd9vMYyXmxDSFuxMDWtjPMX8EumRW1Qw9Nw4DEKLWY9reeJhkLXhxwkKuNpaX6bEfRK+g/8Asz/Vxt8ZnVI62ov8jzjQUJjlFKNDV88eqKO6rHdQXJBBZdXOm4PB3tjJ7SqtIELDk8+n9pmni13JV1M0VfURRunTEjsRoewtp7juTvjK0dxz+lkFr6iMCNhx5LT1dPShHijs5jOiR4t4z2te/wAWxJ9O+BSOcCL49YU1sskoa9xta2P4WayeiVJZZ1ZBKHMSB0Li+/YeoHf87jR7RqNTGN5WupYLm6OyShp67MzJUAQU8BMjm4j1Rfsi55O7dza+M9jS7HL1/SuT1QCZtUZhmB6D6IRcRxsgGq2wJAt4jYH78bE1Oxkek+vD3JaR7jEIr90clClzfMaY1VHTf55FI/idlJ47XB4v9+K1NJS3bJJgjYdUaCc07uI0ZI5o7L6SGCnmq8wmcZg5AjAY2CHkXG4O3b5d8JVs5ktHFhg+ZTNHeZ73k5HXxSz2inMle0YkfQn6rftdz9dsafZcAYzUdylpC/W4OxYoagqhRoXVwZDYBbXtY3F/MXwaspTUvDSMD78kAglwNk9qaynqqWgkiqmeRYwJYQLNG1/Ed9rb7b+Q7YXmhEdr7DbxUzSSOAa43A2WfzKreskTWiqseoAA3uSbk+V/ljShjDGDSLKW4CoRI5JAJm0DnUF1G/yx0vEay8Yup2WjpfCsUMd+oi89MXK87G3nvt2x5l93PdixO61+zqcaLvFyc28FyoomaNszoq6nWoHh93LeKW43I9PO/F8FgrGMtDK27Tz6eCVbBPTP1tI3NreaFos0mpZKqEWgnqJPGJUDRqNNhsd737+Xnhmooo5WtkblrRi2D8eiC4ukeQQLuOQdvNNchR81p80yeqjWSSO00ASIuFbVuAAdgSVJPlfFKuENja61rj6eioLAxxZvZUwSyyIEZ3VxaRUiNrK3a3IG/wB2Mc4Nwr2wg8to0TNqkx69AYBGcabXxoVExdAwFKT5Gkc02zCnpp6GeQfYrCAPiuWbuwcbW8LeZFhhZpOkDf8AKd4k0UfCjxz22Wdimg60fXp2MTrY+LUQe+3f8MXe0sJ0HKG100xAccfXwVvudB/sqj/lPi/6qbw+SY/Sjoll9XO2PUrPK0FQqRUdFSjSOnEpYWsQ7nU/jPN9tv78eWleXzyP6m3uHgnieHTY9XUaenWOOGrVishnXw27Xte/nirR3SmJ4mtha9xscLaGGnno5XYw+8ijRvE15BaQKx37EAm31wtfu3WbPqDHDVjfz6rNRqQ1RH1W8UkgCaTZiQNr+ffk8YJI7UG+SmDLRfoivZyKSfJ80pisjvPRh4kEHVJAEnDcoBqBv2BtgtO4CS/rBVjeyzVPUy19DHRLoiMV5Fkjj8TcfEb79rAD5415YI6V/Gyb4sdvXXKEyPV3Qj4hBk7xQyP0SwHiubSWvqvvuOw22PnbGZrmq3GRouB8v5Td2QWNrkFS9/F4mWaFowvilmsAB6b8+pueMTHC/XoAv1WhF2hG+xvY8wfskmbCRp1kcnQ63jNrKV4uvmPXGz2fp0FoFrLBY0C9hZBgbd/vxoqyIo4526xicxhVIYkbWPb88J1UscYbrF8qrskCyqiiaWRVUgWO9+F+uCSzsjZrKs42F10r0pWjkNwG30nfF2u1s1N5rgb5TNs1ZJ0MJkeJBpHUI1aRe247/wCOMZ4oHOBMh7x6InHmAIa8+C8M5IRlNLERwLjgevBO3rij+ymG3eN13Gl1BxdsERVU8GYUzz0ycg6ZW8JuLbE/Lt92M+GWWjmETzcDkPHojlrZW7ZTP2EhNFPmdZUaYxBBpCmYx6zsxCleTYA273GG6ydkjGuacWJ+31ul9Jbg7oOii3mVY2kVaYFtN/8A+tyf90m/p2xiEbBGGLlNfZiKJvaBC+kqKhNdxvwL3/vxd19LQUrIf3Glc9pJ6efI4Zqd0k1yyM7aLbl1ABHceI2+eLMFpADvn6Jm2kHUTn6LNVdIsSxPG5bWLgg6bG31xcg3ynqljY4GujOFV1l8h/Xb+OIsFH6lqEtfHrVkrQBZ58lopoVm1ImgKqgomhrXv2LHe3yx5irbw6mRpO5v8R9AtBrTLTlqhR6qqopEJct1L7teyA6mLDtYDBZZGmLHIfM4A+OUgzivlaw5ty8ltXolo9dTI/jNEqWLeLU7KzAWO6izCxBsfpjOu4NLPJEneDGcdeePgsnl1eDXVq9ZIn6wKkNdiLWIA1b99u3a2HKiBwhjcByN/jdUY4RtGrkAu09TPlmaJHBdBOpI3KkoTcDkEbEi2Foz/wBuiMWPeLRC5U8wK0dJNUU9LalYM4UX8DMb2JFjsdgewthxsD6qQd7p8AjiGWKDW9llk6ySZ6hpZldC5LKGB2BO1r9ucb1MyNkemIg26JI35qE00kwiDsWWNdCi1gBfBY4mxklo3z71AU0hneDWEYxpsWvsMUfPDCdLjYrr5tzVSk3tg++VysilkVTpawa1x5/4vgMlPHKQXZspBtleUlS1j87YrPDFLYP5LgbLjMWbVub+eDtaGiwUL1wORiVyKpKeOqQDqlH1Wu1rG/Fhzf8ALCNTUPhN9NwqFxDrW3TBsmq6CKSojmiKoxWxNi1uQNtjhOWphqYgZB5J+Ckmki4zMck0p6w1dFPl9HO6weJ5NZ2Zxxc8nfyt2xmtGs944VaaiqJpXBztvmuL0YKKM1TSKZCrPIdhtYfgO31wvwnk3+CrM2WHSHN35qr2ezIS5vLMzXtIsq697gHyJJO3zw5W07oo2X5JWQgkO8VoM9o6Z8nnhilYOrHSHUqemfEhtb4QdO3zwqwPDxIRzv7k/pkfHgWBHQ8liJDJKgihR1sLEE7Ix/Ad8OSSAsDOYsk6dj5SGt2Rv6Hk/m1Z/wAsYR4jOq2+CEkJNrAA3x7KywkXRVM0TyRLGskcoHUVlLAAb32I3wlXQxuZqebEbfhXjldH7PNPJITApkWWOOVrBnsuwO12t+WMB/dZfn0WlT9nyxkzzG7hsEUcylip6mNqySqUNqMgTwueA3oPrvbAw3UA44uUKuiL4m2FiMkbY6/FKMlMHRd7yO/VvKTEG0gg3ZR3O4Fj53xtVDS3L7YAsLrKdl3eOESwkraiCWQSyLDCsOqNdkNtgLAX+oxjOjAvpHNa/ZTXNa6aX2evTdHU9K8dZ0hKZqYIr3caLHmzDjkDE0/EN8WWjSTieIuebt8SlubU65nomnqqmSp0leoyhlL3Nl7eQ42F8avZhjhaWM5+t15jilzy4rPSU8kSgyoVvuAe4Bt+YxsMlY/2SiBwKlBJJHEwXdObML4XnjhmdpLrFWDf+1r2UY36ba1Ck+ovg74NUfDBsocA7dSmPWnaQ7MxvtiII3RsDXG67HJWRuI4ZFUC7ixbfbFH02qUSE7LiL2XKWE1D6FZV33JxNTUCBuohSBfZSlpZI5xC2jU3BDi334iKpa+PiWwqBwIutBlgpaTLuktBHNWavtKiS/wt8PTIPh2vcjcmxHnhGao4osPh+UMvzhGVUUNTvIdCMt2hVvExt2287c4x5GF5uzlyXo6eup6lpjYLHp9dlU0JkymOkpInV7G1wAF35Y4n226RuiMrIXE0zAQ4YyFRPIoqWpzA0UAe5g16gtl5N+R88Cj4je6Ul2pcU+h7u8MqqRKePOYo8rTVpjAllHhDM3+6P3XvfB9UzqUvmPPA/lZTWxvAbqNj4Imq1y2RpHjVIm3UWJYdt+3bAX3GkN6L0UDXmnYyM4G+FHpokHT8cqyAXCkHw9vlwMUBY73LPqadsbHTwGxbuOSE/SmbecP9Vf7WHP0lJ4/P8JT/Iy9R8EkCtypsMeoQE7yGkkaPqiRQj+MBWBLIDZjb6EfPGF2nOziCPmN1dmuJzZ9N2hHNVRnTGsTuERgjJGosx4LX5xkFuklzfmt2GQynXBm+9+SnXwzU+XOdbRhVUuVv6kWHFt/4YYjbeZjN7fdZnaUreO6G1yBvc/RDpJSVVHBQ0Cq7i2p2Y63e4uTcWA/xvi8sFRxS6TF9ugSURvUM7vNWQxyR1CwK0yAlxULwhH6tvxvhVuoOLSvUiNwe5jx3FOWemOYTQ0scchVAqtfWq+Ysdji8jtLrtQ4YqcPLIWixz4KVTTUUcdPPU1BpkUsruY9YuDfTYb9+OPlh2mAc7RfvcwsXtGGna4CAWPNZ3NJ4paiZaDqR0Za8aSgajxybnvc843IaVjDqtn5JIMAyqkq5FpBT6YyP1Tp3A7j8cDfQxvk4hOVYYNwqYIDUNoVlU2vcg/Ptg9RNwWaiucbKITx/wAoT8hiYHmSMPItdWIsbK400gp+rr8NyNzvtb+Iwu+eRs3D04VdTVGGAuWAksfVrYmqnEVmuF7q46rssDBmWVvEO3ng0JjcwFmype6tpZ5KWUM95FtpKuTx237WxJhYeQyoLQVrKM9XL0rYnFNCydPUZrs8hNrAc/XHnJnWqTDGLHwCe7KIilLn4G3zQrJUQwmlnhRgCxWXfWL+fn/3wiWljs3uto0mmYyEXVeX05lplqgylhKUErE6kbs229xbYcYPBK0SBrz4/wAe9eaqtXGe9xuNsoJkhqc/X3SMDqkuzq2x739Dff64fqC90DnO2vbZCZI5o1g7JpW5fVUxKR0DsZIxIkm941vufW+Mk3eQ4lb1PJrjjcCB4euqBqpGMDQQgQSkBr30EHe7EjthmNzWuBIxzSNRWPq3GFje7f6fZKf0VU/zug/5zf2caH+Qg/1PwH5Vf0j/AA+KvyOnjepFVOfsaUCSRNGtpBcAAC9uTydh5HDPac/Dg0Dd1wPX0Q6dmt/kiKupeqlAmqXfSCmuUhSy2N/pztv5YyKenDrgY/Prmpq6h19DNlp/YrpLJWRPpkiUSIt7gWIDDse/Hzt3wKodpIti4P3VKcvEZLOo52V3tVLHPkkbqrMKijDWa+1mK8dthxbE01xVNLvBBm1Co7xuTfx+aRUlFSUNMhq4XSRIevMzISbXXYgm4tx33se+LVlU+eY2935VjCX87AdN0XlFPmGZT10MMSlAql3c2Majk3PNxcX8lvgbJTpN046tqWsc1pvq3ulU7SZaBVZV4IdG/UAYNc7EDn5Xw7RmEPMcoyefRUpp6yBl+Xl9UC+d1M+n3hI3NwS4Glz2589ucaLuy4y4uDslJyAyOLnHJN0rk06mKjSt9gTew+eNNgIAB3VhgZXr7XxZSrEhlYakB0/PnC01TDEdLypDSRdSihZioUXPIxeWZkTdTjZda6gAWBLHvggIOQoV8DGOTXE5VhwRiksTJRZ4uo5WUKiQzTvJIS0p+Jr4lrGsbpaoaA0WCsSnlWkWpZCIpGKq173I5xUTMMhjG4FypRFBSvVTaNMmwLWWNmLW7bbjnCfaFWII8EX8/mrsaXHC2FFKhnSinmNpHYUrHxsxUcHSLkNwLi9x3xhR8Wcajyt7r+vgmax0jtJbIcbICGlkymsFHUxBg7m6PdbX4PFxubbX59MJvvq8QqAam2dm6rqKBqXPqOWaGGB5VKNGpHiYLe4UC3Ft/M9sNRyufSua43tY+igzgBjgOi181TCtNLTIoUtQRsSltjexJFrjYHxeW2FC0hgcOY+6NA24aWnN+n3Xz+tMLzVZmlUSmeTWzEAga7bfw9DjThhbJG22wA+YvnwSz3PbMSP7Xtc3/hf1R/Zwr62TH+SlVuXh6f2bSWB5hrnmLmF9AUhRpR/M7ah6N3wz2i7VV6TyAt8zcfRNUgAjLl3L5Y4hJHUW6LoAqhSwNt/34CyRzTgo1AI2wkyjffxWh9nKBf0LVyuHi63giZRpIdmGkenhTf8Ap9sBlJLyb3tj19Fmte2IAg3yfLwUvaWlgiK5bSx3p4NFOAyhr23e/GrfUT59jiY3Hil99vX1SrReY87BKsxmEMFKrTMYmkEhWTwqqrpBANtzcC572tgAu8m+U4QAAiM0eny72Pp4af3V2rmPiVT1YAVuwY3PKtGPqfPGz2bCHOF/M/b8obyk2UZkslxVzLGUKaGV+mxAFr3uLm1ha/B74jtOgLXB0TSb38R/F8piGQOGl5x6+ioqPZ1+ofdCAgFwrkEqe424HFu+CU3bPdDZRlLyRvYQAL3Q82T1EccbXViDeQDfp287duN/PDre0mOc8W22VXRTNc5pYcIatp46YogmLSHV1IytunvsL33JH3YZpJnzNLnNsOXj+FUbKUVWFohCIk1At9oTvv5Yq+ja+biOz4KunvalCjqzTM7BLtp237+Z+WK1VKJi25tZWcSRa6rJdrknnDgGkWXLq2UgAn6Y665OsqVqtVgMHvCQ6jHHJxqPNvU829ORjEqwYZ3SMOXDbryCZoWh9QGuzgm3VMoKKGRIlqFV3MmmwICKwB21dj9/4YzGyPjcbGzinJey2PAMZ0u+Xjnqh2lgy/LXWFzcgI0JqLMzNbWNNjpIsN7dsWjp5quoBkOetrgdPAoAfHGzU110I+W1FRG2cUkbeKS7D4Srjcae7WsDfbfGrHVQwgUj+nq6Se/d5xlan2rZ6qgoszAq0jrIP84mkIKkizarg7Dxad+LLttjDqGgSAkj+kdt9KXTzoKdJhGdmSdyGugJNiNhbjt5737YDE27tIGSpk7zfNaekpKevo6WeWDVJEZKbqX2QSA6STa1gWb6kDEtuRbkloH6Yre4rJuVo80q/eD0pJPHGbX8RFmUWP7QODxPIis0+v6W1QPga95HPbqlF63/AMT7ziuoKP0o/wBVZk7itys03TjeWnlLRliV0Rvz3sSWtsf+z/ajOHUB42cLe8fQW6JOnlaxh17D7qFLQzOYhNBPGWl6cr7XAHcX472/fhVha0F55BJvqhp0XwtnCk9K9O1JKTSRMGklgIBjlAPffUCLDYbAHi+FnEBtuaMZW2MjgNtrFI6qpao9oaaJ5o1EeqRmc38Vth3v9bccjDccZZRuk64+eUrA3Go81OubVNTPEPeZVZ0jMd1sRttuBqFwDe/c4z2jBB2Th5Fd9smnqcp9nJ0M8wETQ6ekAFOlDpX9obHfzGPQdnStbqyBgb+BIz8UF2+Vncyo1kZqzS9H1NOinaFlLEsR4NuBbnBaWqJPCJ1b3IOwtt59FeZzXyXDdI5DqnOW5jTFqmizek11btphkFlVWtYsf947+IbemM+q7OLdM1O7uDcc/wCvmjGsmpz3230qc1PL0VokqNDX1BdwVO99+4N9hzfe2FGuv3PqtZkwNO17jpFgfR8eiQ5uscsjTtUo1QWCuii5awtfyHYWx6Ds585aGvb3eq8/JMZpDIb5QhuIgF+mwxpqqY5fQTxwGSVUhEvg1yuAAh5On6X58vPGZWEue0X7t/n5oMjhcZROdZCtDUU4oqlp6aqhaSF5U0G45U9r3t374K2tbw9bvl47fyr68XSeeKOKbSkmq1r3FiD3GDwPdIzU4WVmm4unuRRyyUk4DlmQ3jVdmBtv5Cx4uSPnjC7XexkltieaZo36J7ht/HmPJMc4nhyhKaKlqErZ5Iww76Ox25ve/wBcK0MLqoOc4FoGPP0FesnnfPpjcQLbJJLJUy5jBUZurrGDYFl6d7b2vb+ONmnihZE6OE3PPKVewtu12Cp5gs01QaalD/bFf83VdizC+1+1/wDHlSnDANRG3UoUdvgtHnaikpqWiopY2NJThpnDtMGLABStvCNgbj1B3xiVLy+QX3++SU40WagszkRMqq4lklQrDoZAraTxxuCQfPjbg4pRgmdnmpk2wisikkzDK6cRFWmNtIaXQA4NudvUW35xapi4U5by+yBBJw5i3YO9FQ9paMSLDNTNJPKCEk0RqCSdmOkcb7jfzxMJa57hawI+is+pDQ0bEbeISf8AQ9R/s5fv/vxF13+UPQJXlLCBJpFlKtwU7MOdxjX7UcbtbbG910LBJJod7JHoJzFSvKsUmYymBmVZI3WQspBI3b19DjFa8ZLVqNjp3Rl+gYTKaskWlaaQKenqKqibEAGzDvvg1uNpJ3OEr2uxjtDibE2uPDr9lmsujqp605iIwVWW7dR7azbdRuC3hvtft9DvzxsFOYB09cikdQaVpmakkVfe5wqMiv4PjXna45uCRjz/AAYWe2b+S9BD2ewgGR3JX5a2WT5TVZbUSSQFajVSTSHU0QFmGnz8Rfb17jApZpmvBjF2Zu3mb+PRZ1VDHHIW2NjsqBPJU1UdFn0clqYrPTiJwTzvueF4uPT0ODzUxgJfTHLhY4/CWMUtK5okBNshJPamsiq8xVsuSTRTqQ5YX0m5J8Q5G4xqdmwyfpi2e2dv681NTVmqs4iwt70dSZjFXKWW4UMq9NWAI8Pxm/xeLt+GMyrppaccM5Bub+/bwRYMxOic7HRJcxy2qp5WeQmRXHUL6CNIJPO3+PnfG52dWxSxhoxbHn5JZ0ZZiyIyjKFr6SatnmbTBKsbxxRljYjY/Ltild2g+CVsbR7QvfyVeHK4fti5T33eOadvBJ4mJUnZmUdt7jby7WAxnzSPlfcbKY6KoklY0tIB+26vg93qJFigRY1CBPGmpjpPhFzxyfvwsZG1TgDcb28br0FR2XFNiEhot/SycVLNW5jIulv5VgWRS4Db7C25xuy1LKOnAO4GywBEQdIzZPqoRZZlzDoO8hROopugkJa/I3uB/wBNiMYUYkraq7jYZ8bC3wz902LQx6gcpVQmeqq5ayKOnkqDIAIXYhyeBo89gBzfjGxOYaSIQG4bbf55QY6gsl4hFytRXVlP0KOizSmRqqInqQw6pbC/IO+/N+4xhUkTuK6VhJYTvt7laRxq6pmsZBsbZ+iGFUIpxIlK6Sxj7CoYHwgH9VsWbONJaNj6C1o6Kmi4kcYsT15JfN05Z4KhBEksTlrkAhibc+fw33wA6s35peDs8AaS+9kN7Q1BXL6am67yo7awXsSAOB3PN7WIHzxqdlQfumTp69YWU57tTmkbLvsjPLG8kJusRIYMAOb72wXtSOJ0jSdzuqaWGRms2F8kcgjcy1VYZ5at4mTUqxpsz997YyzKXO0nkF6OaCKV4jePZGCu/wDzb+Y1n3r/ABwvxWf7BKfp+z//AB/P+Umy7L6mnkdZooxKVJC61Zr2+Ei+3y5xr11Sye2g4HgsriPpntfZFZakk9NHIr9JQqxzQ7EuCe1xjO1Br9NluxyBxY3bV0G6tzWdkpwOs0c0BJQyRAGwJAUEbG67m45w9FE2So02JA9FZFU+UuJcbg3byuAEPHlNS1MrVU79LQZWK+MAEg7W8+e/b1s3LVQSEMbyxnyKRbI0PFt0zmy1Gy95p6cGqaNVV42I6TcglQd7j8sZckRaLjl816mpDI4xLKbbLzUc0caVbxSS09Gw6x+DQCbWW/O/fA2EF7W3yfVkE9oUznNaO8BuenT5q2PWuciKgmZoDCNU0xBLNvz6DywSIu4mHJ7TOC5lxtYFJpa9aPMaj7FEdHsRf4iByfO9/uxrwwSFg71wV5AwujcY3G9lZW5cKF6bM+tCxlN4oo+Q3+8OwtfcE74rDIagOpDe1sn8HzVoSW2LTt8fenGVT0tVl3RqI3lla8KQdUk6Rpbi/iGx87WHqcZ1XRSU8uphxvfG/wBk+2WN4Jk9flDyUUGTUmoInvZGqRlk1WNt1BG1hfBaqqMgDAbrUohBHTiZmXdfFMHpp4444auqjEmrlLtpYi2km3zwlHI6RtuXil5O0XmdkIb3iefTYoPPcurXrPe6eU1DOW6katbY8kW5wURBlg0/wnKtj4yHMu4HFv6ROXZQ/uMtRlKIBBGOsnVMZNjzqPe+1jb0OLFzpn/um58r/JeapJpI3vDhlZnO6XMoswleso54XkOshkaw+XbG9TS07Iw1jxgWzvhXeS5xJ5o3LHzGqzGkky3LJ193bXphLAE25J4G18JT08AbI1z76veiySB5DmNDSFqZqNqKnGZVhhlr5lURxwyeFEO+g3O5O24HnjGNQ9kvAjFmje/Px8PiupWvgs6I3cT7vG6BoY5auJaGaV6aj8RbYuWc/q2PGIc/SzusH0WvXTPp4bjHUpUcq01ssUVPC+gE3d7hvIqOLnyO2LAl2yQfVxN0O0HKc5TlaVdRUpWwUc1T4Qglj1Rug3KggDxW8vy3xrQubG0AOzz5e9L108skl3AjpcWSNWo6L2kqoqfqJTJMTDC8RPbfa/HNrny47TWsEtOJbX8b2QInu1DRbOCjZ45JCJUazyxlpDMALqDtb1+/GZOQy1s3C9BDIRC17nHOPghf0hQ/7TNPvb+1gXDZ0+SJqg6FC+8l82WR46aNpNyYhZbvcat+OxvvffzxZrLMs07BZFWWEtZJtuVpmoIV0iQJ1zCs0WoWGiwIs3c3vfa22Kula0XtclTJ2i/gOY0WxYHost7R08xzcRx6mSUKyIL7tx378eeNrst0bYXSO3G5WXG67A45Pr1dM6o1C0+X0dYrwtHH0HkjDAMFA0gkjm1+MYz3RmV74zgm9vqtGgjZPP8AuN2GEVI0tJmanqCWGUBulbxgACxsdjgr7skxthb/ABH8YxuGEHWPXTaVYlIahmHTMgUHuNXkBbAnHOo7rEEkD6uQhmen5S3KZVSKKomZyQ2oLHGGJ+lx+eKkm/dRp43S0pF+fvWmV8szyOI+0NPPHK7Norxcuy6RpFh8IHrceu+GIa18N7H4be8fjKzg0WsoRez+Qj3NarM6zxU7SrEsgbQ1x4bBbnltxsAMM/5AMLnAi5O9vQVBGL7ZKJlrqOgokhyuj91cwqtTqFmZjpbVqazW9L8EXXySlrDNm9/H8dFL47t0pdFl+aVEBqHoIFgVl54IPf8AEYE6VmoC+U9DWtpIGsLLgb/yqWlmjgqIZlE00y+CQMClu3r/ANsF1BrSLXum6OviqrnT3/siaYupeekeYRxxDqtVm/i3v8PbFYBJfV8040yxsc57gLdVTNFmUMzVRllbqr4nSMEeaq1t7A78Ec98DM93nNivPX4l5N7pgfa+tXraalZ5JDFLKUBFtOkFdQYeXFhqv64I2eQWvkZ3soIHVV1ftTmFTKOlU/ZTTNOvu6sJIyLp4dV9B529e2O4z7W2U6QhXpI1oHMin3syNKskj6pGQn9be9+OTvi4IfDjlzWx2cY9BbbvKWUwy1VJDUCrjkd3+0jt/J6eST58dsUYxznHkFeSJ9XA+O45BWVEnWr+nT0wkeBeoWVtJYC2392LOddw0i6Zme1rmsLbotK5483ZAz00kqABwdWm/wARA8+B+GCzzOZqs0X9c+iyO3GHiMcdjhZLNIpoM7lgaWVnSTQrNH03A7DSCbc9jxjZo3Rvog6wsQTjPr7LK0Bndstg9FSS0qvWFVWJQAfiZfobX3OPONlF9Lgm+z6x0QeHd4ch0/hX/wDw7Wf7TKv+c39nBbDon/8ALj/RYDc5i8yvGxhcHcAXKgW0/XkYIwgDKTmidJKXNI7tlt8oFXmJp3pjUCmmCQ9SVvsy4J0IRyRZr7bXDeuAGLuEE5BsgTTG1i0C+yS5/l0k1MVVw89MQB073IvwPX+GGuzakRSaX7OwUjEdLi2/9oWH2krsxo6TLayaGyPda2YFnXfbe/0wzUdkRQudURX8ha3itBlXJHa1sJxSzZlA2ucw6I/B1WuVudtz2BI59MJwT6ntBKbd24420s29DKJrMqzKeZHnEEDI+gdWIo87m10FifCCOfUn0w6Imub+5l1+W1uV0qa93H4oG4F1nqKrpZaiTqv7pPrLhtisZDdrX3v+/C9RQTsbqtq8vWyiWqlkk7uGdE9lo6OWR2QSIsYVutE1i7iwJAG2xB3uByMZZLxj1ZSLG1158sWqkfqVrFpFJOtDZRbZQTe12uum3N+cQ1xGAFxsc3RSQUkMFPUjQXWfQxqypCgnw7g2Um7beWODXuBsFxLQ6yTV+Y0s9c0QniaGRRurstmbYhQdttvu+uNmlpnwgSOYf46pCYEuuTdVzvlj5kaepqYo/Eglljj6adrAAeQLXP8ADe1RTl1O18QJGdzc/NS18upr2GxVXtBImXKi08kLCY+HQbq8YAIve/n9MC7OhNQC12LfI3XFrzK4Pdfx+isgz/L50gjeplpdGo6XBZb6bm4FiVJUC3Jv2GBTdmzNdkAj65t7uvgmYrRtIar5sypKgynVST6irRpNHoEZO+kje43N7kW2G+EzTyN919kbXkAhW09ZQJrWKup4I/d7r0l3BsGutrHUR27G43xP6SbctKjiKtc2hkmho6eRizERNOUBFgbDtvcXtfgnfGlS9nzM7zxYdPXRWjrXwXLDuqaKVmmlp6kvG0cf2JjJ8J35Xg72v8jbBP0ojBeQT+FL+15jYtxZHlsxpxK8cLzRk2DKoUdjb57YzxO4HSDZOU3bLDFxJcG/u9yGz+GtyQ0+YVCwStVI8ai9xG1tjfud7/TFqFrK97mlxFre8IPaU3G09Evy1KrO80FdWMr9MASMbgNpXYfOwH3Y1awR0VPwY+f3WW+Qtbfmtl7vKmXGdHt1m0gxIJGbjw2PlcG44tjBgYZH2GFNK5kTbvAcmv6Sq/8A7nk/8uuLcQdVo64v9B8V8ly5JpTWaFDKPE+gG8Y1WJGGmNyCBeyzqp37hwtN7K1aU9HWZfWgO41AKybq4uVLA+pKn5DA6ptpA+1g5EYOJHc7jABTyqpqisyqlzCrQRSVCER08CnSWJPJIuNQsw25JAwtMAx927HdAljc32txsB1WLzbKikpqqGwdXJeIjYG5JPltttjXpe0QWcKbI6qGyAnS7BQlTn+bVTslTMwu0ZZdGm2jddu3P5Yej7OowLxi/je+6K/PtJlBnucdFmIi0qbKZY/FDsd1v87/AHYhopoRo1XsgsDbhrcnklsGU1UsvSptLRmx6trLvgje0oDHqcbeHNEvYkOwQmtHkVZCQPfjHZhZYxfft+J/fjNqe0IJMmMHzVRO0ezc+S0VDkOYySLJTyZhUW2V/F6KNxtxcWv684zHS6zcMHw9/r4LmyykWa34/D+VIezFK1o54qYsiopSWsS6reyjdvIED0BwVs9UwAtuPgN91wdO8m1jb+lRXeyuWxUzNUQJCi2XVFKG5W4Ox8t/uwRldVg4JPwKtGKh99DQ7yv6/tJRlNAtRKpl8GgLsNRIJ3J8mHO+CGoqdI0kEDxtlNOoZGRgPBDr3xkW6eBCty/2dilkVJqZWZBZdXhXY33N7fP54o+eqF9872Q56eZkjmxsIb1I9BO1ynLaKkDS1UEZKaljgjLk+G9iAObXwoNUpy4e83QWwyyBxLjjPx2RdNQ5bPC00GZQ6SSv28DIeODt/i2KuBa7TcKpgc0E6iLdUFX5FQOZYXjhd4ZCjmG1w1+Dbf8AWwZlVPCcOI+YUvjqGAGwN856bclm6/2Z6V+jUKCeUk4AxrU3a7jh7bjwVBKHXFjce/6Kr3WdKxXgqpS8aAO85su3YHa43Gx8xiRXMkic14xfl0VnMIY076trKipzXNJpad6t3LQi8KMAFH0GGIaOiEbuEN9yrOJeNBOysqoMw9oa/wB9qk6KEKl9wEUDawPPzwsyWm7Pj4UR1O9c+itLJbLyth7PZcoCUlJCy6wWjNriQg73Ple9z24xhVFRJUPJOTz8EEAym5x0wmgzQQS10JjWCrpHaKKzkCRmv9oRbYWNwLYl2mNo0uuE4yOz7yNwVkf/AIiy7yb+t/fi36GXp8kzqpOh+Kzrwyx1csaqIyh1FX3Fj/u/xw5BMGt80Koh/wDVBvVN6qL9HyUbx1KDceAAAEbar+R25xziJNWsXv8AVNVdFBTR8RgJI3HVPciqqKsqGzF6smt0kI88gMZBXdHBPhFwN+NucKuMsYMThb11ST2mYl7RgK2sFE1SadQIZ6eTpSlWuhdv1gx/Vta/IF7C2IfEW94HdLMp+MCDi2UJJBB7m1RMIpoih1uF2B7jzvYXxaISG52A8USmo5pHWjdYDe6DhnhgqevTtMmt0eKMwXdxY/CR23OCjgOaWgefitQ0cbg3RJcC1h/KIoalI44ZpEigppjZGdt09CO3BxRsgc4xkWRHUlHMx0TRbxP8p2JFKQzUzRRCF+C5tMpYg3PbTzwBgWmNry12PHr7llxtbqdHEA43x7ivJnOW0MFPHJVyzNEjKq1FSEBsGtp73ub3ANr8WtioDpP+twPDCs79yR5e7T1t9Ah0zfIoagtKYJELdSzlyQexB079wO3N8X4NS5vsG3u/KvxwW3uAbWsEL7U1tPm+XwjK3jSTVZHhlDA3FtVgBYmwJBH3d5bGWkhzdJHJM0sscbtHF7xAA8Eu6OqZH936RZNPu8ILM7XPixRrTF7ZWvEww3Mrt1bQV8NLmLRH3hoFUadW2s2PBHb1wSLW3c/BKy1ToYn8c23AKOqvbCN1kFNTDQjXJihJsQOdTHYg822O/bEikkcRqsPA7rG4sTX2c4kH8KcftYsCBZKNBFruyvSggk830G+5O34YqIZQCAQff/AUlzZozIQSRz5W9XVtBX5dVzNUwOElj3jPKpICbk2Aa5GkWI8++IcCxgaW2PXqokl4TLh9wR8PBD1NVLVVJSmqEVxGesz2K35tt9fuxeR/Cb+0MndalIImQiaEXLgLoHrvWKsMkU8TyQ/Zqqi73O5344HlgmqNjdUrb7eXrKmWkiLtTToAHJHZbR08s7NHEyBXAd3tdLck+m5wJ+WF8e3RZ1ZRSNcJGO/bPxzvyReqnpjTvXMhitqYqLoVvpt8+dt8AbHJIdI5pFtMWMEjt72ymeZw0lPSLDUzGk6LGWKCF9TtxpLtuLb/ANwxcPdGS0DfCNDEXuAvb6LM1c9VnU0aU7GWEroMsxB6umwAv5bcnnbB2RaQXSnvcvDzT8LXVeuIGwG9vp70r/Qx/wDp9N/XH9rF/wBQ/wD8nzCJ/hP/ALu+SFzbLY4qmKnopve60Rhnd1YK4O/zNgcLxvLmlxbYXsolh4oGk94c0umkM0rRbxqlgAx3sAL7/f6YLv4oDJ3RgsnOQVfAs0lQvusuiUDp6hydr+IfCQLntgzXjTwyL+uvJI08Zll0jAN/gmtDndREYYmgM/T8d9KkGQcnSduPK3J4wN9OBkOsemSr/qbHTsBjHMJnW5rT14WKZIYwdcYjF40J4JFrqTwLg9u3ejQ4XJF/Lkix1YpXF0bdQKzrVNVBEhqjIZIXtFMrfBEdjt3POLFrGZYcnKco6rXGXMbseXirah/0g0mX0csnuxYGBpI7MzG2rewwJhcGjVuiSz6oHCY6cb9Sqa+d1qaiIT1C6dI6GrSOTsCOQfTDDXta0WaL9Vh08biWi9ronL6qipopPe4R1HACNpJAAAuDbvz9/wA8V4pOCvQU0dOxpY7PzKuq5zBUSmBtYqERgGUaVW24F+N1/PDjTTFgvvnre6wa2OATObEcclXG0cDT1SQmMaRI1P8ABpQG+sdiTyR5DCo1SOa2+TgefRXfQSNhDr2IyjUzRKvXUUkpSSnVh1CLllIuTYj8cRVU77NEgsVoQ9oU5ibFU3FufUqGYx0ctHIr64mkjVEt4wxPA2Nhex57YHfTIA1LySP7QmJyGDYJNDWuYhRVCaRqA6S6VZTwe2+19uN8PQzRtFzvz539bpMxcKS0gTKurIJoTBCkgCnVrZALAeVvTb78KPeXOPRejfWQaGgGwSqN4FePVE0kwZQ0SNY23Nj94xdkz2i11h1ETdVoeYzzynElQlFUEtqWOaUGoEZJ2tvb+7C5LrENKf7OntSARm5G/gh6uqiaZ5sqiqJ5NWiDXKQVHfYn54qwEs0v3TMlQGQ8STfa6c0GYRZanUqmEjn40M9g5P6pFrsD6b3AxexDbMCS/XR1cfC9kD5qus9o4p5iaOjSH7IRXihKAoL2BLXPN97A+u2J/TSu529eH5S/HYYuHkm6VTQ1smmeqk1Rxm8kesC5/V+Iknjv5YOwxNBbp7x5n5+AVK/iNeY3cgLJhNWCg6TUiQFSmthTAFbkDVc8kg3uO2G3lro9ROQPffx8CFWjrH07rtzfcL36Spv57B9xxnZ6J7/N1X/iWcy32jqIaSWiqpXlikiEayJGvUjH9LYkdrE/LGlU9lseQ+Kwd77IMVS5mHZCM6dBmbUUUM8KxdO0izyBZXlufCBfvsBbbGbJDUQatbST4DFvNNCWGVoB2UKPKgjUokbpM7E1CtOB0AOC++218U4hN9IJ6WG/l5KoigHte/KuXKV0JI6Jr94PVQ1INk/btfjE6yScH4Hfop4cA/6j48lCSsy6iWEipjlcO5LUsZIKfqgk2Kt3OG4qKqk3bbYZ+qHJNFo0JQuY1DqnUYuYzfxd/T5Y1x2fCbm3JZjW6b6MIulzvpVUcyQEIqMrqr837i/lhT/F9wt1Z5YRXPfLiY6h66WTUSUWcSTyxaXqOivSpWUh1OwYhzsfPm/oMZktLNSmz/Zv7W/ljdaML4DHwwPcfyiJqOoy3rhRUtHSospGgSI3UIvY23+I99sLtlY62bXxnwXPoad1y24XPdIKM9fNZJDAsH8tIwfQ5GyhPMMePnizC+U6Ihknbw63V2RU1MNQH3+ST53nb1EEVPSVReERBZT0tHU3JtuNWn88bfZ9Bw3GWVvevjN7fZK1FUZLNacfU9UlWZ0N1Yja2222NVzWv9oXSdgUblmcSZfWRMxJpuojTR6VbUoPa45sTxbCNbRsnjNh3uR2+iNBK6J12nHNMVloK+GMCpSRo5iZZqm0LaDazDe5tv8AwxhyQTxHLeWLZz0JWhx4Zvaz5op8rlMyp0JjEshjUCaw6X7X9H1wvx2jf0enmrClpwbhvz+aj7zSZWsTSVEZkjlcotOBIsidrsDcf98MRU89QbNbYeOLH7qr5omM08s4Hils2d9eoEkkBCBCojEhO5N73Pyxp/4wCPTquVmai06ou75Kj9Kzxu7wKsJktZl5XzscGHZ8WL8kN4c8WebrR07JmMEroyzymnU9KOTTK7D4gVHNueMYs7XwOs8WF9+XhladPHT8IMtf6+uiErqMRS1AaedGp9DSLLHfSNtvlv8ALFWSk2Leeys+hp7mxIsuy5XJM9RA9Y7+7wipZCn6pANz57HbEcUGzjzNvf0V30DC43ecBFUmVwVVZT9QTyR1as0crXEakc/Tax9MUmmsHHFxbHrdWipIGZtfzVXRq/LLf/Mri2pvR3wROL4tWKTHqwsNWzfyWJ5LlE/ysv8AS/firNm+SjmuRfrfXBxsu5q2XhccpU1+M/0ccFCok/lD9ccd1Kmn8sn+OxxQqFvsj/1bkHzm/JseRr//AHFR7vstCPZvvWLzn/T6j/iH/M49TS/8LPIJB3tlDfqj5YMFCi3wjEqVW/J+WKFcuDtjlCLPwx//AIDhQ7e9XO6FT4W+eGlVWeXzxK5W/qD545cicv8A9Kh+YwGp/wCIqW+0t5l3+gy//rV/9WPGVH/KfP8AC3Kf2Gpg/wDrc/8ADx/9TYX/APj95+iKdveldZ/qiX/gV/6nw9B/yt//AF+EvVe07yXzvHuF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2" name="AutoShape 2" descr="Поляна в лесу | Векторный клипарт | CLIPAR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5" name="AutoShape 4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6" name="AutoShape 6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1" name="AutoShape 2" descr="ᐈ Сантехника клипарт вектор, векторные картинки в ванной клипарт | скачать  на Depositphotos®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3" name="AutoShape 8" descr="Людина, що йде пішки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3" name="AutoShape 2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5" name="AutoShape 4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6" name="AutoShape 6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pic>
        <p:nvPicPr>
          <p:cNvPr id="3074" name="Picture 2" descr="маленький белый зайчик, животное, кролик, прекрасно png | PNGW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 r="19868"/>
          <a:stretch/>
        </p:blipFill>
        <p:spPr bwMode="auto">
          <a:xfrm flipH="1">
            <a:off x="1125414" y="1529864"/>
            <a:ext cx="2198077" cy="371914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 descr="Кролик для дома Пасхальный заяц заяц белый, кролик белый мультфильм,  млекопитающее, клипарт, домашнее животное png | Klipartz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4" name="AutoShape 6" descr="Клипарт девушек от Kamelius. Обсуждение на LiveInternet - Российский Сервис  Онлайн-Дневников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12859" r="13127"/>
          <a:stretch/>
        </p:blipFill>
        <p:spPr>
          <a:xfrm>
            <a:off x="4334608" y="1180052"/>
            <a:ext cx="2294792" cy="4666832"/>
          </a:xfrm>
          <a:prstGeom prst="rect">
            <a:avLst/>
          </a:prstGeom>
        </p:spPr>
      </p:pic>
      <p:sp>
        <p:nvSpPr>
          <p:cNvPr id="21" name="Дуга 20"/>
          <p:cNvSpPr/>
          <p:nvPr/>
        </p:nvSpPr>
        <p:spPr>
          <a:xfrm rot="1139185">
            <a:off x="6233746" y="2532185"/>
            <a:ext cx="3771900" cy="1872761"/>
          </a:xfrm>
          <a:prstGeom prst="arc">
            <a:avLst>
              <a:gd name="adj1" fmla="val 13328571"/>
              <a:gd name="adj2" fmla="val 0"/>
            </a:avLst>
          </a:prstGeom>
          <a:ln w="57150">
            <a:solidFill>
              <a:schemeClr val="accent3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липарт - Весенние цветы мая на прозрачном фо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93" y="79132"/>
            <a:ext cx="7315200" cy="677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data:image/jpeg;base64,/9j/4AAQSkZJRgABAQAAAQABAAD/2wCEAAkGBwgHBgkIBwgKCgkLDRYPDQwMDRsUFRAWIB0iIiAdHx8kKDQsJCYxJx8fLT0tMTU3Ojo6Iys/RD84QzQ5OjcBCgoKDQwNGg8PGjclHyU3Nzc3Nzc3Nzc3Nzc3Nzc3Nzc3Nzc3Nzc3Nzc3Nzc3Nzc3Nzc3Nzc3Nzc3Nzc3Nzc3N//AABEIALEAsQMBEQACEQEDEQH/xAAcAAACAwEBAQEAAAAAAAAAAAAEBQIDBgEABwj/xABMEAACAQIFAgMFBAUHCgQHAAABAgMEEQAFEiExE0EiUWEGFDJxgSORobEVQlLB0TNUcpLS4fAHJDQ1U2J0k7LxY5TC4hYlVVZzdYL/xAAaAQACAwEBAAAAAAAAAAAAAAADBAECBQAG/8QAOREAAQMDAgMFBwQCAgEFAAAAAQACAwQRIRIxE0FRBSJhcfAygZGhscHRFCPh8RVSM0JTJDRDYnL/2gAMAwEAAhEDEQA/AN1/lfzAUPsPWxW8VXanFvU7/gMN0TNUoPTKq4r85E2xs4VVwE4gLlKGGaoYrBDJKw5EaFiPuwOSWOPLyB5qQC7ZHJklY7hJDChZtKq0q7v+ztex+e37lHdowDx8hyRRTyHkujKnVbtVU4BUtyexse3b8cR/lI/9SpFO9VT5bURjWvTlTfxxuCNgCbjkGxvbBYq+GR2nY9FV8L28kEfLv5YcJCEpwxSStohieVuNKKWxR8jIxd5A96kAk2CK/RlYiBnjSMc2Mqbi9r8+e2Fv8hTjZ1/cUUQSdFCegrYSVlppNiQbKGtbm9r2+uCtq6d/svH0VDG4bhDbncceeDKq5YlgNyTsAN74gkDJXImKgqHHiVYV3P2p0mw5IB3IGFJK6FuL38vVkRsT3ckR+h5CPBWUzm6jTcj4uO3P5YCO0mc2n5K/6Z3L6oWemqKc2ljZQNr7MD8iNsNR1MUgu0oTmObuFQwZG0upU+RFsFa9rtiqAg7IiLL6iVNehVT9p3AHF/qbdsKyV0LDYnPgEZsLzyVhy2UKW69ObLrtqPw/dzftgJ7RjvaxVv08ihPlVZGSbRMVIUhZVuCdxzb8MWFfA7nb3KpgkHJCywzRECaGWM9uohX88MMlY/2XAoZBG6rIxZQuY665fcv8vdWfcctpAbLraVh5ngf+rC3Zzfad7lzl8WAY8KcaKhM8vy5Wpmqqxl0CzR06yhHlF7E8HbY+p9BvjLrK50buHHvzPIJmGDX3nbIypraipSWOli00ySCWJVUAoBxuLcDzxlxxlzu8c8/ejcR5B4Lbgc1RPTPrR3mmeWRmZ1jtfVff5Dvva2GXRBuBt49OiS48r3WuiYckqJ1GqRYFKsCJpbDw8i9/wwDW3a1yjPLjcsNgFZVULUZKi1S4B8O5VgRueNxbv64qX6e8cIphmkiDg7ulBxUrWMtMqFrCyBD4h3INrWGJdLITa6MKJosNN+pUTOyQwrTuEjXxakG9xsD+OJDXPOrmkRIYpXMBwCpU9MaiISGREVdmLE3A54/HHNBJstBsBkaX8THuUonlp2icSAxu5KlgSATcXA7n0OCSwADe/wBvekY60gkPyMqxsqppHeVAQg5K8AcA2/dviza6VjQC5FZSulGsnSCcCyGp6Y5aeoVDzAho203AI8vw3wSpndL3dgdxdDP/AKaXRIL9PFcp4ogVWZ1IsVVhYgcm49L4oYhpzuhslEso4pIGVOVPtFFP9seWKgi3fm+AabbmyckEMZtEbqxoamOFYJklVSTYstwu9x9Lj8MVIG7UvSsdPJ3wSAPcoFJI3JBDSEaSHt8Xcei+uIY6wudk3LSiRhGPCyLpaFKgFxOlOBsWlNkVhta9vy7YsSdNxsgOikijaS64KGkyuWBnEYSaxZbJ2t352APnbnE627EWQxdmXG/TKB0mNgSJUbVcB+QR5g4l4sFMJeXkF1iFelT0wIq2OOWJ5OpKzprY9tr8bdxgWQdTDY+aOXH2ZRbxQeZZaIIUq6fqmlkZgvUSxTfa/a38MalLV8V3DfYOCXlh0ZCXaW8hh1Lr6x/lzqhJ7R0lMNxDTgkeRJP8cU7PbaK/iuduvnNLA9XVR06WHVcKDfi5wzPJwonP6BS1uo2TPMpFmlWljAWCJT09UehlS97He/NzvjzTLnvuyTunJ5GxhrDsiMujqRTTtq6cKrqlewbYc79reu31xfLTa1z0/PgrR1egaI8NPOy0kdFFlKuX93McsWuGVLs7GwNiCLA7jzI245wB7gcE3I5dEjI8MGnl90kzHO6WKqlkT43fWyodRJ2Jue99vuwzHSTz5OyEHSEW2233QKZvDM/2qCOx5Zr2Xvbtv5YO+ikYAPa5JyGqlibZx1dLjb5hEQS0bExidoWlQAqbASd9h2Hyws+Iuu4t2RjXNDPZuQMEbX8Qm5WEqkcEdOYydTpINtjwpHmOScLl9ySQlhURySGQ2DlfmGR0a04lgpHkYsLinniluO5sDq7E2t6HFmud7IcoaWEWf4qz9CZdTwuWp1imOwM0im3JvpTxW7fUXBxIldq75x8UVjoo5AXAaccvykIpGAkjgaN/EW1aDqXb+7EEN3LvitKOqhJL4yTfw8OSJyimDVSVM6osJS+h3Y3PoRuCcQTYWJulp6yMXa593eSPrKOlEoNK1EkZILauq3rvte+wHOKjTaxP1SJqItOTe+/JSzCbLkiaOB1Wz7FY9FlsQRqJLbjjfa+JaCfZGfXmqiYE3sSk9bnVN0tMoWXc62Fy0huT4j9bfdhuKknd/wBbA+5WZUSsdduB0S736F1AihcO1/gBLAeose9j9MGFHKxx2sivrJXZ2PhjCrGdSJpIisrDYr4b322tscWdQahl2yXke+V2suN00yzO45GYhru3hLairqD8RBHJt53wnNTTwYOyoXO/7ZHVEZtSRVVNJWs8aoWEcMccYEjEtsx7D6eW474Ew5u3lujseLanb8knr1l1+71rCIxWBcqRcd7gb7WN9sNR8Mtuf6RKqqkkAa4fBCUYhlWop5QoMg6fWMtrAG42PqAN/wAMC1OjcHt2B6euSNE7ix6Tugv0Vmv8xl/DGp+tpv8AdK8GTotX/lTqWqfbSvJIYIwRSDfYC2HaVumFqCd0gyNQ1fqYjTFFJIdTaRspA3/V3IsexthftJ1qcjqQPmjQC8gCJjX3isaEbPIdOsMWIstyd+dr/wAMZAIDS7oizuHFLXAG9vctdQzx5dQvAYOmIzpQqt9bHjUGHCnVxfffAJDt/sUCa7RYnurNZnW1eZSyU2XRs5U6pjGNgSfPgC/fD9NBDC0S1B32QGCw1O/hXZVShMplpqei110j9OeoZrroDfCv05t5emA1Mkk84e09wbDx8VqQ0DpobjF+ajPSKaAxmgigCDSpjjBudram3Ykm3O2LwveJOJI4k+JPyAQp+z6hrgWi7R06oWLJWq44F6YgdH0SSXXcbWFr7te/5HDbq8MYXWuodRTsBc4YRkWUGm6atXyxFWZWJcWW3z7Hsd+cZslaH7sCFwr+0ivdakiFUrA7Pq7odNvM3A38Vt/LAA+M7t+qoadnIJfmUeZCDqxVLdMOwUFChPiPG3y/wMO0z6Uus9nvv9lRzGMNiMrr0tO+Xqxqplq9JUqWBWQnm/cG9/vGI42mUgsGn5/0qAuLT3Tg+7+1yah+wiamq5ml6d2ILAOL7MLX258sNPkiaScEdLbflcC4HbdEJSwiQLJU1EhdAYbPqLOSbAqDxvY3/fjNknJv3QPIJprBuV0mjebpilcSdPSwktzwW+XH8b4FxJAL6lezdkLPHl00RfosCqqqj4QW/Wu35d/ng0dVUMOHKNLTso5Y65ZWSSxOzqV3TWY2axvZSP3jjyw8K7W2zgpFFI5pLrA8vFNqmVquMVYpKJXCMrstgGDdiO5Hn6HApwHhxbte6mn7PfK3Wxw8UrrctrM0zGNUjiiqXXdmlCI9v2bDFYaltIwtlBLfAXRJKGaM97Pip5TX1NHWPT1aNHUrswdRd17ix89/pilRCwgTQm7fp68VnPaWG+3VF5tHHmakIhjdBqV3JZmF+DYWOlbb82vfgYDG/SLt35pmNheMi91nkkkStEiXEtjc6VbxA+RFucXe0EWRoHDWQ3otFpi/mtb9/wD7sI6n/wCw+H8JrhjoUl9pq/8ASef1tVYgSSsba9Vtztewx7VrNADVkKjJZ0p8yilkbTHZlc6tOxUj+B32uBfbC9dC6Wnc1ouUSJ2l4Kb5fMtNUCpYpdmBQs2q5t+PHbkHGC5mLHFt0ZsjJqgBp33PTCLzOuM1NI4QrJdtpDZgx3Nze+OYxheHXwq1NNYsczLfncfZAeyUM0i5hMjIYkgPVN2JC88Dn0vtjVr4+O5jM4ylHPsEZORTZfH0Z2QliXEcuxQkgkHvjOlbpZbPvwtplVTtpY4nuufBSWX3angajRBDa4aZAwcjex89u2AOcLaWn8o7Ktsk5iid3QMef9KvKKSrnjq4qOJGkCNJ1kcRiInvf5HgDECRjLMOdWAqyysjjdDuevRWouR08qfpHNopA1lmjgjMg06dVxsxvqsCDbufLDMdDI4XAPr4LJLhzXo8uyXMenHl+bxrKsXiWdWOptWyrcA8W3tiJaOSMXz8PuuuCVc1DU5fWywV9VFeAkIhuw1eYYntfvgMbWgk7FMUTonT/uOA09eaoNIzSRnMIikQuJJFcnqMeDx4eO2OEbtWp615zwWukny0oeZKuHootRLC0yE6UIBKcb9yfngZcHnOUhBRUr+9GDc+rIymNDlMJnzCKorArX92v4ituSb2W1x5m3bB2wh8ga7Hr4/BZ9pA92oWAKjTe0ddWRTxUFBQwRxw2YkbsCfQjxeoFxhuanipy1pySeQ/tDL3WuFQ+cUeasqV+XQwVLv4JokGgkLYBlPa+5JuecRLRtAJaft/Cuy7zpBtfqgKmkmFTKYxr93BMiRHYDi23bCQZksWwYHNaAclozbc+SMFNTIrpLUNUXUBJo7st/qf44qw6/awlqRwYHgxmzjuB/X3Uswjnc06M8UrLqYOuxYKduMFcwlvWyZ7QeIKcMOb/FKMxXRm32E0kqCzRs+2gfs/T+GHYC39KQ5tjt/Kw8E2Gbp3SVqU5WdELNYspG6hTs2q3I52OM3S0C7uadpqRpj77rG+ElqIEabUikxvcalXWOee3l6YtkCyrE5gmc1Ovccu8ofu/wDfhS8vr+k9qjWZm8UrvtzwMe5O6xAowxmSVIwQuo/EeBgE7xHGXWuucbAlOIV687RkjWgCqmi5IPJB4Wwx5guJPnutemiDCGhvLdGyRkUsxsWZAyhtrC5DC57nYYsxxe2zeqrWAGFspBte3Ln/ADZLsszirpVFNRIH+1MkTm+pCRYkgbEdzfbG85jWRapMWWS4Yv0XmpmlPRphGNK8fESfP0x5+SXUdTlrscx0LXNs0DkeqMpOolPpqKeepQhlgCsdETnuFO33WxAuBdoHnb17k3GwGz22JPPki/d5BEY6iEw5dTspnjU6jI52DBR27fMi+LyFjCA0fuHn81mVzdUzo2Ai2/ikOYT07zzyUUKMtQ7aY2GpoRwBa3J9Ma1LDKA3iutpHx9+UBrywOAbg9clE0uWx04SaqkjdWS1io0i4DXFzY243tz6YWqK985LIRz3G+PJEZGGWc7Kspb5xK9MriOCNDIgcEkX/V54HH0xMlHwogXHvK1HFDJUOc4gC3P7I+nSZqXRLJNJosQ7ObOP2bfecZw3u7b7rTrHNipw6Y6gLW8VaaaCKZpYwYCwZonqFGkkA2FtQIudgcGLeG4O0E7f2lj2rBq/aaQTsTskdJmqsQtbGW1NcvbTyfFf0tYbdh3w/WdnOLjJEc+rJIVBJOrmp1dDqWOSlkjZR/Joo2Y6rX8r2ttbjC9PU2JimB53zt/C6WJpbrGAu0stRW18NJHHDFMgKnVpAsOQMMVAgZT8UXISjYS/utF01qI3oq/TpeJZFCuaZ7gMp4e3be9tz6YzYTFN+5tb5+S1mdoCM6ZWBptyPNRqMqqIBRiOWOSOpJkpZ42srWsT+Y372wvE4yuLLWI3TNPK6X9t2PHqh8zjmcPUVVQC+vUzpHY6O+wsCP8AG+HIGhlgXeCHXNZwSL3IKTwmOWvCU2tgQArsSNXnt5HGjWAtiusbbJFwmk0bzSsg1l1F2UPuSd9vMYyXmxDSFuxMDWtjPMX8EumRW1Qw9Nw4DEKLWY9reeJhkLXhxwkKuNpaX6bEfRK+g/8Asz/Vxt8ZnVI62ov8jzjQUJjlFKNDV88eqKO6rHdQXJBBZdXOm4PB3tjJ7SqtIELDk8+n9pmni13JV1M0VfURRunTEjsRoewtp7juTvjK0dxz+lkFr6iMCNhx5LT1dPShHijs5jOiR4t4z2te/wAWxJ9O+BSOcCL49YU1sskoa9xta2P4WayeiVJZZ1ZBKHMSB0Li+/YeoHf87jR7RqNTGN5WupYLm6OyShp67MzJUAQU8BMjm4j1Rfsi55O7dza+M9jS7HL1/SuT1QCZtUZhmB6D6IRcRxsgGq2wJAt4jYH78bE1Oxkek+vD3JaR7jEIr90clClzfMaY1VHTf55FI/idlJ47XB4v9+K1NJS3bJJgjYdUaCc07uI0ZI5o7L6SGCnmq8wmcZg5AjAY2CHkXG4O3b5d8JVs5ktHFhg+ZTNHeZ73k5HXxSz2inMle0YkfQn6rftdz9dsafZcAYzUdylpC/W4OxYoagqhRoXVwZDYBbXtY3F/MXwaspTUvDSMD78kAglwNk9qaynqqWgkiqmeRYwJYQLNG1/Ed9rb7b+Q7YXmhEdr7DbxUzSSOAa43A2WfzKreskTWiqseoAA3uSbk+V/ljShjDGDSLKW4CoRI5JAJm0DnUF1G/yx0vEay8Yup2WjpfCsUMd+oi89MXK87G3nvt2x5l93PdixO61+zqcaLvFyc28FyoomaNszoq6nWoHh93LeKW43I9PO/F8FgrGMtDK27Tz6eCVbBPTP1tI3NreaFos0mpZKqEWgnqJPGJUDRqNNhsd737+Xnhmooo5WtkblrRi2D8eiC4ukeQQLuOQdvNNchR81p80yeqjWSSO00ASIuFbVuAAdgSVJPlfFKuENja61rj6eioLAxxZvZUwSyyIEZ3VxaRUiNrK3a3IG/wB2Mc4Nwr2wg8to0TNqkx69AYBGcabXxoVExdAwFKT5Gkc02zCnpp6GeQfYrCAPiuWbuwcbW8LeZFhhZpOkDf8AKd4k0UfCjxz22Wdimg60fXp2MTrY+LUQe+3f8MXe0sJ0HKG100xAccfXwVvudB/sqj/lPi/6qbw+SY/Sjoll9XO2PUrPK0FQqRUdFSjSOnEpYWsQ7nU/jPN9tv78eWleXzyP6m3uHgnieHTY9XUaenWOOGrVishnXw27Xte/nirR3SmJ4mtha9xscLaGGnno5XYw+8ijRvE15BaQKx37EAm31wtfu3WbPqDHDVjfz6rNRqQ1RH1W8UkgCaTZiQNr+ffk8YJI7UG+SmDLRfoivZyKSfJ80pisjvPRh4kEHVJAEnDcoBqBv2BtgtO4CS/rBVjeyzVPUy19DHRLoiMV5Fkjj8TcfEb79rAD5415YI6V/Gyb4sdvXXKEyPV3Qj4hBk7xQyP0SwHiubSWvqvvuOw22PnbGZrmq3GRouB8v5Td2QWNrkFS9/F4mWaFowvilmsAB6b8+pueMTHC/XoAv1WhF2hG+xvY8wfskmbCRp1kcnQ63jNrKV4uvmPXGz2fp0FoFrLBY0C9hZBgbd/vxoqyIo4526xicxhVIYkbWPb88J1UscYbrF8qrskCyqiiaWRVUgWO9+F+uCSzsjZrKs42F10r0pWjkNwG30nfF2u1s1N5rgb5TNs1ZJ0MJkeJBpHUI1aRe247/wCOMZ4oHOBMh7x6InHmAIa8+C8M5IRlNLERwLjgevBO3rij+ymG3eN13Gl1BxdsERVU8GYUzz0ycg6ZW8JuLbE/Lt92M+GWWjmETzcDkPHojlrZW7ZTP2EhNFPmdZUaYxBBpCmYx6zsxCleTYA273GG6ydkjGuacWJ+31ul9Jbg7oOii3mVY2kVaYFtN/8A+tyf90m/p2xiEbBGGLlNfZiKJvaBC+kqKhNdxvwL3/vxd19LQUrIf3Glc9pJ6efI4Zqd0k1yyM7aLbl1ABHceI2+eLMFpADvn6Jm2kHUTn6LNVdIsSxPG5bWLgg6bG31xcg3ynqljY4GujOFV1l8h/Xb+OIsFH6lqEtfHrVkrQBZ58lopoVm1ImgKqgomhrXv2LHe3yx5irbw6mRpO5v8R9AtBrTLTlqhR6qqopEJct1L7teyA6mLDtYDBZZGmLHIfM4A+OUgzivlaw5ty8ltXolo9dTI/jNEqWLeLU7KzAWO6izCxBsfpjOu4NLPJEneDGcdeePgsnl1eDXVq9ZIn6wKkNdiLWIA1b99u3a2HKiBwhjcByN/jdUY4RtGrkAu09TPlmaJHBdBOpI3KkoTcDkEbEi2Foz/wBuiMWPeLRC5U8wK0dJNUU9LalYM4UX8DMb2JFjsdgewthxsD6qQd7p8AjiGWKDW9llk6ySZ6hpZldC5LKGB2BO1r9ucb1MyNkemIg26JI35qE00kwiDsWWNdCi1gBfBY4mxklo3z71AU0hneDWEYxpsWvsMUfPDCdLjYrr5tzVSk3tg++VysilkVTpawa1x5/4vgMlPHKQXZspBtleUlS1j87YrPDFLYP5LgbLjMWbVub+eDtaGiwUL1wORiVyKpKeOqQDqlH1Wu1rG/Fhzf8ALCNTUPhN9NwqFxDrW3TBsmq6CKSojmiKoxWxNi1uQNtjhOWphqYgZB5J+Ckmki4zMck0p6w1dFPl9HO6weJ5NZ2Zxxc8nfyt2xmtGs944VaaiqJpXBztvmuL0YKKM1TSKZCrPIdhtYfgO31wvwnk3+CrM2WHSHN35qr2ezIS5vLMzXtIsq697gHyJJO3zw5W07oo2X5JWQgkO8VoM9o6Z8nnhilYOrHSHUqemfEhtb4QdO3zwqwPDxIRzv7k/pkfHgWBHQ8liJDJKgihR1sLEE7Ix/Ad8OSSAsDOYsk6dj5SGt2Rv6Hk/m1Z/wAsYR4jOq2+CEkJNrAA3x7KywkXRVM0TyRLGskcoHUVlLAAb32I3wlXQxuZqebEbfhXjldH7PNPJITApkWWOOVrBnsuwO12t+WMB/dZfn0WlT9nyxkzzG7hsEUcylip6mNqySqUNqMgTwueA3oPrvbAw3UA44uUKuiL4m2FiMkbY6/FKMlMHRd7yO/VvKTEG0gg3ZR3O4Fj53xtVDS3L7YAsLrKdl3eOESwkraiCWQSyLDCsOqNdkNtgLAX+oxjOjAvpHNa/ZTXNa6aX2evTdHU9K8dZ0hKZqYIr3caLHmzDjkDE0/EN8WWjSTieIuebt8SlubU65nomnqqmSp0leoyhlL3Nl7eQ42F8avZhjhaWM5+t15jilzy4rPSU8kSgyoVvuAe4Bt+YxsMlY/2SiBwKlBJJHEwXdObML4XnjhmdpLrFWDf+1r2UY36ba1Ck+ovg74NUfDBsocA7dSmPWnaQ7MxvtiII3RsDXG67HJWRuI4ZFUC7ixbfbFH02qUSE7LiL2XKWE1D6FZV33JxNTUCBuohSBfZSlpZI5xC2jU3BDi334iKpa+PiWwqBwIutBlgpaTLuktBHNWavtKiS/wt8PTIPh2vcjcmxHnhGao4osPh+UMvzhGVUUNTvIdCMt2hVvExt2287c4x5GF5uzlyXo6eup6lpjYLHp9dlU0JkymOkpInV7G1wAF35Y4n226RuiMrIXE0zAQ4YyFRPIoqWpzA0UAe5g16gtl5N+R88Cj4je6Ul2pcU+h7u8MqqRKePOYo8rTVpjAllHhDM3+6P3XvfB9UzqUvmPPA/lZTWxvAbqNj4Imq1y2RpHjVIm3UWJYdt+3bAX3GkN6L0UDXmnYyM4G+FHpokHT8cqyAXCkHw9vlwMUBY73LPqadsbHTwGxbuOSE/SmbecP9Vf7WHP0lJ4/P8JT/Iy9R8EkCtypsMeoQE7yGkkaPqiRQj+MBWBLIDZjb6EfPGF2nOziCPmN1dmuJzZ9N2hHNVRnTGsTuERgjJGosx4LX5xkFuklzfmt2GQynXBm+9+SnXwzU+XOdbRhVUuVv6kWHFt/4YYjbeZjN7fdZnaUreO6G1yBvc/RDpJSVVHBQ0Cq7i2p2Y63e4uTcWA/xvi8sFRxS6TF9ugSURvUM7vNWQxyR1CwK0yAlxULwhH6tvxvhVuoOLSvUiNwe5jx3FOWemOYTQ0scchVAqtfWq+Ysdji8jtLrtQ4YqcPLIWixz4KVTTUUcdPPU1BpkUsruY9YuDfTYb9+OPlh2mAc7RfvcwsXtGGna4CAWPNZ3NJ4paiZaDqR0Za8aSgajxybnvc843IaVjDqtn5JIMAyqkq5FpBT6YyP1Tp3A7j8cDfQxvk4hOVYYNwqYIDUNoVlU2vcg/Ptg9RNwWaiucbKITx/wAoT8hiYHmSMPItdWIsbK400gp+rr8NyNzvtb+Iwu+eRs3D04VdTVGGAuWAksfVrYmqnEVmuF7q46rssDBmWVvEO3ng0JjcwFmype6tpZ5KWUM95FtpKuTx237WxJhYeQyoLQVrKM9XL0rYnFNCydPUZrs8hNrAc/XHnJnWqTDGLHwCe7KIilLn4G3zQrJUQwmlnhRgCxWXfWL+fn/3wiWljs3uto0mmYyEXVeX05lplqgylhKUErE6kbs229xbYcYPBK0SBrz4/wAe9eaqtXGe9xuNsoJkhqc/X3SMDqkuzq2x739Dff64fqC90DnO2vbZCZI5o1g7JpW5fVUxKR0DsZIxIkm941vufW+Mk3eQ4lb1PJrjjcCB4euqBqpGMDQQgQSkBr30EHe7EjthmNzWuBIxzSNRWPq3GFje7f6fZKf0VU/zug/5zf2caH+Qg/1PwH5Vf0j/AA+KvyOnjepFVOfsaUCSRNGtpBcAAC9uTydh5HDPac/Dg0Dd1wPX0Q6dmt/kiKupeqlAmqXfSCmuUhSy2N/pztv5YyKenDrgY/Prmpq6h19DNlp/YrpLJWRPpkiUSIt7gWIDDse/Hzt3wKodpIti4P3VKcvEZLOo52V3tVLHPkkbqrMKijDWa+1mK8dthxbE01xVNLvBBm1Co7xuTfx+aRUlFSUNMhq4XSRIevMzISbXXYgm4tx33se+LVlU+eY2935VjCX87AdN0XlFPmGZT10MMSlAql3c2Majk3PNxcX8lvgbJTpN046tqWsc1pvq3ulU7SZaBVZV4IdG/UAYNc7EDn5Xw7RmEPMcoyefRUpp6yBl+Xl9UC+d1M+n3hI3NwS4Glz2589ucaLuy4y4uDslJyAyOLnHJN0rk06mKjSt9gTew+eNNgIAB3VhgZXr7XxZSrEhlYakB0/PnC01TDEdLypDSRdSihZioUXPIxeWZkTdTjZda6gAWBLHvggIOQoV8DGOTXE5VhwRiksTJRZ4uo5WUKiQzTvJIS0p+Jr4lrGsbpaoaA0WCsSnlWkWpZCIpGKq173I5xUTMMhjG4FypRFBSvVTaNMmwLWWNmLW7bbjnCfaFWII8EX8/mrsaXHC2FFKhnSinmNpHYUrHxsxUcHSLkNwLi9x3xhR8Wcajyt7r+vgmax0jtJbIcbICGlkymsFHUxBg7m6PdbX4PFxubbX59MJvvq8QqAam2dm6rqKBqXPqOWaGGB5VKNGpHiYLe4UC3Ft/M9sNRyufSua43tY+igzgBjgOi181TCtNLTIoUtQRsSltjexJFrjYHxeW2FC0hgcOY+6NA24aWnN+n3Xz+tMLzVZmlUSmeTWzEAga7bfw9DjThhbJG22wA+YvnwSz3PbMSP7Xtc3/hf1R/Zwr62TH+SlVuXh6f2bSWB5hrnmLmF9AUhRpR/M7ah6N3wz2i7VV6TyAt8zcfRNUgAjLl3L5Y4hJHUW6LoAqhSwNt/34CyRzTgo1AI2wkyjffxWh9nKBf0LVyuHi63giZRpIdmGkenhTf8Ap9sBlJLyb3tj19Fmte2IAg3yfLwUvaWlgiK5bSx3p4NFOAyhr23e/GrfUT59jiY3Hil99vX1SrReY87BKsxmEMFKrTMYmkEhWTwqqrpBANtzcC572tgAu8m+U4QAAiM0eny72Pp4af3V2rmPiVT1YAVuwY3PKtGPqfPGz2bCHOF/M/b8obyk2UZkslxVzLGUKaGV+mxAFr3uLm1ha/B74jtOgLXB0TSb38R/F8piGQOGl5x6+ioqPZ1+ofdCAgFwrkEqe424HFu+CU3bPdDZRlLyRvYQAL3Q82T1EccbXViDeQDfp287duN/PDre0mOc8W22VXRTNc5pYcIatp46YogmLSHV1IytunvsL33JH3YZpJnzNLnNsOXj+FUbKUVWFohCIk1At9oTvv5Yq+ja+biOz4KunvalCjqzTM7BLtp237+Z+WK1VKJi25tZWcSRa6rJdrknnDgGkWXLq2UgAn6Y665OsqVqtVgMHvCQ6jHHJxqPNvU829ORjEqwYZ3SMOXDbryCZoWh9QGuzgm3VMoKKGRIlqFV3MmmwICKwB21dj9/4YzGyPjcbGzinJey2PAMZ0u+Xjnqh2lgy/LXWFzcgI0JqLMzNbWNNjpIsN7dsWjp5quoBkOetrgdPAoAfHGzU110I+W1FRG2cUkbeKS7D4Srjcae7WsDfbfGrHVQwgUj+nq6Se/d5xlan2rZ6qgoszAq0jrIP84mkIKkizarg7Dxad+LLttjDqGgSAkj+kdt9KXTzoKdJhGdmSdyGugJNiNhbjt5737YDE27tIGSpk7zfNaekpKevo6WeWDVJEZKbqX2QSA6STa1gWb6kDEtuRbkloH6Yre4rJuVo80q/eD0pJPHGbX8RFmUWP7QODxPIis0+v6W1QPga95HPbqlF63/AMT7ziuoKP0o/wBVZk7itys03TjeWnlLRliV0Rvz3sSWtsf+z/ajOHUB42cLe8fQW6JOnlaxh17D7qFLQzOYhNBPGWl6cr7XAHcX472/fhVha0F55BJvqhp0XwtnCk9K9O1JKTSRMGklgIBjlAPffUCLDYbAHi+FnEBtuaMZW2MjgNtrFI6qpao9oaaJ5o1EeqRmc38Vth3v9bccjDccZZRuk64+eUrA3Go81OubVNTPEPeZVZ0jMd1sRttuBqFwDe/c4z2jBB2Th5Fd9smnqcp9nJ0M8wETQ6ekAFOlDpX9obHfzGPQdnStbqyBgb+BIz8UF2+Vncyo1kZqzS9H1NOinaFlLEsR4NuBbnBaWqJPCJ1b3IOwtt59FeZzXyXDdI5DqnOW5jTFqmizek11btphkFlVWtYsf947+IbemM+q7OLdM1O7uDcc/wCvmjGsmpz3230qc1PL0VokqNDX1BdwVO99+4N9hzfe2FGuv3PqtZkwNO17jpFgfR8eiQ5uscsjTtUo1QWCuii5awtfyHYWx6Ds585aGvb3eq8/JMZpDIb5QhuIgF+mwxpqqY5fQTxwGSVUhEvg1yuAAh5On6X58vPGZWEue0X7t/n5oMjhcZROdZCtDUU4oqlp6aqhaSF5U0G45U9r3t374K2tbw9bvl47fyr68XSeeKOKbSkmq1r3FiD3GDwPdIzU4WVmm4unuRRyyUk4DlmQ3jVdmBtv5Cx4uSPnjC7XexkltieaZo36J7ht/HmPJMc4nhyhKaKlqErZ5Iww76Ox25ve/wBcK0MLqoOc4FoGPP0FesnnfPpjcQLbJJLJUy5jBUZurrGDYFl6d7b2vb+ONmnihZE6OE3PPKVewtu12Cp5gs01QaalD/bFf83VdizC+1+1/wDHlSnDANRG3UoUdvgtHnaikpqWiopY2NJThpnDtMGLABStvCNgbj1B3xiVLy+QX3++SU40WagszkRMqq4lklQrDoZAraTxxuCQfPjbg4pRgmdnmpk2wisikkzDK6cRFWmNtIaXQA4NudvUW35xapi4U5by+yBBJw5i3YO9FQ9paMSLDNTNJPKCEk0RqCSdmOkcb7jfzxMJa57hawI+is+pDQ0bEbeISf8AQ9R/s5fv/vxF13+UPQJXlLCBJpFlKtwU7MOdxjX7UcbtbbG910LBJJod7JHoJzFSvKsUmYymBmVZI3WQspBI3b19DjFa8ZLVqNjp3Rl+gYTKaskWlaaQKenqKqibEAGzDvvg1uNpJ3OEr2uxjtDibE2uPDr9lmsujqp605iIwVWW7dR7azbdRuC3hvtft9DvzxsFOYB09cikdQaVpmakkVfe5wqMiv4PjXna45uCRjz/AAYWe2b+S9BD2ewgGR3JX5a2WT5TVZbUSSQFajVSTSHU0QFmGnz8Rfb17jApZpmvBjF2Zu3mb+PRZ1VDHHIW2NjsqBPJU1UdFn0clqYrPTiJwTzvueF4uPT0ODzUxgJfTHLhY4/CWMUtK5okBNshJPamsiq8xVsuSTRTqQ5YX0m5J8Q5G4xqdmwyfpi2e2dv681NTVmqs4iwt70dSZjFXKWW4UMq9NWAI8Pxm/xeLt+GMyrppaccM5Bub+/bwRYMxOic7HRJcxy2qp5WeQmRXHUL6CNIJPO3+PnfG52dWxSxhoxbHn5JZ0ZZiyIyjKFr6SatnmbTBKsbxxRljYjY/Ltild2g+CVsbR7QvfyVeHK4fti5T33eOadvBJ4mJUnZmUdt7jby7WAxnzSPlfcbKY6KoklY0tIB+26vg93qJFigRY1CBPGmpjpPhFzxyfvwsZG1TgDcb28br0FR2XFNiEhot/SycVLNW5jIulv5VgWRS4Db7C25xuy1LKOnAO4GywBEQdIzZPqoRZZlzDoO8hROopugkJa/I3uB/wBNiMYUYkraq7jYZ8bC3wz902LQx6gcpVQmeqq5ayKOnkqDIAIXYhyeBo89gBzfjGxOYaSIQG4bbf55QY6gsl4hFytRXVlP0KOizSmRqqInqQw6pbC/IO+/N+4xhUkTuK6VhJYTvt7laRxq6pmsZBsbZ+iGFUIpxIlK6Sxj7CoYHwgH9VsWbONJaNj6C1o6Kmi4kcYsT15JfN05Z4KhBEksTlrkAhibc+fw33wA6s35peDs8AaS+9kN7Q1BXL6am67yo7awXsSAOB3PN7WIHzxqdlQfumTp69YWU57tTmkbLvsjPLG8kJusRIYMAOb72wXtSOJ0jSdzuqaWGRms2F8kcgjcy1VYZ5at4mTUqxpsz997YyzKXO0nkF6OaCKV4jePZGCu/wDzb+Y1n3r/ABwvxWf7BKfp+z//AB/P+Umy7L6mnkdZooxKVJC61Zr2+Ei+3y5xr11Sye2g4HgsriPpntfZFZakk9NHIr9JQqxzQ7EuCe1xjO1Br9NluxyBxY3bV0G6tzWdkpwOs0c0BJQyRAGwJAUEbG67m45w9FE2So02JA9FZFU+UuJcbg3byuAEPHlNS1MrVU79LQZWK+MAEg7W8+e/b1s3LVQSEMbyxnyKRbI0PFt0zmy1Gy95p6cGqaNVV42I6TcglQd7j8sZckRaLjl816mpDI4xLKbbLzUc0caVbxSS09Gw6x+DQCbWW/O/fA2EF7W3yfVkE9oUznNaO8BuenT5q2PWuciKgmZoDCNU0xBLNvz6DywSIu4mHJ7TOC5lxtYFJpa9aPMaj7FEdHsRf4iByfO9/uxrwwSFg71wV5AwujcY3G9lZW5cKF6bM+tCxlN4oo+Q3+8OwtfcE74rDIagOpDe1sn8HzVoSW2LTt8fenGVT0tVl3RqI3lla8KQdUk6Rpbi/iGx87WHqcZ1XRSU8uphxvfG/wBk+2WN4Jk9flDyUUGTUmoInvZGqRlk1WNt1BG1hfBaqqMgDAbrUohBHTiZmXdfFMHpp4444auqjEmrlLtpYi2km3zwlHI6RtuXil5O0XmdkIb3iefTYoPPcurXrPe6eU1DOW6katbY8kW5wURBlg0/wnKtj4yHMu4HFv6ROXZQ/uMtRlKIBBGOsnVMZNjzqPe+1jb0OLFzpn/um58r/JeapJpI3vDhlZnO6XMoswleso54XkOshkaw+XbG9TS07Iw1jxgWzvhXeS5xJ5o3LHzGqzGkky3LJ193bXphLAE25J4G18JT08AbI1z76veiySB5DmNDSFqZqNqKnGZVhhlr5lURxwyeFEO+g3O5O24HnjGNQ9kvAjFmje/Px8PiupWvgs6I3cT7vG6BoY5auJaGaV6aj8RbYuWc/q2PGIc/SzusH0WvXTPp4bjHUpUcq01ssUVPC+gE3d7hvIqOLnyO2LAl2yQfVxN0O0HKc5TlaVdRUpWwUc1T4Qglj1Rug3KggDxW8vy3xrQubG0AOzz5e9L108skl3AjpcWSNWo6L2kqoqfqJTJMTDC8RPbfa/HNrny47TWsEtOJbX8b2QInu1DRbOCjZ45JCJUazyxlpDMALqDtb1+/GZOQy1s3C9BDIRC17nHOPghf0hQ/7TNPvb+1gXDZ0+SJqg6FC+8l82WR46aNpNyYhZbvcat+OxvvffzxZrLMs07BZFWWEtZJtuVpmoIV0iQJ1zCs0WoWGiwIs3c3vfa22Kula0XtclTJ2i/gOY0WxYHost7R08xzcRx6mSUKyIL7tx378eeNrst0bYXSO3G5WXG67A45Pr1dM6o1C0+X0dYrwtHH0HkjDAMFA0gkjm1+MYz3RmV74zgm9vqtGgjZPP8AuN2GEVI0tJmanqCWGUBulbxgACxsdjgr7skxthb/ABH8YxuGEHWPXTaVYlIahmHTMgUHuNXkBbAnHOo7rEEkD6uQhmen5S3KZVSKKomZyQ2oLHGGJ+lx+eKkm/dRp43S0pF+fvWmV8szyOI+0NPPHK7Norxcuy6RpFh8IHrceu+GIa18N7H4be8fjKzg0WsoRez+Qj3NarM6zxU7SrEsgbQ1x4bBbnltxsAMM/5AMLnAi5O9vQVBGL7ZKJlrqOgokhyuj91cwqtTqFmZjpbVqazW9L8EXXySlrDNm9/H8dFL47t0pdFl+aVEBqHoIFgVl54IPf8AEYE6VmoC+U9DWtpIGsLLgb/yqWlmjgqIZlE00y+CQMClu3r/ANsF1BrSLXum6OviqrnT3/siaYupeekeYRxxDqtVm/i3v8PbFYBJfV8040yxsc57gLdVTNFmUMzVRllbqr4nSMEeaq1t7A78Ec98DM93nNivPX4l5N7pgfa+tXraalZ5JDFLKUBFtOkFdQYeXFhqv64I2eQWvkZ3soIHVV1ftTmFTKOlU/ZTTNOvu6sJIyLp4dV9B529e2O4z7W2U6QhXpI1oHMin3syNKskj6pGQn9be9+OTvi4IfDjlzWx2cY9BbbvKWUwy1VJDUCrjkd3+0jt/J6eST58dsUYxznHkFeSJ9XA+O45BWVEnWr+nT0wkeBeoWVtJYC2392LOddw0i6Zme1rmsLbotK5483ZAz00kqABwdWm/wARA8+B+GCzzOZqs0X9c+iyO3GHiMcdjhZLNIpoM7lgaWVnSTQrNH03A7DSCbc9jxjZo3Rvog6wsQTjPr7LK0Bndstg9FSS0qvWFVWJQAfiZfobX3OPONlF9Lgm+z6x0QeHd4ch0/hX/wDw7Wf7TKv+c39nBbDon/8ALj/RYDc5i8yvGxhcHcAXKgW0/XkYIwgDKTmidJKXNI7tlt8oFXmJp3pjUCmmCQ9SVvsy4J0IRyRZr7bXDeuAGLuEE5BsgTTG1i0C+yS5/l0k1MVVw89MQB073IvwPX+GGuzakRSaX7OwUjEdLi2/9oWH2krsxo6TLayaGyPda2YFnXfbe/0wzUdkRQudURX8ha3itBlXJHa1sJxSzZlA2ucw6I/B1WuVudtz2BI59MJwT6ntBKbd24420s29DKJrMqzKeZHnEEDI+gdWIo87m10FifCCOfUn0w6Imub+5l1+W1uV0qa93H4oG4F1nqKrpZaiTqv7pPrLhtisZDdrX3v+/C9RQTsbqtq8vWyiWqlkk7uGdE9lo6OWR2QSIsYVutE1i7iwJAG2xB3uByMZZLxj1ZSLG1158sWqkfqVrFpFJOtDZRbZQTe12uum3N+cQ1xGAFxsc3RSQUkMFPUjQXWfQxqypCgnw7g2Um7beWODXuBsFxLQ6yTV+Y0s9c0QniaGRRurstmbYhQdttvu+uNmlpnwgSOYf46pCYEuuTdVzvlj5kaepqYo/Eglljj6adrAAeQLXP8ADe1RTl1O18QJGdzc/NS18upr2GxVXtBImXKi08kLCY+HQbq8YAIve/n9MC7OhNQC12LfI3XFrzK4Pdfx+isgz/L50gjeplpdGo6XBZb6bm4FiVJUC3Jv2GBTdmzNdkAj65t7uvgmYrRtIar5sypKgynVST6irRpNHoEZO+kje43N7kW2G+EzTyN919kbXkAhW09ZQJrWKup4I/d7r0l3BsGutrHUR27G43xP6SbctKjiKtc2hkmho6eRizERNOUBFgbDtvcXtfgnfGlS9nzM7zxYdPXRWjrXwXLDuqaKVmmlp6kvG0cf2JjJ8J35Xg72v8jbBP0ojBeQT+FL+15jYtxZHlsxpxK8cLzRk2DKoUdjb57YzxO4HSDZOU3bLDFxJcG/u9yGz+GtyQ0+YVCwStVI8ai9xG1tjfud7/TFqFrK97mlxFre8IPaU3G09Evy1KrO80FdWMr9MASMbgNpXYfOwH3Y1awR0VPwY+f3WW+Qtbfmtl7vKmXGdHt1m0gxIJGbjw2PlcG44tjBgYZH2GFNK5kTbvAcmv6Sq/8A7nk/8uuLcQdVo64v9B8V8ly5JpTWaFDKPE+gG8Y1WJGGmNyCBeyzqp37hwtN7K1aU9HWZfWgO41AKybq4uVLA+pKn5DA6ptpA+1g5EYOJHc7jABTyqpqisyqlzCrQRSVCER08CnSWJPJIuNQsw25JAwtMAx927HdAljc32txsB1WLzbKikpqqGwdXJeIjYG5JPltttjXpe0QWcKbI6qGyAnS7BQlTn+bVTslTMwu0ZZdGm2jddu3P5Yej7OowLxi/je+6K/PtJlBnucdFmIi0qbKZY/FDsd1v87/AHYhopoRo1XsgsDbhrcnklsGU1UsvSptLRmx6trLvgje0oDHqcbeHNEvYkOwQmtHkVZCQPfjHZhZYxfft+J/fjNqe0IJMmMHzVRO0ezc+S0VDkOYySLJTyZhUW2V/F6KNxtxcWv684zHS6zcMHw9/r4LmyykWa34/D+VIezFK1o54qYsiopSWsS6reyjdvIED0BwVs9UwAtuPgN91wdO8m1jb+lRXeyuWxUzNUQJCi2XVFKG5W4Ox8t/uwRldVg4JPwKtGKh99DQ7yv6/tJRlNAtRKpl8GgLsNRIJ3J8mHO+CGoqdI0kEDxtlNOoZGRgPBDr3xkW6eBCty/2dilkVJqZWZBZdXhXY33N7fP54o+eqF9872Q56eZkjmxsIb1I9BO1ynLaKkDS1UEZKaljgjLk+G9iAObXwoNUpy4e83QWwyyBxLjjPx2RdNQ5bPC00GZQ6SSv28DIeODt/i2KuBa7TcKpgc0E6iLdUFX5FQOZYXjhd4ZCjmG1w1+Dbf8AWwZlVPCcOI+YUvjqGAGwN856bclm6/2Z6V+jUKCeUk4AxrU3a7jh7bjwVBKHXFjce/6Kr3WdKxXgqpS8aAO85su3YHa43Gx8xiRXMkic14xfl0VnMIY076trKipzXNJpad6t3LQi8KMAFH0GGIaOiEbuEN9yrOJeNBOysqoMw9oa/wB9qk6KEKl9wEUDawPPzwsyWm7Pj4UR1O9c+itLJbLyth7PZcoCUlJCy6wWjNriQg73Ple9z24xhVFRJUPJOTz8EEAym5x0wmgzQQS10JjWCrpHaKKzkCRmv9oRbYWNwLYl2mNo0uuE4yOz7yNwVkf/AIiy7yb+t/fi36GXp8kzqpOh+Kzrwyx1csaqIyh1FX3Fj/u/xw5BMGt80Koh/wDVBvVN6qL9HyUbx1KDceAAAEbar+R25xziJNWsXv8AVNVdFBTR8RgJI3HVPciqqKsqGzF6smt0kI88gMZBXdHBPhFwN+NucKuMsYMThb11ST2mYl7RgK2sFE1SadQIZ6eTpSlWuhdv1gx/Vta/IF7C2IfEW94HdLMp+MCDi2UJJBB7m1RMIpoih1uF2B7jzvYXxaISG52A8USmo5pHWjdYDe6DhnhgqevTtMmt0eKMwXdxY/CR23OCjgOaWgefitQ0cbg3RJcC1h/KIoalI44ZpEigppjZGdt09CO3BxRsgc4xkWRHUlHMx0TRbxP8p2JFKQzUzRRCF+C5tMpYg3PbTzwBgWmNry12PHr7llxtbqdHEA43x7ivJnOW0MFPHJVyzNEjKq1FSEBsGtp73ub3ANr8WtioDpP+twPDCs79yR5e7T1t9Ah0zfIoagtKYJELdSzlyQexB079wO3N8X4NS5vsG3u/KvxwW3uAbWsEL7U1tPm+XwjK3jSTVZHhlDA3FtVgBYmwJBH3d5bGWkhzdJHJM0sscbtHF7xAA8Eu6OqZH936RZNPu8ILM7XPixRrTF7ZWvEww3Mrt1bQV8NLmLRH3hoFUadW2s2PBHb1wSLW3c/BKy1ToYn8c23AKOqvbCN1kFNTDQjXJihJsQOdTHYg822O/bEikkcRqsPA7rG4sTX2c4kH8KcftYsCBZKNBFruyvSggk830G+5O34YqIZQCAQff/AUlzZozIQSRz5W9XVtBX5dVzNUwOElj3jPKpICbk2Aa5GkWI8++IcCxgaW2PXqokl4TLh9wR8PBD1NVLVVJSmqEVxGesz2K35tt9fuxeR/Cb+0MndalIImQiaEXLgLoHrvWKsMkU8TyQ/Zqqi73O5344HlgmqNjdUrb7eXrKmWkiLtTToAHJHZbR08s7NHEyBXAd3tdLck+m5wJ+WF8e3RZ1ZRSNcJGO/bPxzvyReqnpjTvXMhitqYqLoVvpt8+dt8AbHJIdI5pFtMWMEjt72ymeZw0lPSLDUzGk6LGWKCF9TtxpLtuLb/ANwxcPdGS0DfCNDEXuAvb6LM1c9VnU0aU7GWEroMsxB6umwAv5bcnnbB2RaQXSnvcvDzT8LXVeuIGwG9vp70r/Qx/wDp9N/XH9rF/wBQ/wD8nzCJ/hP/ALu+SFzbLY4qmKnopve60Rhnd1YK4O/zNgcLxvLmlxbYXsolh4oGk94c0umkM0rRbxqlgAx3sAL7/f6YLv4oDJ3RgsnOQVfAs0lQvusuiUDp6hydr+IfCQLntgzXjTwyL+uvJI08Zll0jAN/gmtDndREYYmgM/T8d9KkGQcnSduPK3J4wN9OBkOsemSr/qbHTsBjHMJnW5rT14WKZIYwdcYjF40J4JFrqTwLg9u3ejQ4XJF/Lkix1YpXF0bdQKzrVNVBEhqjIZIXtFMrfBEdjt3POLFrGZYcnKco6rXGXMbseXirah/0g0mX0csnuxYGBpI7MzG2rewwJhcGjVuiSz6oHCY6cb9Sqa+d1qaiIT1C6dI6GrSOTsCOQfTDDXta0WaL9Vh08biWi9ronL6qipopPe4R1HACNpJAAAuDbvz9/wA8V4pOCvQU0dOxpY7PzKuq5zBUSmBtYqERgGUaVW24F+N1/PDjTTFgvvnre6wa2OATObEcclXG0cDT1SQmMaRI1P8ABpQG+sdiTyR5DCo1SOa2+TgefRXfQSNhDr2IyjUzRKvXUUkpSSnVh1CLllIuTYj8cRVU77NEgsVoQ9oU5ibFU3FufUqGYx0ctHIr64mkjVEt4wxPA2Nhex57YHfTIA1LySP7QmJyGDYJNDWuYhRVCaRqA6S6VZTwe2+19uN8PQzRtFzvz539bpMxcKS0gTKurIJoTBCkgCnVrZALAeVvTb78KPeXOPRejfWQaGgGwSqN4FePVE0kwZQ0SNY23Nj94xdkz2i11h1ETdVoeYzzynElQlFUEtqWOaUGoEZJ2tvb+7C5LrENKf7OntSARm5G/gh6uqiaZ5sqiqJ5NWiDXKQVHfYn54qwEs0v3TMlQGQ8STfa6c0GYRZanUqmEjn40M9g5P6pFrsD6b3AxexDbMCS/XR1cfC9kD5qus9o4p5iaOjSH7IRXihKAoL2BLXPN97A+u2J/TSu529eH5S/HYYuHkm6VTQ1smmeqk1Rxm8kesC5/V+Iknjv5YOwxNBbp7x5n5+AVK/iNeY3cgLJhNWCg6TUiQFSmthTAFbkDVc8kg3uO2G3lro9ROQPffx8CFWjrH07rtzfcL36Spv57B9xxnZ6J7/N1X/iWcy32jqIaSWiqpXlikiEayJGvUjH9LYkdrE/LGlU9lseQ+Kwd77IMVS5mHZCM6dBmbUUUM8KxdO0izyBZXlufCBfvsBbbGbJDUQatbST4DFvNNCWGVoB2UKPKgjUokbpM7E1CtOB0AOC++218U4hN9IJ6WG/l5KoigHte/KuXKV0JI6Jr94PVQ1INk/btfjE6yScH4Hfop4cA/6j48lCSsy6iWEipjlcO5LUsZIKfqgk2Kt3OG4qKqk3bbYZ+qHJNFo0JQuY1DqnUYuYzfxd/T5Y1x2fCbm3JZjW6b6MIulzvpVUcyQEIqMrqr837i/lhT/F9wt1Z5YRXPfLiY6h66WTUSUWcSTyxaXqOivSpWUh1OwYhzsfPm/oMZktLNSmz/Zv7W/ljdaML4DHwwPcfyiJqOoy3rhRUtHSospGgSI3UIvY23+I99sLtlY62bXxnwXPoad1y24XPdIKM9fNZJDAsH8tIwfQ5GyhPMMePnizC+U6Ihknbw63V2RU1MNQH3+ST53nb1EEVPSVReERBZT0tHU3JtuNWn88bfZ9Bw3GWVvevjN7fZK1FUZLNacfU9UlWZ0N1Yja2222NVzWv9oXSdgUblmcSZfWRMxJpuojTR6VbUoPa45sTxbCNbRsnjNh3uR2+iNBK6J12nHNMVloK+GMCpSRo5iZZqm0LaDazDe5tv8AwxhyQTxHLeWLZz0JWhx4Zvaz5op8rlMyp0JjEshjUCaw6X7X9H1wvx2jf0enmrClpwbhvz+aj7zSZWsTSVEZkjlcotOBIsidrsDcf98MRU89QbNbYeOLH7qr5omM08s4Hils2d9eoEkkBCBCojEhO5N73Pyxp/4wCPTquVmai06ou75Kj9Kzxu7wKsJktZl5XzscGHZ8WL8kN4c8WebrR07JmMEroyzymnU9KOTTK7D4gVHNueMYs7XwOs8WF9+XhladPHT8IMtf6+uiErqMRS1AaedGp9DSLLHfSNtvlv8ALFWSk2Leeys+hp7mxIsuy5XJM9RA9Y7+7wipZCn6pANz57HbEcUGzjzNvf0V30DC43ecBFUmVwVVZT9QTyR1as0crXEakc/Tax9MUmmsHHFxbHrdWipIGZtfzVXRq/LLf/Mri2pvR3wROL4tWKTHqwsNWzfyWJ5LlE/ysv8AS/firNm+SjmuRfrfXBxsu5q2XhccpU1+M/0ccFCok/lD9ccd1Kmn8sn+OxxQqFvsj/1bkHzm/JseRr//AHFR7vstCPZvvWLzn/T6j/iH/M49TS/8LPIJB3tlDfqj5YMFCi3wjEqVW/J+WKFcuDtjlCLPwx//AIDhQ7e9XO6FT4W+eGlVWeXzxK5W/qD545cicv8A9Kh+YwGp/wCIqW+0t5l3+gy//rV/9WPGVH/KfP8AC3Kf2Gpg/wDrc/8ADx/9TYX/APj95+iKdveldZ/qiX/gV/6nw9B/yt//AF+EvVe07yXzvHuF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2" name="AutoShape 2" descr="Поляна в лесу | Векторный клипарт | CLIPAR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5" name="AutoShape 4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6" name="AutoShape 6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1" name="AutoShape 2" descr="ᐈ Сантехника клипарт вектор, векторные картинки в ванной клипарт | скачать  на Depositphotos®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3" name="AutoShape 8" descr="Людина, що йде пішки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3" name="AutoShape 2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5" name="AutoShape 4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6" name="AutoShape 6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pic>
        <p:nvPicPr>
          <p:cNvPr id="4098" name="Picture 2" descr="любимый кролик, кролик клипарт, светло серый кролик, кролик PNG и PSD-файл  пнг для бесплатной загрузки | Роспись ламп, Кролик, Баннер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5" r="26256"/>
          <a:stretch/>
        </p:blipFill>
        <p:spPr bwMode="auto">
          <a:xfrm>
            <a:off x="5090746" y="1813292"/>
            <a:ext cx="2576146" cy="3391753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923192" y="1415561"/>
            <a:ext cx="2488223" cy="12397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072662" y="4079631"/>
            <a:ext cx="4712676" cy="44840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8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0918" y="111211"/>
            <a:ext cx="6198577" cy="1817393"/>
          </a:xfrm>
          <a:solidFill>
            <a:schemeClr val="bg2">
              <a:lumMod val="90000"/>
            </a:schemeClr>
          </a:solidFill>
        </p:spPr>
        <p:txBody>
          <a:bodyPr rtlCol="0">
            <a:noAutofit/>
          </a:bodyPr>
          <a:lstStyle/>
          <a:p>
            <a:pPr algn="ctr" rtl="0"/>
            <a:r>
              <a:rPr lang="uk-UA" sz="6600" b="1" i="1" dirty="0" smtClean="0">
                <a:solidFill>
                  <a:srgbClr val="00B050"/>
                </a:solidFill>
              </a:rPr>
              <a:t>Веснянка</a:t>
            </a:r>
            <a:br>
              <a:rPr lang="uk-UA" sz="6600" b="1" i="1" dirty="0" smtClean="0">
                <a:solidFill>
                  <a:srgbClr val="00B050"/>
                </a:solidFill>
              </a:rPr>
            </a:br>
            <a:r>
              <a:rPr lang="uk-UA" sz="6600" b="1" i="1" dirty="0" smtClean="0">
                <a:solidFill>
                  <a:srgbClr val="00B050"/>
                </a:solidFill>
              </a:rPr>
              <a:t>       </a:t>
            </a:r>
            <a:r>
              <a:rPr lang="uk-UA" sz="3200" b="1" i="1" dirty="0" smtClean="0">
                <a:solidFill>
                  <a:srgbClr val="00B050"/>
                </a:solidFill>
              </a:rPr>
              <a:t>Тамара Коломієць</a:t>
            </a:r>
            <a:endParaRPr lang="ru-RU" sz="3200" b="1" i="1" dirty="0">
              <a:solidFill>
                <a:srgbClr val="00B050"/>
              </a:solidFill>
            </a:endParaRPr>
          </a:p>
        </p:txBody>
      </p:sp>
      <p:pic>
        <p:nvPicPr>
          <p:cNvPr id="1034" name="Picture 10" descr="Клипарт Весна Дети, HD Png Download - vhv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t="2963" r="19720" b="8372"/>
          <a:stretch/>
        </p:blipFill>
        <p:spPr bwMode="auto">
          <a:xfrm>
            <a:off x="914400" y="2035174"/>
            <a:ext cx="4044462" cy="4550264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data:image/jpeg;base64,/9j/4AAQSkZJRgABAQAAAQABAAD/2wCEAAkGBwgHBgkIBwgKCgkLDRYPDQwMDRsUFRAWIB0iIiAdHx8kKDQsJCYxJx8fLT0tMTU3Ojo6Iys/RD84QzQ5OjcBCgoKDQwNGg8PGjclHyU3Nzc3Nzc3Nzc3Nzc3Nzc3Nzc3Nzc3Nzc3Nzc3Nzc3Nzc3Nzc3Nzc3Nzc3Nzc3Nzc3N//AABEIALEAsQMBEQACEQEDEQH/xAAcAAACAwEBAQEAAAAAAAAAAAAEBQIDBgEABwj/xABMEAACAQIFAgMFBAUHCgQHAAABAgMEEQAFEiExE0EiUWEGFDJxgSORobEVQlLB0TNUcpLS4fAHJDQ1U2J0k7LxY5TC4hYlVVZzdYL/xAAaAQACAwEBAAAAAAAAAAAAAAADBAECBQAG/8QAOREAAQMDAgMFBwQCAgEFAAAAAQACAwQRIRIxE0FRBSJhcfAygZGhscHRFCPh8RVSM0JTJDRDYnL/2gAMAwEAAhEDEQA/AN1/lfzAUPsPWxW8VXanFvU7/gMN0TNUoPTKq4r85E2xs4VVwE4gLlKGGaoYrBDJKw5EaFiPuwOSWOPLyB5qQC7ZHJklY7hJDChZtKq0q7v+ztex+e37lHdowDx8hyRRTyHkujKnVbtVU4BUtyexse3b8cR/lI/9SpFO9VT5bURjWvTlTfxxuCNgCbjkGxvbBYq+GR2nY9FV8L28kEfLv5YcJCEpwxSStohieVuNKKWxR8jIxd5A96kAk2CK/RlYiBnjSMc2Mqbi9r8+e2Fv8hTjZ1/cUUQSdFCegrYSVlppNiQbKGtbm9r2+uCtq6d/svH0VDG4bhDbncceeDKq5YlgNyTsAN74gkDJXImKgqHHiVYV3P2p0mw5IB3IGFJK6FuL38vVkRsT3ckR+h5CPBWUzm6jTcj4uO3P5YCO0mc2n5K/6Z3L6oWemqKc2ljZQNr7MD8iNsNR1MUgu0oTmObuFQwZG0upU+RFsFa9rtiqAg7IiLL6iVNehVT9p3AHF/qbdsKyV0LDYnPgEZsLzyVhy2UKW69ObLrtqPw/dzftgJ7RjvaxVv08ihPlVZGSbRMVIUhZVuCdxzb8MWFfA7nb3KpgkHJCywzRECaGWM9uohX88MMlY/2XAoZBG6rIxZQuY665fcv8vdWfcctpAbLraVh5ngf+rC3Zzfad7lzl8WAY8KcaKhM8vy5Wpmqqxl0CzR06yhHlF7E8HbY+p9BvjLrK50buHHvzPIJmGDX3nbIypraipSWOli00ySCWJVUAoBxuLcDzxlxxlzu8c8/ejcR5B4Lbgc1RPTPrR3mmeWRmZ1jtfVff5Dvva2GXRBuBt49OiS48r3WuiYckqJ1GqRYFKsCJpbDw8i9/wwDW3a1yjPLjcsNgFZVULUZKi1S4B8O5VgRueNxbv64qX6e8cIphmkiDg7ulBxUrWMtMqFrCyBD4h3INrWGJdLITa6MKJosNN+pUTOyQwrTuEjXxakG9xsD+OJDXPOrmkRIYpXMBwCpU9MaiISGREVdmLE3A54/HHNBJstBsBkaX8THuUonlp2icSAxu5KlgSATcXA7n0OCSwADe/wBvekY60gkPyMqxsqppHeVAQg5K8AcA2/dviza6VjQC5FZSulGsnSCcCyGp6Y5aeoVDzAho203AI8vw3wSpndL3dgdxdDP/AKaXRIL9PFcp4ogVWZ1IsVVhYgcm49L4oYhpzuhslEso4pIGVOVPtFFP9seWKgi3fm+AabbmyckEMZtEbqxoamOFYJklVSTYstwu9x9Lj8MVIG7UvSsdPJ3wSAPcoFJI3JBDSEaSHt8Xcei+uIY6wudk3LSiRhGPCyLpaFKgFxOlOBsWlNkVhta9vy7YsSdNxsgOikijaS64KGkyuWBnEYSaxZbJ2t352APnbnE627EWQxdmXG/TKB0mNgSJUbVcB+QR5g4l4sFMJeXkF1iFelT0wIq2OOWJ5OpKzprY9tr8bdxgWQdTDY+aOXH2ZRbxQeZZaIIUq6fqmlkZgvUSxTfa/a38MalLV8V3DfYOCXlh0ZCXaW8hh1Lr6x/lzqhJ7R0lMNxDTgkeRJP8cU7PbaK/iuduvnNLA9XVR06WHVcKDfi5wzPJwonP6BS1uo2TPMpFmlWljAWCJT09UehlS97He/NzvjzTLnvuyTunJ5GxhrDsiMujqRTTtq6cKrqlewbYc79reu31xfLTa1z0/PgrR1egaI8NPOy0kdFFlKuX93McsWuGVLs7GwNiCLA7jzI245wB7gcE3I5dEjI8MGnl90kzHO6WKqlkT43fWyodRJ2Jue99vuwzHSTz5OyEHSEW2233QKZvDM/2qCOx5Zr2Xvbtv5YO+ikYAPa5JyGqlibZx1dLjb5hEQS0bExidoWlQAqbASd9h2Hyws+Iuu4t2RjXNDPZuQMEbX8Qm5WEqkcEdOYydTpINtjwpHmOScLl9ySQlhURySGQ2DlfmGR0a04lgpHkYsLinniluO5sDq7E2t6HFmud7IcoaWEWf4qz9CZdTwuWp1imOwM0im3JvpTxW7fUXBxIldq75x8UVjoo5AXAaccvykIpGAkjgaN/EW1aDqXb+7EEN3LvitKOqhJL4yTfw8OSJyimDVSVM6osJS+h3Y3PoRuCcQTYWJulp6yMXa593eSPrKOlEoNK1EkZILauq3rvte+wHOKjTaxP1SJqItOTe+/JSzCbLkiaOB1Wz7FY9FlsQRqJLbjjfa+JaCfZGfXmqiYE3sSk9bnVN0tMoWXc62Fy0huT4j9bfdhuKknd/wBbA+5WZUSsdduB0S736F1AihcO1/gBLAeose9j9MGFHKxx2sivrJXZ2PhjCrGdSJpIisrDYr4b322tscWdQahl2yXke+V2suN00yzO45GYhru3hLairqD8RBHJt53wnNTTwYOyoXO/7ZHVEZtSRVVNJWs8aoWEcMccYEjEtsx7D6eW474Ew5u3lujseLanb8knr1l1+71rCIxWBcqRcd7gb7WN9sNR8Mtuf6RKqqkkAa4fBCUYhlWop5QoMg6fWMtrAG42PqAN/wAMC1OjcHt2B6euSNE7ix6Tugv0Vmv8xl/DGp+tpv8AdK8GTotX/lTqWqfbSvJIYIwRSDfYC2HaVumFqCd0gyNQ1fqYjTFFJIdTaRspA3/V3IsexthftJ1qcjqQPmjQC8gCJjX3isaEbPIdOsMWIstyd+dr/wAMZAIDS7oizuHFLXAG9vctdQzx5dQvAYOmIzpQqt9bHjUGHCnVxfffAJDt/sUCa7RYnurNZnW1eZSyU2XRs5U6pjGNgSfPgC/fD9NBDC0S1B32QGCw1O/hXZVShMplpqei110j9OeoZrroDfCv05t5emA1Mkk84e09wbDx8VqQ0DpobjF+ajPSKaAxmgigCDSpjjBudram3Ykm3O2LwveJOJI4k+JPyAQp+z6hrgWi7R06oWLJWq44F6YgdH0SSXXcbWFr7te/5HDbq8MYXWuodRTsBc4YRkWUGm6atXyxFWZWJcWW3z7Hsd+cZslaH7sCFwr+0ivdakiFUrA7Pq7odNvM3A38Vt/LAA+M7t+qoadnIJfmUeZCDqxVLdMOwUFChPiPG3y/wMO0z6Uus9nvv9lRzGMNiMrr0tO+Xqxqplq9JUqWBWQnm/cG9/vGI42mUgsGn5/0qAuLT3Tg+7+1yah+wiamq5ml6d2ILAOL7MLX258sNPkiaScEdLbflcC4HbdEJSwiQLJU1EhdAYbPqLOSbAqDxvY3/fjNknJv3QPIJprBuV0mjebpilcSdPSwktzwW+XH8b4FxJAL6lezdkLPHl00RfosCqqqj4QW/Wu35d/ng0dVUMOHKNLTso5Y65ZWSSxOzqV3TWY2axvZSP3jjyw8K7W2zgpFFI5pLrA8vFNqmVquMVYpKJXCMrstgGDdiO5Hn6HApwHhxbte6mn7PfK3Wxw8UrrctrM0zGNUjiiqXXdmlCI9v2bDFYaltIwtlBLfAXRJKGaM97Pip5TX1NHWPT1aNHUrswdRd17ix89/pilRCwgTQm7fp68VnPaWG+3VF5tHHmakIhjdBqV3JZmF+DYWOlbb82vfgYDG/SLt35pmNheMi91nkkkStEiXEtjc6VbxA+RFucXe0EWRoHDWQ3otFpi/mtb9/wD7sI6n/wCw+H8JrhjoUl9pq/8ASef1tVYgSSsba9Vtztewx7VrNADVkKjJZ0p8yilkbTHZlc6tOxUj+B32uBfbC9dC6Wnc1ouUSJ2l4Kb5fMtNUCpYpdmBQs2q5t+PHbkHGC5mLHFt0ZsjJqgBp33PTCLzOuM1NI4QrJdtpDZgx3Nze+OYxheHXwq1NNYsczLfncfZAeyUM0i5hMjIYkgPVN2JC88Dn0vtjVr4+O5jM4ylHPsEZORTZfH0Z2QliXEcuxQkgkHvjOlbpZbPvwtplVTtpY4nuufBSWX3angajRBDa4aZAwcjex89u2AOcLaWn8o7Ktsk5iid3QMef9KvKKSrnjq4qOJGkCNJ1kcRiInvf5HgDECRjLMOdWAqyysjjdDuevRWouR08qfpHNopA1lmjgjMg06dVxsxvqsCDbufLDMdDI4XAPr4LJLhzXo8uyXMenHl+bxrKsXiWdWOptWyrcA8W3tiJaOSMXz8PuuuCVc1DU5fWywV9VFeAkIhuw1eYYntfvgMbWgk7FMUTonT/uOA09eaoNIzSRnMIikQuJJFcnqMeDx4eO2OEbtWp615zwWukny0oeZKuHootRLC0yE6UIBKcb9yfngZcHnOUhBRUr+9GDc+rIymNDlMJnzCKorArX92v4ituSb2W1x5m3bB2wh8ga7Hr4/BZ9pA92oWAKjTe0ddWRTxUFBQwRxw2YkbsCfQjxeoFxhuanipy1pySeQ/tDL3WuFQ+cUeasqV+XQwVLv4JokGgkLYBlPa+5JuecRLRtAJaft/Cuy7zpBtfqgKmkmFTKYxr93BMiRHYDi23bCQZksWwYHNaAclozbc+SMFNTIrpLUNUXUBJo7st/qf44qw6/awlqRwYHgxmzjuB/X3Uswjnc06M8UrLqYOuxYKduMFcwlvWyZ7QeIKcMOb/FKMxXRm32E0kqCzRs+2gfs/T+GHYC39KQ5tjt/Kw8E2Gbp3SVqU5WdELNYspG6hTs2q3I52OM3S0C7uadpqRpj77rG+ElqIEabUikxvcalXWOee3l6YtkCyrE5gmc1Ovccu8ofu/wDfhS8vr+k9qjWZm8UrvtzwMe5O6xAowxmSVIwQuo/EeBgE7xHGXWuucbAlOIV687RkjWgCqmi5IPJB4Wwx5guJPnutemiDCGhvLdGyRkUsxsWZAyhtrC5DC57nYYsxxe2zeqrWAGFspBte3Ln/ADZLsszirpVFNRIH+1MkTm+pCRYkgbEdzfbG85jWRapMWWS4Yv0XmpmlPRphGNK8fESfP0x5+SXUdTlrscx0LXNs0DkeqMpOolPpqKeepQhlgCsdETnuFO33WxAuBdoHnb17k3GwGz22JPPki/d5BEY6iEw5dTspnjU6jI52DBR27fMi+LyFjCA0fuHn81mVzdUzo2Ai2/ikOYT07zzyUUKMtQ7aY2GpoRwBa3J9Ma1LDKA3iutpHx9+UBrywOAbg9clE0uWx04SaqkjdWS1io0i4DXFzY243tz6YWqK985LIRz3G+PJEZGGWc7Kspb5xK9MriOCNDIgcEkX/V54HH0xMlHwogXHvK1HFDJUOc4gC3P7I+nSZqXRLJNJosQ7ObOP2bfecZw3u7b7rTrHNipw6Y6gLW8VaaaCKZpYwYCwZonqFGkkA2FtQIudgcGLeG4O0E7f2lj2rBq/aaQTsTskdJmqsQtbGW1NcvbTyfFf0tYbdh3w/WdnOLjJEc+rJIVBJOrmp1dDqWOSlkjZR/Joo2Y6rX8r2ttbjC9PU2JimB53zt/C6WJpbrGAu0stRW18NJHHDFMgKnVpAsOQMMVAgZT8UXISjYS/utF01qI3oq/TpeJZFCuaZ7gMp4e3be9tz6YzYTFN+5tb5+S1mdoCM6ZWBptyPNRqMqqIBRiOWOSOpJkpZ42srWsT+Y372wvE4yuLLWI3TNPK6X9t2PHqh8zjmcPUVVQC+vUzpHY6O+wsCP8AG+HIGhlgXeCHXNZwSL3IKTwmOWvCU2tgQArsSNXnt5HGjWAtiusbbJFwmk0bzSsg1l1F2UPuSd9vMYyXmxDSFuxMDWtjPMX8EumRW1Qw9Nw4DEKLWY9reeJhkLXhxwkKuNpaX6bEfRK+g/8Asz/Vxt8ZnVI62ov8jzjQUJjlFKNDV88eqKO6rHdQXJBBZdXOm4PB3tjJ7SqtIELDk8+n9pmni13JV1M0VfURRunTEjsRoewtp7juTvjK0dxz+lkFr6iMCNhx5LT1dPShHijs5jOiR4t4z2te/wAWxJ9O+BSOcCL49YU1sskoa9xta2P4WayeiVJZZ1ZBKHMSB0Li+/YeoHf87jR7RqNTGN5WupYLm6OyShp67MzJUAQU8BMjm4j1Rfsi55O7dza+M9jS7HL1/SuT1QCZtUZhmB6D6IRcRxsgGq2wJAt4jYH78bE1Oxkek+vD3JaR7jEIr90clClzfMaY1VHTf55FI/idlJ47XB4v9+K1NJS3bJJgjYdUaCc07uI0ZI5o7L6SGCnmq8wmcZg5AjAY2CHkXG4O3b5d8JVs5ktHFhg+ZTNHeZ73k5HXxSz2inMle0YkfQn6rftdz9dsafZcAYzUdylpC/W4OxYoagqhRoXVwZDYBbXtY3F/MXwaspTUvDSMD78kAglwNk9qaynqqWgkiqmeRYwJYQLNG1/Ed9rb7b+Q7YXmhEdr7DbxUzSSOAa43A2WfzKreskTWiqseoAA3uSbk+V/ljShjDGDSLKW4CoRI5JAJm0DnUF1G/yx0vEay8Yup2WjpfCsUMd+oi89MXK87G3nvt2x5l93PdixO61+zqcaLvFyc28FyoomaNszoq6nWoHh93LeKW43I9PO/F8FgrGMtDK27Tz6eCVbBPTP1tI3NreaFos0mpZKqEWgnqJPGJUDRqNNhsd737+Xnhmooo5WtkblrRi2D8eiC4ukeQQLuOQdvNNchR81p80yeqjWSSO00ASIuFbVuAAdgSVJPlfFKuENja61rj6eioLAxxZvZUwSyyIEZ3VxaRUiNrK3a3IG/wB2Mc4Nwr2wg8to0TNqkx69AYBGcabXxoVExdAwFKT5Gkc02zCnpp6GeQfYrCAPiuWbuwcbW8LeZFhhZpOkDf8AKd4k0UfCjxz22Wdimg60fXp2MTrY+LUQe+3f8MXe0sJ0HKG100xAccfXwVvudB/sqj/lPi/6qbw+SY/Sjoll9XO2PUrPK0FQqRUdFSjSOnEpYWsQ7nU/jPN9tv78eWleXzyP6m3uHgnieHTY9XUaenWOOGrVishnXw27Xte/nirR3SmJ4mtha9xscLaGGnno5XYw+8ijRvE15BaQKx37EAm31wtfu3WbPqDHDVjfz6rNRqQ1RH1W8UkgCaTZiQNr+ffk8YJI7UG+SmDLRfoivZyKSfJ80pisjvPRh4kEHVJAEnDcoBqBv2BtgtO4CS/rBVjeyzVPUy19DHRLoiMV5Fkjj8TcfEb79rAD5415YI6V/Gyb4sdvXXKEyPV3Qj4hBk7xQyP0SwHiubSWvqvvuOw22PnbGZrmq3GRouB8v5Td2QWNrkFS9/F4mWaFowvilmsAB6b8+pueMTHC/XoAv1WhF2hG+xvY8wfskmbCRp1kcnQ63jNrKV4uvmPXGz2fp0FoFrLBY0C9hZBgbd/vxoqyIo4526xicxhVIYkbWPb88J1UscYbrF8qrskCyqiiaWRVUgWO9+F+uCSzsjZrKs42F10r0pWjkNwG30nfF2u1s1N5rgb5TNs1ZJ0MJkeJBpHUI1aRe247/wCOMZ4oHOBMh7x6InHmAIa8+C8M5IRlNLERwLjgevBO3rij+ymG3eN13Gl1BxdsERVU8GYUzz0ycg6ZW8JuLbE/Lt92M+GWWjmETzcDkPHojlrZW7ZTP2EhNFPmdZUaYxBBpCmYx6zsxCleTYA273GG6ydkjGuacWJ+31ul9Jbg7oOii3mVY2kVaYFtN/8A+tyf90m/p2xiEbBGGLlNfZiKJvaBC+kqKhNdxvwL3/vxd19LQUrIf3Glc9pJ6efI4Zqd0k1yyM7aLbl1ABHceI2+eLMFpADvn6Jm2kHUTn6LNVdIsSxPG5bWLgg6bG31xcg3ynqljY4GujOFV1l8h/Xb+OIsFH6lqEtfHrVkrQBZ58lopoVm1ImgKqgomhrXv2LHe3yx5irbw6mRpO5v8R9AtBrTLTlqhR6qqopEJct1L7teyA6mLDtYDBZZGmLHIfM4A+OUgzivlaw5ty8ltXolo9dTI/jNEqWLeLU7KzAWO6izCxBsfpjOu4NLPJEneDGcdeePgsnl1eDXVq9ZIn6wKkNdiLWIA1b99u3a2HKiBwhjcByN/jdUY4RtGrkAu09TPlmaJHBdBOpI3KkoTcDkEbEi2Foz/wBuiMWPeLRC5U8wK0dJNUU9LalYM4UX8DMb2JFjsdgewthxsD6qQd7p8AjiGWKDW9llk6ySZ6hpZldC5LKGB2BO1r9ucb1MyNkemIg26JI35qE00kwiDsWWNdCi1gBfBY4mxklo3z71AU0hneDWEYxpsWvsMUfPDCdLjYrr5tzVSk3tg++VysilkVTpawa1x5/4vgMlPHKQXZspBtleUlS1j87YrPDFLYP5LgbLjMWbVub+eDtaGiwUL1wORiVyKpKeOqQDqlH1Wu1rG/Fhzf8ALCNTUPhN9NwqFxDrW3TBsmq6CKSojmiKoxWxNi1uQNtjhOWphqYgZB5J+Ckmki4zMck0p6w1dFPl9HO6weJ5NZ2Zxxc8nfyt2xmtGs944VaaiqJpXBztvmuL0YKKM1TSKZCrPIdhtYfgO31wvwnk3+CrM2WHSHN35qr2ezIS5vLMzXtIsq697gHyJJO3zw5W07oo2X5JWQgkO8VoM9o6Z8nnhilYOrHSHUqemfEhtb4QdO3zwqwPDxIRzv7k/pkfHgWBHQ8liJDJKgihR1sLEE7Ix/Ad8OSSAsDOYsk6dj5SGt2Rv6Hk/m1Z/wAsYR4jOq2+CEkJNrAA3x7KywkXRVM0TyRLGskcoHUVlLAAb32I3wlXQxuZqebEbfhXjldH7PNPJITApkWWOOVrBnsuwO12t+WMB/dZfn0WlT9nyxkzzG7hsEUcylip6mNqySqUNqMgTwueA3oPrvbAw3UA44uUKuiL4m2FiMkbY6/FKMlMHRd7yO/VvKTEG0gg3ZR3O4Fj53xtVDS3L7YAsLrKdl3eOESwkraiCWQSyLDCsOqNdkNtgLAX+oxjOjAvpHNa/ZTXNa6aX2evTdHU9K8dZ0hKZqYIr3caLHmzDjkDE0/EN8WWjSTieIuebt8SlubU65nomnqqmSp0leoyhlL3Nl7eQ42F8avZhjhaWM5+t15jilzy4rPSU8kSgyoVvuAe4Bt+YxsMlY/2SiBwKlBJJHEwXdObML4XnjhmdpLrFWDf+1r2UY36ba1Ck+ovg74NUfDBsocA7dSmPWnaQ7MxvtiII3RsDXG67HJWRuI4ZFUC7ixbfbFH02qUSE7LiL2XKWE1D6FZV33JxNTUCBuohSBfZSlpZI5xC2jU3BDi334iKpa+PiWwqBwIutBlgpaTLuktBHNWavtKiS/wt8PTIPh2vcjcmxHnhGao4osPh+UMvzhGVUUNTvIdCMt2hVvExt2287c4x5GF5uzlyXo6eup6lpjYLHp9dlU0JkymOkpInV7G1wAF35Y4n226RuiMrIXE0zAQ4YyFRPIoqWpzA0UAe5g16gtl5N+R88Cj4je6Ul2pcU+h7u8MqqRKePOYo8rTVpjAllHhDM3+6P3XvfB9UzqUvmPPA/lZTWxvAbqNj4Imq1y2RpHjVIm3UWJYdt+3bAX3GkN6L0UDXmnYyM4G+FHpokHT8cqyAXCkHw9vlwMUBY73LPqadsbHTwGxbuOSE/SmbecP9Vf7WHP0lJ4/P8JT/Iy9R8EkCtypsMeoQE7yGkkaPqiRQj+MBWBLIDZjb6EfPGF2nOziCPmN1dmuJzZ9N2hHNVRnTGsTuERgjJGosx4LX5xkFuklzfmt2GQynXBm+9+SnXwzU+XOdbRhVUuVv6kWHFt/4YYjbeZjN7fdZnaUreO6G1yBvc/RDpJSVVHBQ0Cq7i2p2Y63e4uTcWA/xvi8sFRxS6TF9ugSURvUM7vNWQxyR1CwK0yAlxULwhH6tvxvhVuoOLSvUiNwe5jx3FOWemOYTQ0scchVAqtfWq+Ysdji8jtLrtQ4YqcPLIWixz4KVTTUUcdPPU1BpkUsruY9YuDfTYb9+OPlh2mAc7RfvcwsXtGGna4CAWPNZ3NJ4paiZaDqR0Za8aSgajxybnvc843IaVjDqtn5JIMAyqkq5FpBT6YyP1Tp3A7j8cDfQxvk4hOVYYNwqYIDUNoVlU2vcg/Ptg9RNwWaiucbKITx/wAoT8hiYHmSMPItdWIsbK400gp+rr8NyNzvtb+Iwu+eRs3D04VdTVGGAuWAksfVrYmqnEVmuF7q46rssDBmWVvEO3ng0JjcwFmype6tpZ5KWUM95FtpKuTx237WxJhYeQyoLQVrKM9XL0rYnFNCydPUZrs8hNrAc/XHnJnWqTDGLHwCe7KIilLn4G3zQrJUQwmlnhRgCxWXfWL+fn/3wiWljs3uto0mmYyEXVeX05lplqgylhKUErE6kbs229xbYcYPBK0SBrz4/wAe9eaqtXGe9xuNsoJkhqc/X3SMDqkuzq2x739Dff64fqC90DnO2vbZCZI5o1g7JpW5fVUxKR0DsZIxIkm941vufW+Mk3eQ4lb1PJrjjcCB4euqBqpGMDQQgQSkBr30EHe7EjthmNzWuBIxzSNRWPq3GFje7f6fZKf0VU/zug/5zf2caH+Qg/1PwH5Vf0j/AA+KvyOnjepFVOfsaUCSRNGtpBcAAC9uTydh5HDPac/Dg0Dd1wPX0Q6dmt/kiKupeqlAmqXfSCmuUhSy2N/pztv5YyKenDrgY/Prmpq6h19DNlp/YrpLJWRPpkiUSIt7gWIDDse/Hzt3wKodpIti4P3VKcvEZLOo52V3tVLHPkkbqrMKijDWa+1mK8dthxbE01xVNLvBBm1Co7xuTfx+aRUlFSUNMhq4XSRIevMzISbXXYgm4tx33se+LVlU+eY2935VjCX87AdN0XlFPmGZT10MMSlAql3c2Majk3PNxcX8lvgbJTpN046tqWsc1pvq3ulU7SZaBVZV4IdG/UAYNc7EDn5Xw7RmEPMcoyefRUpp6yBl+Xl9UC+d1M+n3hI3NwS4Glz2589ucaLuy4y4uDslJyAyOLnHJN0rk06mKjSt9gTew+eNNgIAB3VhgZXr7XxZSrEhlYakB0/PnC01TDEdLypDSRdSihZioUXPIxeWZkTdTjZda6gAWBLHvggIOQoV8DGOTXE5VhwRiksTJRZ4uo5WUKiQzTvJIS0p+Jr4lrGsbpaoaA0WCsSnlWkWpZCIpGKq173I5xUTMMhjG4FypRFBSvVTaNMmwLWWNmLW7bbjnCfaFWII8EX8/mrsaXHC2FFKhnSinmNpHYUrHxsxUcHSLkNwLi9x3xhR8Wcajyt7r+vgmax0jtJbIcbICGlkymsFHUxBg7m6PdbX4PFxubbX59MJvvq8QqAam2dm6rqKBqXPqOWaGGB5VKNGpHiYLe4UC3Ft/M9sNRyufSua43tY+igzgBjgOi181TCtNLTIoUtQRsSltjexJFrjYHxeW2FC0hgcOY+6NA24aWnN+n3Xz+tMLzVZmlUSmeTWzEAga7bfw9DjThhbJG22wA+YvnwSz3PbMSP7Xtc3/hf1R/Zwr62TH+SlVuXh6f2bSWB5hrnmLmF9AUhRpR/M7ah6N3wz2i7VV6TyAt8zcfRNUgAjLl3L5Y4hJHUW6LoAqhSwNt/34CyRzTgo1AI2wkyjffxWh9nKBf0LVyuHi63giZRpIdmGkenhTf8Ap9sBlJLyb3tj19Fmte2IAg3yfLwUvaWlgiK5bSx3p4NFOAyhr23e/GrfUT59jiY3Hil99vX1SrReY87BKsxmEMFKrTMYmkEhWTwqqrpBANtzcC572tgAu8m+U4QAAiM0eny72Pp4af3V2rmPiVT1YAVuwY3PKtGPqfPGz2bCHOF/M/b8obyk2UZkslxVzLGUKaGV+mxAFr3uLm1ha/B74jtOgLXB0TSb38R/F8piGQOGl5x6+ioqPZ1+ofdCAgFwrkEqe424HFu+CU3bPdDZRlLyRvYQAL3Q82T1EccbXViDeQDfp287duN/PDre0mOc8W22VXRTNc5pYcIatp46YogmLSHV1IytunvsL33JH3YZpJnzNLnNsOXj+FUbKUVWFohCIk1At9oTvv5Yq+ja+biOz4KunvalCjqzTM7BLtp237+Z+WK1VKJi25tZWcSRa6rJdrknnDgGkWXLq2UgAn6Y665OsqVqtVgMHvCQ6jHHJxqPNvU829ORjEqwYZ3SMOXDbryCZoWh9QGuzgm3VMoKKGRIlqFV3MmmwICKwB21dj9/4YzGyPjcbGzinJey2PAMZ0u+Xjnqh2lgy/LXWFzcgI0JqLMzNbWNNjpIsN7dsWjp5quoBkOetrgdPAoAfHGzU110I+W1FRG2cUkbeKS7D4Srjcae7WsDfbfGrHVQwgUj+nq6Se/d5xlan2rZ6qgoszAq0jrIP84mkIKkizarg7Dxad+LLttjDqGgSAkj+kdt9KXTzoKdJhGdmSdyGugJNiNhbjt5737YDE27tIGSpk7zfNaekpKevo6WeWDVJEZKbqX2QSA6STa1gWb6kDEtuRbkloH6Yre4rJuVo80q/eD0pJPHGbX8RFmUWP7QODxPIis0+v6W1QPga95HPbqlF63/AMT7ziuoKP0o/wBVZk7itys03TjeWnlLRliV0Rvz3sSWtsf+z/ajOHUB42cLe8fQW6JOnlaxh17D7qFLQzOYhNBPGWl6cr7XAHcX472/fhVha0F55BJvqhp0XwtnCk9K9O1JKTSRMGklgIBjlAPffUCLDYbAHi+FnEBtuaMZW2MjgNtrFI6qpao9oaaJ5o1EeqRmc38Vth3v9bccjDccZZRuk64+eUrA3Go81OubVNTPEPeZVZ0jMd1sRttuBqFwDe/c4z2jBB2Th5Fd9smnqcp9nJ0M8wETQ6ekAFOlDpX9obHfzGPQdnStbqyBgb+BIz8UF2+Vncyo1kZqzS9H1NOinaFlLEsR4NuBbnBaWqJPCJ1b3IOwtt59FeZzXyXDdI5DqnOW5jTFqmizek11btphkFlVWtYsf947+IbemM+q7OLdM1O7uDcc/wCvmjGsmpz3230qc1PL0VokqNDX1BdwVO99+4N9hzfe2FGuv3PqtZkwNO17jpFgfR8eiQ5uscsjTtUo1QWCuii5awtfyHYWx6Ds585aGvb3eq8/JMZpDIb5QhuIgF+mwxpqqY5fQTxwGSVUhEvg1yuAAh5On6X58vPGZWEue0X7t/n5oMjhcZROdZCtDUU4oqlp6aqhaSF5U0G45U9r3t374K2tbw9bvl47fyr68XSeeKOKbSkmq1r3FiD3GDwPdIzU4WVmm4unuRRyyUk4DlmQ3jVdmBtv5Cx4uSPnjC7XexkltieaZo36J7ht/HmPJMc4nhyhKaKlqErZ5Iww76Ox25ve/wBcK0MLqoOc4FoGPP0FesnnfPpjcQLbJJLJUy5jBUZurrGDYFl6d7b2vb+ONmnihZE6OE3PPKVewtu12Cp5gs01QaalD/bFf83VdizC+1+1/wDHlSnDANRG3UoUdvgtHnaikpqWiopY2NJThpnDtMGLABStvCNgbj1B3xiVLy+QX3++SU40WagszkRMqq4lklQrDoZAraTxxuCQfPjbg4pRgmdnmpk2wisikkzDK6cRFWmNtIaXQA4NudvUW35xapi4U5by+yBBJw5i3YO9FQ9paMSLDNTNJPKCEk0RqCSdmOkcb7jfzxMJa57hawI+is+pDQ0bEbeISf8AQ9R/s5fv/vxF13+UPQJXlLCBJpFlKtwU7MOdxjX7UcbtbbG910LBJJod7JHoJzFSvKsUmYymBmVZI3WQspBI3b19DjFa8ZLVqNjp3Rl+gYTKaskWlaaQKenqKqibEAGzDvvg1uNpJ3OEr2uxjtDibE2uPDr9lmsujqp605iIwVWW7dR7azbdRuC3hvtft9DvzxsFOYB09cikdQaVpmakkVfe5wqMiv4PjXna45uCRjz/AAYWe2b+S9BD2ewgGR3JX5a2WT5TVZbUSSQFajVSTSHU0QFmGnz8Rfb17jApZpmvBjF2Zu3mb+PRZ1VDHHIW2NjsqBPJU1UdFn0clqYrPTiJwTzvueF4uPT0ODzUxgJfTHLhY4/CWMUtK5okBNshJPamsiq8xVsuSTRTqQ5YX0m5J8Q5G4xqdmwyfpi2e2dv681NTVmqs4iwt70dSZjFXKWW4UMq9NWAI8Pxm/xeLt+GMyrppaccM5Bub+/bwRYMxOic7HRJcxy2qp5WeQmRXHUL6CNIJPO3+PnfG52dWxSxhoxbHn5JZ0ZZiyIyjKFr6SatnmbTBKsbxxRljYjY/Ltild2g+CVsbR7QvfyVeHK4fti5T33eOadvBJ4mJUnZmUdt7jby7WAxnzSPlfcbKY6KoklY0tIB+26vg93qJFigRY1CBPGmpjpPhFzxyfvwsZG1TgDcb28br0FR2XFNiEhot/SycVLNW5jIulv5VgWRS4Db7C25xuy1LKOnAO4GywBEQdIzZPqoRZZlzDoO8hROopugkJa/I3uB/wBNiMYUYkraq7jYZ8bC3wz902LQx6gcpVQmeqq5ayKOnkqDIAIXYhyeBo89gBzfjGxOYaSIQG4bbf55QY6gsl4hFytRXVlP0KOizSmRqqInqQw6pbC/IO+/N+4xhUkTuK6VhJYTvt7laRxq6pmsZBsbZ+iGFUIpxIlK6Sxj7CoYHwgH9VsWbONJaNj6C1o6Kmi4kcYsT15JfN05Z4KhBEksTlrkAhibc+fw33wA6s35peDs8AaS+9kN7Q1BXL6am67yo7awXsSAOB3PN7WIHzxqdlQfumTp69YWU57tTmkbLvsjPLG8kJusRIYMAOb72wXtSOJ0jSdzuqaWGRms2F8kcgjcy1VYZ5at4mTUqxpsz997YyzKXO0nkF6OaCKV4jePZGCu/wDzb+Y1n3r/ABwvxWf7BKfp+z//AB/P+Umy7L6mnkdZooxKVJC61Zr2+Ei+3y5xr11Sye2g4HgsriPpntfZFZakk9NHIr9JQqxzQ7EuCe1xjO1Br9NluxyBxY3bV0G6tzWdkpwOs0c0BJQyRAGwJAUEbG67m45w9FE2So02JA9FZFU+UuJcbg3byuAEPHlNS1MrVU79LQZWK+MAEg7W8+e/b1s3LVQSEMbyxnyKRbI0PFt0zmy1Gy95p6cGqaNVV42I6TcglQd7j8sZckRaLjl816mpDI4xLKbbLzUc0caVbxSS09Gw6x+DQCbWW/O/fA2EF7W3yfVkE9oUznNaO8BuenT5q2PWuciKgmZoDCNU0xBLNvz6DywSIu4mHJ7TOC5lxtYFJpa9aPMaj7FEdHsRf4iByfO9/uxrwwSFg71wV5AwujcY3G9lZW5cKF6bM+tCxlN4oo+Q3+8OwtfcE74rDIagOpDe1sn8HzVoSW2LTt8fenGVT0tVl3RqI3lla8KQdUk6Rpbi/iGx87WHqcZ1XRSU8uphxvfG/wBk+2WN4Jk9flDyUUGTUmoInvZGqRlk1WNt1BG1hfBaqqMgDAbrUohBHTiZmXdfFMHpp4444auqjEmrlLtpYi2km3zwlHI6RtuXil5O0XmdkIb3iefTYoPPcurXrPe6eU1DOW6katbY8kW5wURBlg0/wnKtj4yHMu4HFv6ROXZQ/uMtRlKIBBGOsnVMZNjzqPe+1jb0OLFzpn/um58r/JeapJpI3vDhlZnO6XMoswleso54XkOshkaw+XbG9TS07Iw1jxgWzvhXeS5xJ5o3LHzGqzGkky3LJ193bXphLAE25J4G18JT08AbI1z76veiySB5DmNDSFqZqNqKnGZVhhlr5lURxwyeFEO+g3O5O24HnjGNQ9kvAjFmje/Px8PiupWvgs6I3cT7vG6BoY5auJaGaV6aj8RbYuWc/q2PGIc/SzusH0WvXTPp4bjHUpUcq01ssUVPC+gE3d7hvIqOLnyO2LAl2yQfVxN0O0HKc5TlaVdRUpWwUc1T4Qglj1Rug3KggDxW8vy3xrQubG0AOzz5e9L108skl3AjpcWSNWo6L2kqoqfqJTJMTDC8RPbfa/HNrny47TWsEtOJbX8b2QInu1DRbOCjZ45JCJUazyxlpDMALqDtb1+/GZOQy1s3C9BDIRC17nHOPghf0hQ/7TNPvb+1gXDZ0+SJqg6FC+8l82WR46aNpNyYhZbvcat+OxvvffzxZrLMs07BZFWWEtZJtuVpmoIV0iQJ1zCs0WoWGiwIs3c3vfa22Kula0XtclTJ2i/gOY0WxYHost7R08xzcRx6mSUKyIL7tx378eeNrst0bYXSO3G5WXG67A45Pr1dM6o1C0+X0dYrwtHH0HkjDAMFA0gkjm1+MYz3RmV74zgm9vqtGgjZPP8AuN2GEVI0tJmanqCWGUBulbxgACxsdjgr7skxthb/ABH8YxuGEHWPXTaVYlIahmHTMgUHuNXkBbAnHOo7rEEkD6uQhmen5S3KZVSKKomZyQ2oLHGGJ+lx+eKkm/dRp43S0pF+fvWmV8szyOI+0NPPHK7Norxcuy6RpFh8IHrceu+GIa18N7H4be8fjKzg0WsoRez+Qj3NarM6zxU7SrEsgbQ1x4bBbnltxsAMM/5AMLnAi5O9vQVBGL7ZKJlrqOgokhyuj91cwqtTqFmZjpbVqazW9L8EXXySlrDNm9/H8dFL47t0pdFl+aVEBqHoIFgVl54IPf8AEYE6VmoC+U9DWtpIGsLLgb/yqWlmjgqIZlE00y+CQMClu3r/ANsF1BrSLXum6OviqrnT3/siaYupeekeYRxxDqtVm/i3v8PbFYBJfV8040yxsc57gLdVTNFmUMzVRllbqr4nSMEeaq1t7A78Ec98DM93nNivPX4l5N7pgfa+tXraalZ5JDFLKUBFtOkFdQYeXFhqv64I2eQWvkZ3soIHVV1ftTmFTKOlU/ZTTNOvu6sJIyLp4dV9B529e2O4z7W2U6QhXpI1oHMin3syNKskj6pGQn9be9+OTvi4IfDjlzWx2cY9BbbvKWUwy1VJDUCrjkd3+0jt/J6eST58dsUYxznHkFeSJ9XA+O45BWVEnWr+nT0wkeBeoWVtJYC2392LOddw0i6Zme1rmsLbotK5483ZAz00kqABwdWm/wARA8+B+GCzzOZqs0X9c+iyO3GHiMcdjhZLNIpoM7lgaWVnSTQrNH03A7DSCbc9jxjZo3Rvog6wsQTjPr7LK0Bndstg9FSS0qvWFVWJQAfiZfobX3OPONlF9Lgm+z6x0QeHd4ch0/hX/wDw7Wf7TKv+c39nBbDon/8ALj/RYDc5i8yvGxhcHcAXKgW0/XkYIwgDKTmidJKXNI7tlt8oFXmJp3pjUCmmCQ9SVvsy4J0IRyRZr7bXDeuAGLuEE5BsgTTG1i0C+yS5/l0k1MVVw89MQB073IvwPX+GGuzakRSaX7OwUjEdLi2/9oWH2krsxo6TLayaGyPda2YFnXfbe/0wzUdkRQudURX8ha3itBlXJHa1sJxSzZlA2ucw6I/B1WuVudtz2BI59MJwT6ntBKbd24420s29DKJrMqzKeZHnEEDI+gdWIo87m10FifCCOfUn0w6Imub+5l1+W1uV0qa93H4oG4F1nqKrpZaiTqv7pPrLhtisZDdrX3v+/C9RQTsbqtq8vWyiWqlkk7uGdE9lo6OWR2QSIsYVutE1i7iwJAG2xB3uByMZZLxj1ZSLG1158sWqkfqVrFpFJOtDZRbZQTe12uum3N+cQ1xGAFxsc3RSQUkMFPUjQXWfQxqypCgnw7g2Um7beWODXuBsFxLQ6yTV+Y0s9c0QniaGRRurstmbYhQdttvu+uNmlpnwgSOYf46pCYEuuTdVzvlj5kaepqYo/Eglljj6adrAAeQLXP8ADe1RTl1O18QJGdzc/NS18upr2GxVXtBImXKi08kLCY+HQbq8YAIve/n9MC7OhNQC12LfI3XFrzK4Pdfx+isgz/L50gjeplpdGo6XBZb6bm4FiVJUC3Jv2GBTdmzNdkAj65t7uvgmYrRtIar5sypKgynVST6irRpNHoEZO+kje43N7kW2G+EzTyN919kbXkAhW09ZQJrWKup4I/d7r0l3BsGutrHUR27G43xP6SbctKjiKtc2hkmho6eRizERNOUBFgbDtvcXtfgnfGlS9nzM7zxYdPXRWjrXwXLDuqaKVmmlp6kvG0cf2JjJ8J35Xg72v8jbBP0ojBeQT+FL+15jYtxZHlsxpxK8cLzRk2DKoUdjb57YzxO4HSDZOU3bLDFxJcG/u9yGz+GtyQ0+YVCwStVI8ai9xG1tjfud7/TFqFrK97mlxFre8IPaU3G09Evy1KrO80FdWMr9MASMbgNpXYfOwH3Y1awR0VPwY+f3WW+Qtbfmtl7vKmXGdHt1m0gxIJGbjw2PlcG44tjBgYZH2GFNK5kTbvAcmv6Sq/8A7nk/8uuLcQdVo64v9B8V8ly5JpTWaFDKPE+gG8Y1WJGGmNyCBeyzqp37hwtN7K1aU9HWZfWgO41AKybq4uVLA+pKn5DA6ptpA+1g5EYOJHc7jABTyqpqisyqlzCrQRSVCER08CnSWJPJIuNQsw25JAwtMAx927HdAljc32txsB1WLzbKikpqqGwdXJeIjYG5JPltttjXpe0QWcKbI6qGyAnS7BQlTn+bVTslTMwu0ZZdGm2jddu3P5Yej7OowLxi/je+6K/PtJlBnucdFmIi0qbKZY/FDsd1v87/AHYhopoRo1XsgsDbhrcnklsGU1UsvSptLRmx6trLvgje0oDHqcbeHNEvYkOwQmtHkVZCQPfjHZhZYxfft+J/fjNqe0IJMmMHzVRO0ezc+S0VDkOYySLJTyZhUW2V/F6KNxtxcWv684zHS6zcMHw9/r4LmyykWa34/D+VIezFK1o54qYsiopSWsS6reyjdvIED0BwVs9UwAtuPgN91wdO8m1jb+lRXeyuWxUzNUQJCi2XVFKG5W4Ox8t/uwRldVg4JPwKtGKh99DQ7yv6/tJRlNAtRKpl8GgLsNRIJ3J8mHO+CGoqdI0kEDxtlNOoZGRgPBDr3xkW6eBCty/2dilkVJqZWZBZdXhXY33N7fP54o+eqF9872Q56eZkjmxsIb1I9BO1ynLaKkDS1UEZKaljgjLk+G9iAObXwoNUpy4e83QWwyyBxLjjPx2RdNQ5bPC00GZQ6SSv28DIeODt/i2KuBa7TcKpgc0E6iLdUFX5FQOZYXjhd4ZCjmG1w1+Dbf8AWwZlVPCcOI+YUvjqGAGwN856bclm6/2Z6V+jUKCeUk4AxrU3a7jh7bjwVBKHXFjce/6Kr3WdKxXgqpS8aAO85su3YHa43Gx8xiRXMkic14xfl0VnMIY076trKipzXNJpad6t3LQi8KMAFH0GGIaOiEbuEN9yrOJeNBOysqoMw9oa/wB9qk6KEKl9wEUDawPPzwsyWm7Pj4UR1O9c+itLJbLyth7PZcoCUlJCy6wWjNriQg73Ple9z24xhVFRJUPJOTz8EEAym5x0wmgzQQS10JjWCrpHaKKzkCRmv9oRbYWNwLYl2mNo0uuE4yOz7yNwVkf/AIiy7yb+t/fi36GXp8kzqpOh+Kzrwyx1csaqIyh1FX3Fj/u/xw5BMGt80Koh/wDVBvVN6qL9HyUbx1KDceAAAEbar+R25xziJNWsXv8AVNVdFBTR8RgJI3HVPciqqKsqGzF6smt0kI88gMZBXdHBPhFwN+NucKuMsYMThb11ST2mYl7RgK2sFE1SadQIZ6eTpSlWuhdv1gx/Vta/IF7C2IfEW94HdLMp+MCDi2UJJBB7m1RMIpoih1uF2B7jzvYXxaISG52A8USmo5pHWjdYDe6DhnhgqevTtMmt0eKMwXdxY/CR23OCjgOaWgefitQ0cbg3RJcC1h/KIoalI44ZpEigppjZGdt09CO3BxRsgc4xkWRHUlHMx0TRbxP8p2JFKQzUzRRCF+C5tMpYg3PbTzwBgWmNry12PHr7llxtbqdHEA43x7ivJnOW0MFPHJVyzNEjKq1FSEBsGtp73ub3ANr8WtioDpP+twPDCs79yR5e7T1t9Ah0zfIoagtKYJELdSzlyQexB079wO3N8X4NS5vsG3u/KvxwW3uAbWsEL7U1tPm+XwjK3jSTVZHhlDA3FtVgBYmwJBH3d5bGWkhzdJHJM0sscbtHF7xAA8Eu6OqZH936RZNPu8ILM7XPixRrTF7ZWvEww3Mrt1bQV8NLmLRH3hoFUadW2s2PBHb1wSLW3c/BKy1ToYn8c23AKOqvbCN1kFNTDQjXJihJsQOdTHYg822O/bEikkcRqsPA7rG4sTX2c4kH8KcftYsCBZKNBFruyvSggk830G+5O34YqIZQCAQff/AUlzZozIQSRz5W9XVtBX5dVzNUwOElj3jPKpICbk2Aa5GkWI8++IcCxgaW2PXqokl4TLh9wR8PBD1NVLVVJSmqEVxGesz2K35tt9fuxeR/Cb+0MndalIImQiaEXLgLoHrvWKsMkU8TyQ/Zqqi73O5344HlgmqNjdUrb7eXrKmWkiLtTToAHJHZbR08s7NHEyBXAd3tdLck+m5wJ+WF8e3RZ1ZRSNcJGO/bPxzvyReqnpjTvXMhitqYqLoVvpt8+dt8AbHJIdI5pFtMWMEjt72ymeZw0lPSLDUzGk6LGWKCF9TtxpLtuLb/ANwxcPdGS0DfCNDEXuAvb6LM1c9VnU0aU7GWEroMsxB6umwAv5bcnnbB2RaQXSnvcvDzT8LXVeuIGwG9vp70r/Qx/wDp9N/XH9rF/wBQ/wD8nzCJ/hP/ALu+SFzbLY4qmKnopve60Rhnd1YK4O/zNgcLxvLmlxbYXsolh4oGk94c0umkM0rRbxqlgAx3sAL7/f6YLv4oDJ3RgsnOQVfAs0lQvusuiUDp6hydr+IfCQLntgzXjTwyL+uvJI08Zll0jAN/gmtDndREYYmgM/T8d9KkGQcnSduPK3J4wN9OBkOsemSr/qbHTsBjHMJnW5rT14WKZIYwdcYjF40J4JFrqTwLg9u3ejQ4XJF/Lkix1YpXF0bdQKzrVNVBEhqjIZIXtFMrfBEdjt3POLFrGZYcnKco6rXGXMbseXirah/0g0mX0csnuxYGBpI7MzG2rewwJhcGjVuiSz6oHCY6cb9Sqa+d1qaiIT1C6dI6GrSOTsCOQfTDDXta0WaL9Vh08biWi9ronL6qipopPe4R1HACNpJAAAuDbvz9/wA8V4pOCvQU0dOxpY7PzKuq5zBUSmBtYqERgGUaVW24F+N1/PDjTTFgvvnre6wa2OATObEcclXG0cDT1SQmMaRI1P8ABpQG+sdiTyR5DCo1SOa2+TgefRXfQSNhDr2IyjUzRKvXUUkpSSnVh1CLllIuTYj8cRVU77NEgsVoQ9oU5ibFU3FufUqGYx0ctHIr64mkjVEt4wxPA2Nhex57YHfTIA1LySP7QmJyGDYJNDWuYhRVCaRqA6S6VZTwe2+19uN8PQzRtFzvz539bpMxcKS0gTKurIJoTBCkgCnVrZALAeVvTb78KPeXOPRejfWQaGgGwSqN4FePVE0kwZQ0SNY23Nj94xdkz2i11h1ETdVoeYzzynElQlFUEtqWOaUGoEZJ2tvb+7C5LrENKf7OntSARm5G/gh6uqiaZ5sqiqJ5NWiDXKQVHfYn54qwEs0v3TMlQGQ8STfa6c0GYRZanUqmEjn40M9g5P6pFrsD6b3AxexDbMCS/XR1cfC9kD5qus9o4p5iaOjSH7IRXihKAoL2BLXPN97A+u2J/TSu529eH5S/HYYuHkm6VTQ1smmeqk1Rxm8kesC5/V+Iknjv5YOwxNBbp7x5n5+AVK/iNeY3cgLJhNWCg6TUiQFSmthTAFbkDVc8kg3uO2G3lro9ROQPffx8CFWjrH07rtzfcL36Spv57B9xxnZ6J7/N1X/iWcy32jqIaSWiqpXlikiEayJGvUjH9LYkdrE/LGlU9lseQ+Kwd77IMVS5mHZCM6dBmbUUUM8KxdO0izyBZXlufCBfvsBbbGbJDUQatbST4DFvNNCWGVoB2UKPKgjUokbpM7E1CtOB0AOC++218U4hN9IJ6WG/l5KoigHte/KuXKV0JI6Jr94PVQ1INk/btfjE6yScH4Hfop4cA/6j48lCSsy6iWEipjlcO5LUsZIKfqgk2Kt3OG4qKqk3bbYZ+qHJNFo0JQuY1DqnUYuYzfxd/T5Y1x2fCbm3JZjW6b6MIulzvpVUcyQEIqMrqr837i/lhT/F9wt1Z5YRXPfLiY6h66WTUSUWcSTyxaXqOivSpWUh1OwYhzsfPm/oMZktLNSmz/Zv7W/ljdaML4DHwwPcfyiJqOoy3rhRUtHSospGgSI3UIvY23+I99sLtlY62bXxnwXPoad1y24XPdIKM9fNZJDAsH8tIwfQ5GyhPMMePnizC+U6Ihknbw63V2RU1MNQH3+ST53nb1EEVPSVReERBZT0tHU3JtuNWn88bfZ9Bw3GWVvevjN7fZK1FUZLNacfU9UlWZ0N1Yja2222NVzWv9oXSdgUblmcSZfWRMxJpuojTR6VbUoPa45sTxbCNbRsnjNh3uR2+iNBK6J12nHNMVloK+GMCpSRo5iZZqm0LaDazDe5tv8AwxhyQTxHLeWLZz0JWhx4Zvaz5op8rlMyp0JjEshjUCaw6X7X9H1wvx2jf0enmrClpwbhvz+aj7zSZWsTSVEZkjlcotOBIsidrsDcf98MRU89QbNbYeOLH7qr5omM08s4Hils2d9eoEkkBCBCojEhO5N73Pyxp/4wCPTquVmai06ou75Kj9Kzxu7wKsJktZl5XzscGHZ8WL8kN4c8WebrR07JmMEroyzymnU9KOTTK7D4gVHNueMYs7XwOs8WF9+XhladPHT8IMtf6+uiErqMRS1AaedGp9DSLLHfSNtvlv8ALFWSk2Leeys+hp7mxIsuy5XJM9RA9Y7+7wipZCn6pANz57HbEcUGzjzNvf0V30DC43ecBFUmVwVVZT9QTyR1as0crXEakc/Tax9MUmmsHHFxbHrdWipIGZtfzVXRq/LLf/Mri2pvR3wROL4tWKTHqwsNWzfyWJ5LlE/ysv8AS/firNm+SjmuRfrfXBxsu5q2XhccpU1+M/0ccFCok/lD9ccd1Kmn8sn+OxxQqFvsj/1bkHzm/JseRr//AHFR7vstCPZvvWLzn/T6j/iH/M49TS/8LPIJB3tlDfqj5YMFCi3wjEqVW/J+WKFcuDtjlCLPwx//AIDhQ7e9XO6FT4W+eGlVWeXzxK5W/qD545cicv8A9Kh+YwGp/wCIqW+0t5l3+gy//rV/9WPGVH/KfP8AC3Kf2Gpg/wDrc/8ADx/9TYX/APj95+iKdveldZ/qiX/gV/6nw9B/yt//AF+EvVe07yXzvHuF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450" y="2606187"/>
            <a:ext cx="3954461" cy="260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67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4" descr="data:image/jpeg;base64,/9j/4AAQSkZJRgABAQAAAQABAAD/2wCEAAkGBwgHBgkIBwgKCgkLDRYPDQwMDRsUFRAWIB0iIiAdHx8kKDQsJCYxJx8fLT0tMTU3Ojo6Iys/RD84QzQ5OjcBCgoKDQwNGg8PGjclHyU3Nzc3Nzc3Nzc3Nzc3Nzc3Nzc3Nzc3Nzc3Nzc3Nzc3Nzc3Nzc3Nzc3Nzc3Nzc3Nzc3N//AABEIALEAsQMBEQACEQEDEQH/xAAcAAACAwEBAQEAAAAAAAAAAAAEBQIDBgEABwj/xABMEAACAQIFAgMFBAUHCgQHAAABAgMEEQAFEiExE0EiUWEGFDJxgSORobEVQlLB0TNUcpLS4fAHJDQ1U2J0k7LxY5TC4hYlVVZzdYL/xAAaAQACAwEBAAAAAAAAAAAAAAADBAECBQAG/8QAOREAAQMDAgMFBwQCAgEFAAAAAQACAwQRIRIxE0FRBSJhcfAygZGhscHRFCPh8RVSM0JTJDRDYnL/2gAMAwEAAhEDEQA/AN1/lfzAUPsPWxW8VXanFvU7/gMN0TNUoPTKq4r85E2xs4VVwE4gLlKGGaoYrBDJKw5EaFiPuwOSWOPLyB5qQC7ZHJklY7hJDChZtKq0q7v+ztex+e37lHdowDx8hyRRTyHkujKnVbtVU4BUtyexse3b8cR/lI/9SpFO9VT5bURjWvTlTfxxuCNgCbjkGxvbBYq+GR2nY9FV8L28kEfLv5YcJCEpwxSStohieVuNKKWxR8jIxd5A96kAk2CK/RlYiBnjSMc2Mqbi9r8+e2Fv8hTjZ1/cUUQSdFCegrYSVlppNiQbKGtbm9r2+uCtq6d/svH0VDG4bhDbncceeDKq5YlgNyTsAN74gkDJXImKgqHHiVYV3P2p0mw5IB3IGFJK6FuL38vVkRsT3ckR+h5CPBWUzm6jTcj4uO3P5YCO0mc2n5K/6Z3L6oWemqKc2ljZQNr7MD8iNsNR1MUgu0oTmObuFQwZG0upU+RFsFa9rtiqAg7IiLL6iVNehVT9p3AHF/qbdsKyV0LDYnPgEZsLzyVhy2UKW69ObLrtqPw/dzftgJ7RjvaxVv08ihPlVZGSbRMVIUhZVuCdxzb8MWFfA7nb3KpgkHJCywzRECaGWM9uohX88MMlY/2XAoZBG6rIxZQuY665fcv8vdWfcctpAbLraVh5ngf+rC3Zzfad7lzl8WAY8KcaKhM8vy5Wpmqqxl0CzR06yhHlF7E8HbY+p9BvjLrK50buHHvzPIJmGDX3nbIypraipSWOli00ySCWJVUAoBxuLcDzxlxxlzu8c8/ejcR5B4Lbgc1RPTPrR3mmeWRmZ1jtfVff5Dvva2GXRBuBt49OiS48r3WuiYckqJ1GqRYFKsCJpbDw8i9/wwDW3a1yjPLjcsNgFZVULUZKi1S4B8O5VgRueNxbv64qX6e8cIphmkiDg7ulBxUrWMtMqFrCyBD4h3INrWGJdLITa6MKJosNN+pUTOyQwrTuEjXxakG9xsD+OJDXPOrmkRIYpXMBwCpU9MaiISGREVdmLE3A54/HHNBJstBsBkaX8THuUonlp2icSAxu5KlgSATcXA7n0OCSwADe/wBvekY60gkPyMqxsqppHeVAQg5K8AcA2/dviza6VjQC5FZSulGsnSCcCyGp6Y5aeoVDzAho203AI8vw3wSpndL3dgdxdDP/AKaXRIL9PFcp4ogVWZ1IsVVhYgcm49L4oYhpzuhslEso4pIGVOVPtFFP9seWKgi3fm+AabbmyckEMZtEbqxoamOFYJklVSTYstwu9x9Lj8MVIG7UvSsdPJ3wSAPcoFJI3JBDSEaSHt8Xcei+uIY6wudk3LSiRhGPCyLpaFKgFxOlOBsWlNkVhta9vy7YsSdNxsgOikijaS64KGkyuWBnEYSaxZbJ2t352APnbnE627EWQxdmXG/TKB0mNgSJUbVcB+QR5g4l4sFMJeXkF1iFelT0wIq2OOWJ5OpKzprY9tr8bdxgWQdTDY+aOXH2ZRbxQeZZaIIUq6fqmlkZgvUSxTfa/a38MalLV8V3DfYOCXlh0ZCXaW8hh1Lr6x/lzqhJ7R0lMNxDTgkeRJP8cU7PbaK/iuduvnNLA9XVR06WHVcKDfi5wzPJwonP6BS1uo2TPMpFmlWljAWCJT09UehlS97He/NzvjzTLnvuyTunJ5GxhrDsiMujqRTTtq6cKrqlewbYc79reu31xfLTa1z0/PgrR1egaI8NPOy0kdFFlKuX93McsWuGVLs7GwNiCLA7jzI245wB7gcE3I5dEjI8MGnl90kzHO6WKqlkT43fWyodRJ2Jue99vuwzHSTz5OyEHSEW2233QKZvDM/2qCOx5Zr2Xvbtv5YO+ikYAPa5JyGqlibZx1dLjb5hEQS0bExidoWlQAqbASd9h2Hyws+Iuu4t2RjXNDPZuQMEbX8Qm5WEqkcEdOYydTpINtjwpHmOScLl9ySQlhURySGQ2DlfmGR0a04lgpHkYsLinniluO5sDq7E2t6HFmud7IcoaWEWf4qz9CZdTwuWp1imOwM0im3JvpTxW7fUXBxIldq75x8UVjoo5AXAaccvykIpGAkjgaN/EW1aDqXb+7EEN3LvitKOqhJL4yTfw8OSJyimDVSVM6osJS+h3Y3PoRuCcQTYWJulp6yMXa593eSPrKOlEoNK1EkZILauq3rvte+wHOKjTaxP1SJqItOTe+/JSzCbLkiaOB1Wz7FY9FlsQRqJLbjjfa+JaCfZGfXmqiYE3sSk9bnVN0tMoWXc62Fy0huT4j9bfdhuKknd/wBbA+5WZUSsdduB0S736F1AihcO1/gBLAeose9j9MGFHKxx2sivrJXZ2PhjCrGdSJpIisrDYr4b322tscWdQahl2yXke+V2suN00yzO45GYhru3hLairqD8RBHJt53wnNTTwYOyoXO/7ZHVEZtSRVVNJWs8aoWEcMccYEjEtsx7D6eW474Ew5u3lujseLanb8knr1l1+71rCIxWBcqRcd7gb7WN9sNR8Mtuf6RKqqkkAa4fBCUYhlWop5QoMg6fWMtrAG42PqAN/wAMC1OjcHt2B6euSNE7ix6Tugv0Vmv8xl/DGp+tpv8AdK8GTotX/lTqWqfbSvJIYIwRSDfYC2HaVumFqCd0gyNQ1fqYjTFFJIdTaRspA3/V3IsexthftJ1qcjqQPmjQC8gCJjX3isaEbPIdOsMWIstyd+dr/wAMZAIDS7oizuHFLXAG9vctdQzx5dQvAYOmIzpQqt9bHjUGHCnVxfffAJDt/sUCa7RYnurNZnW1eZSyU2XRs5U6pjGNgSfPgC/fD9NBDC0S1B32QGCw1O/hXZVShMplpqei110j9OeoZrroDfCv05t5emA1Mkk84e09wbDx8VqQ0DpobjF+ajPSKaAxmgigCDSpjjBudram3Ykm3O2LwveJOJI4k+JPyAQp+z6hrgWi7R06oWLJWq44F6YgdH0SSXXcbWFr7te/5HDbq8MYXWuodRTsBc4YRkWUGm6atXyxFWZWJcWW3z7Hsd+cZslaH7sCFwr+0ivdakiFUrA7Pq7odNvM3A38Vt/LAA+M7t+qoadnIJfmUeZCDqxVLdMOwUFChPiPG3y/wMO0z6Uus9nvv9lRzGMNiMrr0tO+Xqxqplq9JUqWBWQnm/cG9/vGI42mUgsGn5/0qAuLT3Tg+7+1yah+wiamq5ml6d2ILAOL7MLX258sNPkiaScEdLbflcC4HbdEJSwiQLJU1EhdAYbPqLOSbAqDxvY3/fjNknJv3QPIJprBuV0mjebpilcSdPSwktzwW+XH8b4FxJAL6lezdkLPHl00RfosCqqqj4QW/Wu35d/ng0dVUMOHKNLTso5Y65ZWSSxOzqV3TWY2axvZSP3jjyw8K7W2zgpFFI5pLrA8vFNqmVquMVYpKJXCMrstgGDdiO5Hn6HApwHhxbte6mn7PfK3Wxw8UrrctrM0zGNUjiiqXXdmlCI9v2bDFYaltIwtlBLfAXRJKGaM97Pip5TX1NHWPT1aNHUrswdRd17ix89/pilRCwgTQm7fp68VnPaWG+3VF5tHHmakIhjdBqV3JZmF+DYWOlbb82vfgYDG/SLt35pmNheMi91nkkkStEiXEtjc6VbxA+RFucXe0EWRoHDWQ3otFpi/mtb9/wD7sI6n/wCw+H8JrhjoUl9pq/8ASef1tVYgSSsba9Vtztewx7VrNADVkKjJZ0p8yilkbTHZlc6tOxUj+B32uBfbC9dC6Wnc1ouUSJ2l4Kb5fMtNUCpYpdmBQs2q5t+PHbkHGC5mLHFt0ZsjJqgBp33PTCLzOuM1NI4QrJdtpDZgx3Nze+OYxheHXwq1NNYsczLfncfZAeyUM0i5hMjIYkgPVN2JC88Dn0vtjVr4+O5jM4ylHPsEZORTZfH0Z2QliXEcuxQkgkHvjOlbpZbPvwtplVTtpY4nuufBSWX3angajRBDa4aZAwcjex89u2AOcLaWn8o7Ktsk5iid3QMef9KvKKSrnjq4qOJGkCNJ1kcRiInvf5HgDECRjLMOdWAqyysjjdDuevRWouR08qfpHNopA1lmjgjMg06dVxsxvqsCDbufLDMdDI4XAPr4LJLhzXo8uyXMenHl+bxrKsXiWdWOptWyrcA8W3tiJaOSMXz8PuuuCVc1DU5fWywV9VFeAkIhuw1eYYntfvgMbWgk7FMUTonT/uOA09eaoNIzSRnMIikQuJJFcnqMeDx4eO2OEbtWp615zwWukny0oeZKuHootRLC0yE6UIBKcb9yfngZcHnOUhBRUr+9GDc+rIymNDlMJnzCKorArX92v4ituSb2W1x5m3bB2wh8ga7Hr4/BZ9pA92oWAKjTe0ddWRTxUFBQwRxw2YkbsCfQjxeoFxhuanipy1pySeQ/tDL3WuFQ+cUeasqV+XQwVLv4JokGgkLYBlPa+5JuecRLRtAJaft/Cuy7zpBtfqgKmkmFTKYxr93BMiRHYDi23bCQZksWwYHNaAclozbc+SMFNTIrpLUNUXUBJo7st/qf44qw6/awlqRwYHgxmzjuB/X3Uswjnc06M8UrLqYOuxYKduMFcwlvWyZ7QeIKcMOb/FKMxXRm32E0kqCzRs+2gfs/T+GHYC39KQ5tjt/Kw8E2Gbp3SVqU5WdELNYspG6hTs2q3I52OM3S0C7uadpqRpj77rG+ElqIEabUikxvcalXWOee3l6YtkCyrE5gmc1Ovccu8ofu/wDfhS8vr+k9qjWZm8UrvtzwMe5O6xAowxmSVIwQuo/EeBgE7xHGXWuucbAlOIV687RkjWgCqmi5IPJB4Wwx5guJPnutemiDCGhvLdGyRkUsxsWZAyhtrC5DC57nYYsxxe2zeqrWAGFspBte3Ln/ADZLsszirpVFNRIH+1MkTm+pCRYkgbEdzfbG85jWRapMWWS4Yv0XmpmlPRphGNK8fESfP0x5+SXUdTlrscx0LXNs0DkeqMpOolPpqKeepQhlgCsdETnuFO33WxAuBdoHnb17k3GwGz22JPPki/d5BEY6iEw5dTspnjU6jI52DBR27fMi+LyFjCA0fuHn81mVzdUzo2Ai2/ikOYT07zzyUUKMtQ7aY2GpoRwBa3J9Ma1LDKA3iutpHx9+UBrywOAbg9clE0uWx04SaqkjdWS1io0i4DXFzY243tz6YWqK985LIRz3G+PJEZGGWc7Kspb5xK9MriOCNDIgcEkX/V54HH0xMlHwogXHvK1HFDJUOc4gC3P7I+nSZqXRLJNJosQ7ObOP2bfecZw3u7b7rTrHNipw6Y6gLW8VaaaCKZpYwYCwZonqFGkkA2FtQIudgcGLeG4O0E7f2lj2rBq/aaQTsTskdJmqsQtbGW1NcvbTyfFf0tYbdh3w/WdnOLjJEc+rJIVBJOrmp1dDqWOSlkjZR/Joo2Y6rX8r2ttbjC9PU2JimB53zt/C6WJpbrGAu0stRW18NJHHDFMgKnVpAsOQMMVAgZT8UXISjYS/utF01qI3oq/TpeJZFCuaZ7gMp4e3be9tz6YzYTFN+5tb5+S1mdoCM6ZWBptyPNRqMqqIBRiOWOSOpJkpZ42srWsT+Y372wvE4yuLLWI3TNPK6X9t2PHqh8zjmcPUVVQC+vUzpHY6O+wsCP8AG+HIGhlgXeCHXNZwSL3IKTwmOWvCU2tgQArsSNXnt5HGjWAtiusbbJFwmk0bzSsg1l1F2UPuSd9vMYyXmxDSFuxMDWtjPMX8EumRW1Qw9Nw4DEKLWY9reeJhkLXhxwkKuNpaX6bEfRK+g/8Asz/Vxt8ZnVI62ov8jzjQUJjlFKNDV88eqKO6rHdQXJBBZdXOm4PB3tjJ7SqtIELDk8+n9pmni13JV1M0VfURRunTEjsRoewtp7juTvjK0dxz+lkFr6iMCNhx5LT1dPShHijs5jOiR4t4z2te/wAWxJ9O+BSOcCL49YU1sskoa9xta2P4WayeiVJZZ1ZBKHMSB0Li+/YeoHf87jR7RqNTGN5WupYLm6OyShp67MzJUAQU8BMjm4j1Rfsi55O7dza+M9jS7HL1/SuT1QCZtUZhmB6D6IRcRxsgGq2wJAt4jYH78bE1Oxkek+vD3JaR7jEIr90clClzfMaY1VHTf55FI/idlJ47XB4v9+K1NJS3bJJgjYdUaCc07uI0ZI5o7L6SGCnmq8wmcZg5AjAY2CHkXG4O3b5d8JVs5ktHFhg+ZTNHeZ73k5HXxSz2inMle0YkfQn6rftdz9dsafZcAYzUdylpC/W4OxYoagqhRoXVwZDYBbXtY3F/MXwaspTUvDSMD78kAglwNk9qaynqqWgkiqmeRYwJYQLNG1/Ed9rb7b+Q7YXmhEdr7DbxUzSSOAa43A2WfzKreskTWiqseoAA3uSbk+V/ljShjDGDSLKW4CoRI5JAJm0DnUF1G/yx0vEay8Yup2WjpfCsUMd+oi89MXK87G3nvt2x5l93PdixO61+zqcaLvFyc28FyoomaNszoq6nWoHh93LeKW43I9PO/F8FgrGMtDK27Tz6eCVbBPTP1tI3NreaFos0mpZKqEWgnqJPGJUDRqNNhsd737+Xnhmooo5WtkblrRi2D8eiC4ukeQQLuOQdvNNchR81p80yeqjWSSO00ASIuFbVuAAdgSVJPlfFKuENja61rj6eioLAxxZvZUwSyyIEZ3VxaRUiNrK3a3IG/wB2Mc4Nwr2wg8to0TNqkx69AYBGcabXxoVExdAwFKT5Gkc02zCnpp6GeQfYrCAPiuWbuwcbW8LeZFhhZpOkDf8AKd4k0UfCjxz22Wdimg60fXp2MTrY+LUQe+3f8MXe0sJ0HKG100xAccfXwVvudB/sqj/lPi/6qbw+SY/Sjoll9XO2PUrPK0FQqRUdFSjSOnEpYWsQ7nU/jPN9tv78eWleXzyP6m3uHgnieHTY9XUaenWOOGrVishnXw27Xte/nirR3SmJ4mtha9xscLaGGnno5XYw+8ijRvE15BaQKx37EAm31wtfu3WbPqDHDVjfz6rNRqQ1RH1W8UkgCaTZiQNr+ffk8YJI7UG+SmDLRfoivZyKSfJ80pisjvPRh4kEHVJAEnDcoBqBv2BtgtO4CS/rBVjeyzVPUy19DHRLoiMV5Fkjj8TcfEb79rAD5415YI6V/Gyb4sdvXXKEyPV3Qj4hBk7xQyP0SwHiubSWvqvvuOw22PnbGZrmq3GRouB8v5Td2QWNrkFS9/F4mWaFowvilmsAB6b8+pueMTHC/XoAv1WhF2hG+xvY8wfskmbCRp1kcnQ63jNrKV4uvmPXGz2fp0FoFrLBY0C9hZBgbd/vxoqyIo4526xicxhVIYkbWPb88J1UscYbrF8qrskCyqiiaWRVUgWO9+F+uCSzsjZrKs42F10r0pWjkNwG30nfF2u1s1N5rgb5TNs1ZJ0MJkeJBpHUI1aRe247/wCOMZ4oHOBMh7x6InHmAIa8+C8M5IRlNLERwLjgevBO3rij+ymG3eN13Gl1BxdsERVU8GYUzz0ycg6ZW8JuLbE/Lt92M+GWWjmETzcDkPHojlrZW7ZTP2EhNFPmdZUaYxBBpCmYx6zsxCleTYA273GG6ydkjGuacWJ+31ul9Jbg7oOii3mVY2kVaYFtN/8A+tyf90m/p2xiEbBGGLlNfZiKJvaBC+kqKhNdxvwL3/vxd19LQUrIf3Glc9pJ6efI4Zqd0k1yyM7aLbl1ABHceI2+eLMFpADvn6Jm2kHUTn6LNVdIsSxPG5bWLgg6bG31xcg3ynqljY4GujOFV1l8h/Xb+OIsFH6lqEtfHrVkrQBZ58lopoVm1ImgKqgomhrXv2LHe3yx5irbw6mRpO5v8R9AtBrTLTlqhR6qqopEJct1L7teyA6mLDtYDBZZGmLHIfM4A+OUgzivlaw5ty8ltXolo9dTI/jNEqWLeLU7KzAWO6izCxBsfpjOu4NLPJEneDGcdeePgsnl1eDXVq9ZIn6wKkNdiLWIA1b99u3a2HKiBwhjcByN/jdUY4RtGrkAu09TPlmaJHBdBOpI3KkoTcDkEbEi2Foz/wBuiMWPeLRC5U8wK0dJNUU9LalYM4UX8DMb2JFjsdgewthxsD6qQd7p8AjiGWKDW9llk6ySZ6hpZldC5LKGB2BO1r9ucb1MyNkemIg26JI35qE00kwiDsWWNdCi1gBfBY4mxklo3z71AU0hneDWEYxpsWvsMUfPDCdLjYrr5tzVSk3tg++VysilkVTpawa1x5/4vgMlPHKQXZspBtleUlS1j87YrPDFLYP5LgbLjMWbVub+eDtaGiwUL1wORiVyKpKeOqQDqlH1Wu1rG/Fhzf8ALCNTUPhN9NwqFxDrW3TBsmq6CKSojmiKoxWxNi1uQNtjhOWphqYgZB5J+Ckmki4zMck0p6w1dFPl9HO6weJ5NZ2Zxxc8nfyt2xmtGs944VaaiqJpXBztvmuL0YKKM1TSKZCrPIdhtYfgO31wvwnk3+CrM2WHSHN35qr2ezIS5vLMzXtIsq697gHyJJO3zw5W07oo2X5JWQgkO8VoM9o6Z8nnhilYOrHSHUqemfEhtb4QdO3zwqwPDxIRzv7k/pkfHgWBHQ8liJDJKgihR1sLEE7Ix/Ad8OSSAsDOYsk6dj5SGt2Rv6Hk/m1Z/wAsYR4jOq2+CEkJNrAA3x7KywkXRVM0TyRLGskcoHUVlLAAb32I3wlXQxuZqebEbfhXjldH7PNPJITApkWWOOVrBnsuwO12t+WMB/dZfn0WlT9nyxkzzG7hsEUcylip6mNqySqUNqMgTwueA3oPrvbAw3UA44uUKuiL4m2FiMkbY6/FKMlMHRd7yO/VvKTEG0gg3ZR3O4Fj53xtVDS3L7YAsLrKdl3eOESwkraiCWQSyLDCsOqNdkNtgLAX+oxjOjAvpHNa/ZTXNa6aX2evTdHU9K8dZ0hKZqYIr3caLHmzDjkDE0/EN8WWjSTieIuebt8SlubU65nomnqqmSp0leoyhlL3Nl7eQ42F8avZhjhaWM5+t15jilzy4rPSU8kSgyoVvuAe4Bt+YxsMlY/2SiBwKlBJJHEwXdObML4XnjhmdpLrFWDf+1r2UY36ba1Ck+ovg74NUfDBsocA7dSmPWnaQ7MxvtiII3RsDXG67HJWRuI4ZFUC7ixbfbFH02qUSE7LiL2XKWE1D6FZV33JxNTUCBuohSBfZSlpZI5xC2jU3BDi334iKpa+PiWwqBwIutBlgpaTLuktBHNWavtKiS/wt8PTIPh2vcjcmxHnhGao4osPh+UMvzhGVUUNTvIdCMt2hVvExt2287c4x5GF5uzlyXo6eup6lpjYLHp9dlU0JkymOkpInV7G1wAF35Y4n226RuiMrIXE0zAQ4YyFRPIoqWpzA0UAe5g16gtl5N+R88Cj4je6Ul2pcU+h7u8MqqRKePOYo8rTVpjAllHhDM3+6P3XvfB9UzqUvmPPA/lZTWxvAbqNj4Imq1y2RpHjVIm3UWJYdt+3bAX3GkN6L0UDXmnYyM4G+FHpokHT8cqyAXCkHw9vlwMUBY73LPqadsbHTwGxbuOSE/SmbecP9Vf7WHP0lJ4/P8JT/Iy9R8EkCtypsMeoQE7yGkkaPqiRQj+MBWBLIDZjb6EfPGF2nOziCPmN1dmuJzZ9N2hHNVRnTGsTuERgjJGosx4LX5xkFuklzfmt2GQynXBm+9+SnXwzU+XOdbRhVUuVv6kWHFt/4YYjbeZjN7fdZnaUreO6G1yBvc/RDpJSVVHBQ0Cq7i2p2Y63e4uTcWA/xvi8sFRxS6TF9ugSURvUM7vNWQxyR1CwK0yAlxULwhH6tvxvhVuoOLSvUiNwe5jx3FOWemOYTQ0scchVAqtfWq+Ysdji8jtLrtQ4YqcPLIWixz4KVTTUUcdPPU1BpkUsruY9YuDfTYb9+OPlh2mAc7RfvcwsXtGGna4CAWPNZ3NJ4paiZaDqR0Za8aSgajxybnvc843IaVjDqtn5JIMAyqkq5FpBT6YyP1Tp3A7j8cDfQxvk4hOVYYNwqYIDUNoVlU2vcg/Ptg9RNwWaiucbKITx/wAoT8hiYHmSMPItdWIsbK400gp+rr8NyNzvtb+Iwu+eRs3D04VdTVGGAuWAksfVrYmqnEVmuF7q46rssDBmWVvEO3ng0JjcwFmype6tpZ5KWUM95FtpKuTx237WxJhYeQyoLQVrKM9XL0rYnFNCydPUZrs8hNrAc/XHnJnWqTDGLHwCe7KIilLn4G3zQrJUQwmlnhRgCxWXfWL+fn/3wiWljs3uto0mmYyEXVeX05lplqgylhKUErE6kbs229xbYcYPBK0SBrz4/wAe9eaqtXGe9xuNsoJkhqc/X3SMDqkuzq2x739Dff64fqC90DnO2vbZCZI5o1g7JpW5fVUxKR0DsZIxIkm941vufW+Mk3eQ4lb1PJrjjcCB4euqBqpGMDQQgQSkBr30EHe7EjthmNzWuBIxzSNRWPq3GFje7f6fZKf0VU/zug/5zf2caH+Qg/1PwH5Vf0j/AA+KvyOnjepFVOfsaUCSRNGtpBcAAC9uTydh5HDPac/Dg0Dd1wPX0Q6dmt/kiKupeqlAmqXfSCmuUhSy2N/pztv5YyKenDrgY/Prmpq6h19DNlp/YrpLJWRPpkiUSIt7gWIDDse/Hzt3wKodpIti4P3VKcvEZLOo52V3tVLHPkkbqrMKijDWa+1mK8dthxbE01xVNLvBBm1Co7xuTfx+aRUlFSUNMhq4XSRIevMzISbXXYgm4tx33se+LVlU+eY2935VjCX87AdN0XlFPmGZT10MMSlAql3c2Majk3PNxcX8lvgbJTpN046tqWsc1pvq3ulU7SZaBVZV4IdG/UAYNc7EDn5Xw7RmEPMcoyefRUpp6yBl+Xl9UC+d1M+n3hI3NwS4Glz2589ucaLuy4y4uDslJyAyOLnHJN0rk06mKjSt9gTew+eNNgIAB3VhgZXr7XxZSrEhlYakB0/PnC01TDEdLypDSRdSihZioUXPIxeWZkTdTjZda6gAWBLHvggIOQoV8DGOTXE5VhwRiksTJRZ4uo5WUKiQzTvJIS0p+Jr4lrGsbpaoaA0WCsSnlWkWpZCIpGKq173I5xUTMMhjG4FypRFBSvVTaNMmwLWWNmLW7bbjnCfaFWII8EX8/mrsaXHC2FFKhnSinmNpHYUrHxsxUcHSLkNwLi9x3xhR8Wcajyt7r+vgmax0jtJbIcbICGlkymsFHUxBg7m6PdbX4PFxubbX59MJvvq8QqAam2dm6rqKBqXPqOWaGGB5VKNGpHiYLe4UC3Ft/M9sNRyufSua43tY+igzgBjgOi181TCtNLTIoUtQRsSltjexJFrjYHxeW2FC0hgcOY+6NA24aWnN+n3Xz+tMLzVZmlUSmeTWzEAga7bfw9DjThhbJG22wA+YvnwSz3PbMSP7Xtc3/hf1R/Zwr62TH+SlVuXh6f2bSWB5hrnmLmF9AUhRpR/M7ah6N3wz2i7VV6TyAt8zcfRNUgAjLl3L5Y4hJHUW6LoAqhSwNt/34CyRzTgo1AI2wkyjffxWh9nKBf0LVyuHi63giZRpIdmGkenhTf8Ap9sBlJLyb3tj19Fmte2IAg3yfLwUvaWlgiK5bSx3p4NFOAyhr23e/GrfUT59jiY3Hil99vX1SrReY87BKsxmEMFKrTMYmkEhWTwqqrpBANtzcC572tgAu8m+U4QAAiM0eny72Pp4af3V2rmPiVT1YAVuwY3PKtGPqfPGz2bCHOF/M/b8obyk2UZkslxVzLGUKaGV+mxAFr3uLm1ha/B74jtOgLXB0TSb38R/F8piGQOGl5x6+ioqPZ1+ofdCAgFwrkEqe424HFu+CU3bPdDZRlLyRvYQAL3Q82T1EccbXViDeQDfp287duN/PDre0mOc8W22VXRTNc5pYcIatp46YogmLSHV1IytunvsL33JH3YZpJnzNLnNsOXj+FUbKUVWFohCIk1At9oTvv5Yq+ja+biOz4KunvalCjqzTM7BLtp237+Z+WK1VKJi25tZWcSRa6rJdrknnDgGkWXLq2UgAn6Y665OsqVqtVgMHvCQ6jHHJxqPNvU829ORjEqwYZ3SMOXDbryCZoWh9QGuzgm3VMoKKGRIlqFV3MmmwICKwB21dj9/4YzGyPjcbGzinJey2PAMZ0u+Xjnqh2lgy/LXWFzcgI0JqLMzNbWNNjpIsN7dsWjp5quoBkOetrgdPAoAfHGzU110I+W1FRG2cUkbeKS7D4Srjcae7WsDfbfGrHVQwgUj+nq6Se/d5xlan2rZ6qgoszAq0jrIP84mkIKkizarg7Dxad+LLttjDqGgSAkj+kdt9KXTzoKdJhGdmSdyGugJNiNhbjt5737YDE27tIGSpk7zfNaekpKevo6WeWDVJEZKbqX2QSA6STa1gWb6kDEtuRbkloH6Yre4rJuVo80q/eD0pJPHGbX8RFmUWP7QODxPIis0+v6W1QPga95HPbqlF63/AMT7ziuoKP0o/wBVZk7itys03TjeWnlLRliV0Rvz3sSWtsf+z/ajOHUB42cLe8fQW6JOnlaxh17D7qFLQzOYhNBPGWl6cr7XAHcX472/fhVha0F55BJvqhp0XwtnCk9K9O1JKTSRMGklgIBjlAPffUCLDYbAHi+FnEBtuaMZW2MjgNtrFI6qpao9oaaJ5o1EeqRmc38Vth3v9bccjDccZZRuk64+eUrA3Go81OubVNTPEPeZVZ0jMd1sRttuBqFwDe/c4z2jBB2Th5Fd9smnqcp9nJ0M8wETQ6ekAFOlDpX9obHfzGPQdnStbqyBgb+BIz8UF2+Vncyo1kZqzS9H1NOinaFlLEsR4NuBbnBaWqJPCJ1b3IOwtt59FeZzXyXDdI5DqnOW5jTFqmizek11btphkFlVWtYsf947+IbemM+q7OLdM1O7uDcc/wCvmjGsmpz3230qc1PL0VokqNDX1BdwVO99+4N9hzfe2FGuv3PqtZkwNO17jpFgfR8eiQ5uscsjTtUo1QWCuii5awtfyHYWx6Ds585aGvb3eq8/JMZpDIb5QhuIgF+mwxpqqY5fQTxwGSVUhEvg1yuAAh5On6X58vPGZWEue0X7t/n5oMjhcZROdZCtDUU4oqlp6aqhaSF5U0G45U9r3t374K2tbw9bvl47fyr68XSeeKOKbSkmq1r3FiD3GDwPdIzU4WVmm4unuRRyyUk4DlmQ3jVdmBtv5Cx4uSPnjC7XexkltieaZo36J7ht/HmPJMc4nhyhKaKlqErZ5Iww76Ox25ve/wBcK0MLqoOc4FoGPP0FesnnfPpjcQLbJJLJUy5jBUZurrGDYFl6d7b2vb+ONmnihZE6OE3PPKVewtu12Cp5gs01QaalD/bFf83VdizC+1+1/wDHlSnDANRG3UoUdvgtHnaikpqWiopY2NJThpnDtMGLABStvCNgbj1B3xiVLy+QX3++SU40WagszkRMqq4lklQrDoZAraTxxuCQfPjbg4pRgmdnmpk2wisikkzDK6cRFWmNtIaXQA4NudvUW35xapi4U5by+yBBJw5i3YO9FQ9paMSLDNTNJPKCEk0RqCSdmOkcb7jfzxMJa57hawI+is+pDQ0bEbeISf8AQ9R/s5fv/vxF13+UPQJXlLCBJpFlKtwU7MOdxjX7UcbtbbG910LBJJod7JHoJzFSvKsUmYymBmVZI3WQspBI3b19DjFa8ZLVqNjp3Rl+gYTKaskWlaaQKenqKqibEAGzDvvg1uNpJ3OEr2uxjtDibE2uPDr9lmsujqp605iIwVWW7dR7azbdRuC3hvtft9DvzxsFOYB09cikdQaVpmakkVfe5wqMiv4PjXna45uCRjz/AAYWe2b+S9BD2ewgGR3JX5a2WT5TVZbUSSQFajVSTSHU0QFmGnz8Rfb17jApZpmvBjF2Zu3mb+PRZ1VDHHIW2NjsqBPJU1UdFn0clqYrPTiJwTzvueF4uPT0ODzUxgJfTHLhY4/CWMUtK5okBNshJPamsiq8xVsuSTRTqQ5YX0m5J8Q5G4xqdmwyfpi2e2dv681NTVmqs4iwt70dSZjFXKWW4UMq9NWAI8Pxm/xeLt+GMyrppaccM5Bub+/bwRYMxOic7HRJcxy2qp5WeQmRXHUL6CNIJPO3+PnfG52dWxSxhoxbHn5JZ0ZZiyIyjKFr6SatnmbTBKsbxxRljYjY/Ltild2g+CVsbR7QvfyVeHK4fti5T33eOadvBJ4mJUnZmUdt7jby7WAxnzSPlfcbKY6KoklY0tIB+26vg93qJFigRY1CBPGmpjpPhFzxyfvwsZG1TgDcb28br0FR2XFNiEhot/SycVLNW5jIulv5VgWRS4Db7C25xuy1LKOnAO4GywBEQdIzZPqoRZZlzDoO8hROopugkJa/I3uB/wBNiMYUYkraq7jYZ8bC3wz902LQx6gcpVQmeqq5ayKOnkqDIAIXYhyeBo89gBzfjGxOYaSIQG4bbf55QY6gsl4hFytRXVlP0KOizSmRqqInqQw6pbC/IO+/N+4xhUkTuK6VhJYTvt7laRxq6pmsZBsbZ+iGFUIpxIlK6Sxj7CoYHwgH9VsWbONJaNj6C1o6Kmi4kcYsT15JfN05Z4KhBEksTlrkAhibc+fw33wA6s35peDs8AaS+9kN7Q1BXL6am67yo7awXsSAOB3PN7WIHzxqdlQfumTp69YWU57tTmkbLvsjPLG8kJusRIYMAOb72wXtSOJ0jSdzuqaWGRms2F8kcgjcy1VYZ5at4mTUqxpsz997YyzKXO0nkF6OaCKV4jePZGCu/wDzb+Y1n3r/ABwvxWf7BKfp+z//AB/P+Umy7L6mnkdZooxKVJC61Zr2+Ei+3y5xr11Sye2g4HgsriPpntfZFZakk9NHIr9JQqxzQ7EuCe1xjO1Br9NluxyBxY3bV0G6tzWdkpwOs0c0BJQyRAGwJAUEbG67m45w9FE2So02JA9FZFU+UuJcbg3byuAEPHlNS1MrVU79LQZWK+MAEg7W8+e/b1s3LVQSEMbyxnyKRbI0PFt0zmy1Gy95p6cGqaNVV42I6TcglQd7j8sZckRaLjl816mpDI4xLKbbLzUc0caVbxSS09Gw6x+DQCbWW/O/fA2EF7W3yfVkE9oUznNaO8BuenT5q2PWuciKgmZoDCNU0xBLNvz6DywSIu4mHJ7TOC5lxtYFJpa9aPMaj7FEdHsRf4iByfO9/uxrwwSFg71wV5AwujcY3G9lZW5cKF6bM+tCxlN4oo+Q3+8OwtfcE74rDIagOpDe1sn8HzVoSW2LTt8fenGVT0tVl3RqI3lla8KQdUk6Rpbi/iGx87WHqcZ1XRSU8uphxvfG/wBk+2WN4Jk9flDyUUGTUmoInvZGqRlk1WNt1BG1hfBaqqMgDAbrUohBHTiZmXdfFMHpp4444auqjEmrlLtpYi2km3zwlHI6RtuXil5O0XmdkIb3iefTYoPPcurXrPe6eU1DOW6katbY8kW5wURBlg0/wnKtj4yHMu4HFv6ROXZQ/uMtRlKIBBGOsnVMZNjzqPe+1jb0OLFzpn/um58r/JeapJpI3vDhlZnO6XMoswleso54XkOshkaw+XbG9TS07Iw1jxgWzvhXeS5xJ5o3LHzGqzGkky3LJ193bXphLAE25J4G18JT08AbI1z76veiySB5DmNDSFqZqNqKnGZVhhlr5lURxwyeFEO+g3O5O24HnjGNQ9kvAjFmje/Px8PiupWvgs6I3cT7vG6BoY5auJaGaV6aj8RbYuWc/q2PGIc/SzusH0WvXTPp4bjHUpUcq01ssUVPC+gE3d7hvIqOLnyO2LAl2yQfVxN0O0HKc5TlaVdRUpWwUc1T4Qglj1Rug3KggDxW8vy3xrQubG0AOzz5e9L108skl3AjpcWSNWo6L2kqoqfqJTJMTDC8RPbfa/HNrny47TWsEtOJbX8b2QInu1DRbOCjZ45JCJUazyxlpDMALqDtb1+/GZOQy1s3C9BDIRC17nHOPghf0hQ/7TNPvb+1gXDZ0+SJqg6FC+8l82WR46aNpNyYhZbvcat+OxvvffzxZrLMs07BZFWWEtZJtuVpmoIV0iQJ1zCs0WoWGiwIs3c3vfa22Kula0XtclTJ2i/gOY0WxYHost7R08xzcRx6mSUKyIL7tx378eeNrst0bYXSO3G5WXG67A45Pr1dM6o1C0+X0dYrwtHH0HkjDAMFA0gkjm1+MYz3RmV74zgm9vqtGgjZPP8AuN2GEVI0tJmanqCWGUBulbxgACxsdjgr7skxthb/ABH8YxuGEHWPXTaVYlIahmHTMgUHuNXkBbAnHOo7rEEkD6uQhmen5S3KZVSKKomZyQ2oLHGGJ+lx+eKkm/dRp43S0pF+fvWmV8szyOI+0NPPHK7Norxcuy6RpFh8IHrceu+GIa18N7H4be8fjKzg0WsoRez+Qj3NarM6zxU7SrEsgbQ1x4bBbnltxsAMM/5AMLnAi5O9vQVBGL7ZKJlrqOgokhyuj91cwqtTqFmZjpbVqazW9L8EXXySlrDNm9/H8dFL47t0pdFl+aVEBqHoIFgVl54IPf8AEYE6VmoC+U9DWtpIGsLLgb/yqWlmjgqIZlE00y+CQMClu3r/ANsF1BrSLXum6OviqrnT3/siaYupeekeYRxxDqtVm/i3v8PbFYBJfV8040yxsc57gLdVTNFmUMzVRllbqr4nSMEeaq1t7A78Ec98DM93nNivPX4l5N7pgfa+tXraalZ5JDFLKUBFtOkFdQYeXFhqv64I2eQWvkZ3soIHVV1ftTmFTKOlU/ZTTNOvu6sJIyLp4dV9B529e2O4z7W2U6QhXpI1oHMin3syNKskj6pGQn9be9+OTvi4IfDjlzWx2cY9BbbvKWUwy1VJDUCrjkd3+0jt/J6eST58dsUYxznHkFeSJ9XA+O45BWVEnWr+nT0wkeBeoWVtJYC2392LOddw0i6Zme1rmsLbotK5483ZAz00kqABwdWm/wARA8+B+GCzzOZqs0X9c+iyO3GHiMcdjhZLNIpoM7lgaWVnSTQrNH03A7DSCbc9jxjZo3Rvog6wsQTjPr7LK0Bndstg9FSS0qvWFVWJQAfiZfobX3OPONlF9Lgm+z6x0QeHd4ch0/hX/wDw7Wf7TKv+c39nBbDon/8ALj/RYDc5i8yvGxhcHcAXKgW0/XkYIwgDKTmidJKXNI7tlt8oFXmJp3pjUCmmCQ9SVvsy4J0IRyRZr7bXDeuAGLuEE5BsgTTG1i0C+yS5/l0k1MVVw89MQB073IvwPX+GGuzakRSaX7OwUjEdLi2/9oWH2krsxo6TLayaGyPda2YFnXfbe/0wzUdkRQudURX8ha3itBlXJHa1sJxSzZlA2ucw6I/B1WuVudtz2BI59MJwT6ntBKbd24420s29DKJrMqzKeZHnEEDI+gdWIo87m10FifCCOfUn0w6Imub+5l1+W1uV0qa93H4oG4F1nqKrpZaiTqv7pPrLhtisZDdrX3v+/C9RQTsbqtq8vWyiWqlkk7uGdE9lo6OWR2QSIsYVutE1i7iwJAG2xB3uByMZZLxj1ZSLG1158sWqkfqVrFpFJOtDZRbZQTe12uum3N+cQ1xGAFxsc3RSQUkMFPUjQXWfQxqypCgnw7g2Um7beWODXuBsFxLQ6yTV+Y0s9c0QniaGRRurstmbYhQdttvu+uNmlpnwgSOYf46pCYEuuTdVzvlj5kaepqYo/Eglljj6adrAAeQLXP8ADe1RTl1O18QJGdzc/NS18upr2GxVXtBImXKi08kLCY+HQbq8YAIve/n9MC7OhNQC12LfI3XFrzK4Pdfx+isgz/L50gjeplpdGo6XBZb6bm4FiVJUC3Jv2GBTdmzNdkAj65t7uvgmYrRtIar5sypKgynVST6irRpNHoEZO+kje43N7kW2G+EzTyN919kbXkAhW09ZQJrWKup4I/d7r0l3BsGutrHUR27G43xP6SbctKjiKtc2hkmho6eRizERNOUBFgbDtvcXtfgnfGlS9nzM7zxYdPXRWjrXwXLDuqaKVmmlp6kvG0cf2JjJ8J35Xg72v8jbBP0ojBeQT+FL+15jYtxZHlsxpxK8cLzRk2DKoUdjb57YzxO4HSDZOU3bLDFxJcG/u9yGz+GtyQ0+YVCwStVI8ai9xG1tjfud7/TFqFrK97mlxFre8IPaU3G09Evy1KrO80FdWMr9MASMbgNpXYfOwH3Y1awR0VPwY+f3WW+Qtbfmtl7vKmXGdHt1m0gxIJGbjw2PlcG44tjBgYZH2GFNK5kTbvAcmv6Sq/8A7nk/8uuLcQdVo64v9B8V8ly5JpTWaFDKPE+gG8Y1WJGGmNyCBeyzqp37hwtN7K1aU9HWZfWgO41AKybq4uVLA+pKn5DA6ptpA+1g5EYOJHc7jABTyqpqisyqlzCrQRSVCER08CnSWJPJIuNQsw25JAwtMAx927HdAljc32txsB1WLzbKikpqqGwdXJeIjYG5JPltttjXpe0QWcKbI6qGyAnS7BQlTn+bVTslTMwu0ZZdGm2jddu3P5Yej7OowLxi/je+6K/PtJlBnucdFmIi0qbKZY/FDsd1v87/AHYhopoRo1XsgsDbhrcnklsGU1UsvSptLRmx6trLvgje0oDHqcbeHNEvYkOwQmtHkVZCQPfjHZhZYxfft+J/fjNqe0IJMmMHzVRO0ezc+S0VDkOYySLJTyZhUW2V/F6KNxtxcWv684zHS6zcMHw9/r4LmyykWa34/D+VIezFK1o54qYsiopSWsS6reyjdvIED0BwVs9UwAtuPgN91wdO8m1jb+lRXeyuWxUzNUQJCi2XVFKG5W4Ox8t/uwRldVg4JPwKtGKh99DQ7yv6/tJRlNAtRKpl8GgLsNRIJ3J8mHO+CGoqdI0kEDxtlNOoZGRgPBDr3xkW6eBCty/2dilkVJqZWZBZdXhXY33N7fP54o+eqF9872Q56eZkjmxsIb1I9BO1ynLaKkDS1UEZKaljgjLk+G9iAObXwoNUpy4e83QWwyyBxLjjPx2RdNQ5bPC00GZQ6SSv28DIeODt/i2KuBa7TcKpgc0E6iLdUFX5FQOZYXjhd4ZCjmG1w1+Dbf8AWwZlVPCcOI+YUvjqGAGwN856bclm6/2Z6V+jUKCeUk4AxrU3a7jh7bjwVBKHXFjce/6Kr3WdKxXgqpS8aAO85su3YHa43Gx8xiRXMkic14xfl0VnMIY076trKipzXNJpad6t3LQi8KMAFH0GGIaOiEbuEN9yrOJeNBOysqoMw9oa/wB9qk6KEKl9wEUDawPPzwsyWm7Pj4UR1O9c+itLJbLyth7PZcoCUlJCy6wWjNriQg73Ple9z24xhVFRJUPJOTz8EEAym5x0wmgzQQS10JjWCrpHaKKzkCRmv9oRbYWNwLYl2mNo0uuE4yOz7yNwVkf/AIiy7yb+t/fi36GXp8kzqpOh+Kzrwyx1csaqIyh1FX3Fj/u/xw5BMGt80Koh/wDVBvVN6qL9HyUbx1KDceAAAEbar+R25xziJNWsXv8AVNVdFBTR8RgJI3HVPciqqKsqGzF6smt0kI88gMZBXdHBPhFwN+NucKuMsYMThb11ST2mYl7RgK2sFE1SadQIZ6eTpSlWuhdv1gx/Vta/IF7C2IfEW94HdLMp+MCDi2UJJBB7m1RMIpoih1uF2B7jzvYXxaISG52A8USmo5pHWjdYDe6DhnhgqevTtMmt0eKMwXdxY/CR23OCjgOaWgefitQ0cbg3RJcC1h/KIoalI44ZpEigppjZGdt09CO3BxRsgc4xkWRHUlHMx0TRbxP8p2JFKQzUzRRCF+C5tMpYg3PbTzwBgWmNry12PHr7llxtbqdHEA43x7ivJnOW0MFPHJVyzNEjKq1FSEBsGtp73ub3ANr8WtioDpP+twPDCs79yR5e7T1t9Ah0zfIoagtKYJELdSzlyQexB079wO3N8X4NS5vsG3u/KvxwW3uAbWsEL7U1tPm+XwjK3jSTVZHhlDA3FtVgBYmwJBH3d5bGWkhzdJHJM0sscbtHF7xAA8Eu6OqZH936RZNPu8ILM7XPixRrTF7ZWvEww3Mrt1bQV8NLmLRH3hoFUadW2s2PBHb1wSLW3c/BKy1ToYn8c23AKOqvbCN1kFNTDQjXJihJsQOdTHYg822O/bEikkcRqsPA7rG4sTX2c4kH8KcftYsCBZKNBFruyvSggk830G+5O34YqIZQCAQff/AUlzZozIQSRz5W9XVtBX5dVzNUwOElj3jPKpICbk2Aa5GkWI8++IcCxgaW2PXqokl4TLh9wR8PBD1NVLVVJSmqEVxGesz2K35tt9fuxeR/Cb+0MndalIImQiaEXLgLoHrvWKsMkU8TyQ/Zqqi73O5344HlgmqNjdUrb7eXrKmWkiLtTToAHJHZbR08s7NHEyBXAd3tdLck+m5wJ+WF8e3RZ1ZRSNcJGO/bPxzvyReqnpjTvXMhitqYqLoVvpt8+dt8AbHJIdI5pFtMWMEjt72ymeZw0lPSLDUzGk6LGWKCF9TtxpLtuLb/ANwxcPdGS0DfCNDEXuAvb6LM1c9VnU0aU7GWEroMsxB6umwAv5bcnnbB2RaQXSnvcvDzT8LXVeuIGwG9vp70r/Qx/wDp9N/XH9rF/wBQ/wD8nzCJ/hP/ALu+SFzbLY4qmKnopve60Rhnd1YK4O/zNgcLxvLmlxbYXsolh4oGk94c0umkM0rRbxqlgAx3sAL7/f6YLv4oDJ3RgsnOQVfAs0lQvusuiUDp6hydr+IfCQLntgzXjTwyL+uvJI08Zll0jAN/gmtDndREYYmgM/T8d9KkGQcnSduPK3J4wN9OBkOsemSr/qbHTsBjHMJnW5rT14WKZIYwdcYjF40J4JFrqTwLg9u3ejQ4XJF/Lkix1YpXF0bdQKzrVNVBEhqjIZIXtFMrfBEdjt3POLFrGZYcnKco6rXGXMbseXirah/0g0mX0csnuxYGBpI7MzG2rewwJhcGjVuiSz6oHCY6cb9Sqa+d1qaiIT1C6dI6GrSOTsCOQfTDDXta0WaL9Vh08biWi9ronL6qipopPe4R1HACNpJAAAuDbvz9/wA8V4pOCvQU0dOxpY7PzKuq5zBUSmBtYqERgGUaVW24F+N1/PDjTTFgvvnre6wa2OATObEcclXG0cDT1SQmMaRI1P8ABpQG+sdiTyR5DCo1SOa2+TgefRXfQSNhDr2IyjUzRKvXUUkpSSnVh1CLllIuTYj8cRVU77NEgsVoQ9oU5ibFU3FufUqGYx0ctHIr64mkjVEt4wxPA2Nhex57YHfTIA1LySP7QmJyGDYJNDWuYhRVCaRqA6S6VZTwe2+19uN8PQzRtFzvz539bpMxcKS0gTKurIJoTBCkgCnVrZALAeVvTb78KPeXOPRejfWQaGgGwSqN4FePVE0kwZQ0SNY23Nj94xdkz2i11h1ETdVoeYzzynElQlFUEtqWOaUGoEZJ2tvb+7C5LrENKf7OntSARm5G/gh6uqiaZ5sqiqJ5NWiDXKQVHfYn54qwEs0v3TMlQGQ8STfa6c0GYRZanUqmEjn40M9g5P6pFrsD6b3AxexDbMCS/XR1cfC9kD5qus9o4p5iaOjSH7IRXihKAoL2BLXPN97A+u2J/TSu529eH5S/HYYuHkm6VTQ1smmeqk1Rxm8kesC5/V+Iknjv5YOwxNBbp7x5n5+AVK/iNeY3cgLJhNWCg6TUiQFSmthTAFbkDVc8kg3uO2G3lro9ROQPffx8CFWjrH07rtzfcL36Spv57B9xxnZ6J7/N1X/iWcy32jqIaSWiqpXlikiEayJGvUjH9LYkdrE/LGlU9lseQ+Kwd77IMVS5mHZCM6dBmbUUUM8KxdO0izyBZXlufCBfvsBbbGbJDUQatbST4DFvNNCWGVoB2UKPKgjUokbpM7E1CtOB0AOC++218U4hN9IJ6WG/l5KoigHte/KuXKV0JI6Jr94PVQ1INk/btfjE6yScH4Hfop4cA/6j48lCSsy6iWEipjlcO5LUsZIKfqgk2Kt3OG4qKqk3bbYZ+qHJNFo0JQuY1DqnUYuYzfxd/T5Y1x2fCbm3JZjW6b6MIulzvpVUcyQEIqMrqr837i/lhT/F9wt1Z5YRXPfLiY6h66WTUSUWcSTyxaXqOivSpWUh1OwYhzsfPm/oMZktLNSmz/Zv7W/ljdaML4DHwwPcfyiJqOoy3rhRUtHSospGgSI3UIvY23+I99sLtlY62bXxnwXPoad1y24XPdIKM9fNZJDAsH8tIwfQ5GyhPMMePnizC+U6Ihknbw63V2RU1MNQH3+ST53nb1EEVPSVReERBZT0tHU3JtuNWn88bfZ9Bw3GWVvevjN7fZK1FUZLNacfU9UlWZ0N1Yja2222NVzWv9oXSdgUblmcSZfWRMxJpuojTR6VbUoPa45sTxbCNbRsnjNh3uR2+iNBK6J12nHNMVloK+GMCpSRo5iZZqm0LaDazDe5tv8AwxhyQTxHLeWLZz0JWhx4Zvaz5op8rlMyp0JjEshjUCaw6X7X9H1wvx2jf0enmrClpwbhvz+aj7zSZWsTSVEZkjlcotOBIsidrsDcf98MRU89QbNbYeOLH7qr5omM08s4Hils2d9eoEkkBCBCojEhO5N73Pyxp/4wCPTquVmai06ou75Kj9Kzxu7wKsJktZl5XzscGHZ8WL8kN4c8WebrR07JmMEroyzymnU9KOTTK7D4gVHNueMYs7XwOs8WF9+XhladPHT8IMtf6+uiErqMRS1AaedGp9DSLLHfSNtvlv8ALFWSk2Leeys+hp7mxIsuy5XJM9RA9Y7+7wipZCn6pANz57HbEcUGzjzNvf0V30DC43ecBFUmVwVVZT9QTyR1as0crXEakc/Tax9MUmmsHHFxbHrdWipIGZtfzVXRq/LLf/Mri2pvR3wROL4tWKTHqwsNWzfyWJ5LlE/ysv8AS/firNm+SjmuRfrfXBxsu5q2XhccpU1+M/0ccFCok/lD9ccd1Kmn8sn+OxxQqFvsj/1bkHzm/JseRr//AHFR7vstCPZvvWLzn/T6j/iH/M49TS/8LPIJB3tlDfqj5YMFCi3wjEqVW/J+WKFcuDtjlCLPwx//AIDhQ7e9XO6FT4W+eGlVWeXzxK5W/qD545cicv8A9Kh+YwGp/wCIqW+0t5l3+gy//rV/9WPGVH/KfP8AC3Kf2Gpg/wDrc/8ADx/9TYX/APj95+iKdveldZ/qiX/gV/6nw9B/yt//AF+EvVe07yXzvHuF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2" name="AutoShape 2" descr="Поляна в лесу | Векторный клипарт | CLIPAR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5" name="AutoShape 4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6" name="AutoShape 6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1" name="AutoShape 2" descr="ᐈ Сантехника клипарт вектор, векторные картинки в ванной клипарт | скачать  на Depositphotos®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3" name="AutoShape 8" descr="Людина, що йде пішки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3" name="AutoShape 2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5" name="AutoShape 4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6" name="AutoShape 6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pic>
        <p:nvPicPr>
          <p:cNvPr id="1030" name="Picture 6" descr="Деревья, береза, дуб, ель, ива, клен - векторный клипарт » Выпускные  фотокниги, детские портреты, свадебные фотоальбомы, фотопланшеты,  растровый, векторный, PNG, PSD, EPS, AI, JPEG, скачать клипарт бесплатно и  без регистр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5" y="712175"/>
            <a:ext cx="2982089" cy="5221367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50000"/>
                <a:alpha val="6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73561" y="3225310"/>
            <a:ext cx="3131893" cy="309819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AutoShape 2" descr="Чим загрожує цьогорічна тепла зима? | Новини Рівного на Rivne Media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562" y="1248508"/>
            <a:ext cx="4405312" cy="2916620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2200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4" descr="data:image/jpeg;base64,/9j/4AAQSkZJRgABAQAAAQABAAD/2wCEAAkGBwgHBgkIBwgKCgkLDRYPDQwMDRsUFRAWIB0iIiAdHx8kKDQsJCYxJx8fLT0tMTU3Ojo6Iys/RD84QzQ5OjcBCgoKDQwNGg8PGjclHyU3Nzc3Nzc3Nzc3Nzc3Nzc3Nzc3Nzc3Nzc3Nzc3Nzc3Nzc3Nzc3Nzc3Nzc3Nzc3Nzc3N//AABEIALEAsQMBEQACEQEDEQH/xAAcAAACAwEBAQEAAAAAAAAAAAAEBQIDBgEABwj/xABMEAACAQIFAgMFBAUHCgQHAAABAgMEEQAFEiExE0EiUWEGFDJxgSORobEVQlLB0TNUcpLS4fAHJDQ1U2J0k7LxY5TC4hYlVVZzdYL/xAAaAQACAwEBAAAAAAAAAAAAAAADBAECBQAG/8QAOREAAQMDAgMFBwQCAgEFAAAAAQACAwQRIRIxE0FRBSJhcfAygZGhscHRFCPh8RVSM0JTJDRDYnL/2gAMAwEAAhEDEQA/AN1/lfzAUPsPWxW8VXanFvU7/gMN0TNUoPTKq4r85E2xs4VVwE4gLlKGGaoYrBDJKw5EaFiPuwOSWOPLyB5qQC7ZHJklY7hJDChZtKq0q7v+ztex+e37lHdowDx8hyRRTyHkujKnVbtVU4BUtyexse3b8cR/lI/9SpFO9VT5bURjWvTlTfxxuCNgCbjkGxvbBYq+GR2nY9FV8L28kEfLv5YcJCEpwxSStohieVuNKKWxR8jIxd5A96kAk2CK/RlYiBnjSMc2Mqbi9r8+e2Fv8hTjZ1/cUUQSdFCegrYSVlppNiQbKGtbm9r2+uCtq6d/svH0VDG4bhDbncceeDKq5YlgNyTsAN74gkDJXImKgqHHiVYV3P2p0mw5IB3IGFJK6FuL38vVkRsT3ckR+h5CPBWUzm6jTcj4uO3P5YCO0mc2n5K/6Z3L6oWemqKc2ljZQNr7MD8iNsNR1MUgu0oTmObuFQwZG0upU+RFsFa9rtiqAg7IiLL6iVNehVT9p3AHF/qbdsKyV0LDYnPgEZsLzyVhy2UKW69ObLrtqPw/dzftgJ7RjvaxVv08ihPlVZGSbRMVIUhZVuCdxzb8MWFfA7nb3KpgkHJCywzRECaGWM9uohX88MMlY/2XAoZBG6rIxZQuY665fcv8vdWfcctpAbLraVh5ngf+rC3Zzfad7lzl8WAY8KcaKhM8vy5Wpmqqxl0CzR06yhHlF7E8HbY+p9BvjLrK50buHHvzPIJmGDX3nbIypraipSWOli00ySCWJVUAoBxuLcDzxlxxlzu8c8/ejcR5B4Lbgc1RPTPrR3mmeWRmZ1jtfVff5Dvva2GXRBuBt49OiS48r3WuiYckqJ1GqRYFKsCJpbDw8i9/wwDW3a1yjPLjcsNgFZVULUZKi1S4B8O5VgRueNxbv64qX6e8cIphmkiDg7ulBxUrWMtMqFrCyBD4h3INrWGJdLITa6MKJosNN+pUTOyQwrTuEjXxakG9xsD+OJDXPOrmkRIYpXMBwCpU9MaiISGREVdmLE3A54/HHNBJstBsBkaX8THuUonlp2icSAxu5KlgSATcXA7n0OCSwADe/wBvekY60gkPyMqxsqppHeVAQg5K8AcA2/dviza6VjQC5FZSulGsnSCcCyGp6Y5aeoVDzAho203AI8vw3wSpndL3dgdxdDP/AKaXRIL9PFcp4ogVWZ1IsVVhYgcm49L4oYhpzuhslEso4pIGVOVPtFFP9seWKgi3fm+AabbmyckEMZtEbqxoamOFYJklVSTYstwu9x9Lj8MVIG7UvSsdPJ3wSAPcoFJI3JBDSEaSHt8Xcei+uIY6wudk3LSiRhGPCyLpaFKgFxOlOBsWlNkVhta9vy7YsSdNxsgOikijaS64KGkyuWBnEYSaxZbJ2t352APnbnE627EWQxdmXG/TKB0mNgSJUbVcB+QR5g4l4sFMJeXkF1iFelT0wIq2OOWJ5OpKzprY9tr8bdxgWQdTDY+aOXH2ZRbxQeZZaIIUq6fqmlkZgvUSxTfa/a38MalLV8V3DfYOCXlh0ZCXaW8hh1Lr6x/lzqhJ7R0lMNxDTgkeRJP8cU7PbaK/iuduvnNLA9XVR06WHVcKDfi5wzPJwonP6BS1uo2TPMpFmlWljAWCJT09UehlS97He/NzvjzTLnvuyTunJ5GxhrDsiMujqRTTtq6cKrqlewbYc79reu31xfLTa1z0/PgrR1egaI8NPOy0kdFFlKuX93McsWuGVLs7GwNiCLA7jzI245wB7gcE3I5dEjI8MGnl90kzHO6WKqlkT43fWyodRJ2Jue99vuwzHSTz5OyEHSEW2233QKZvDM/2qCOx5Zr2Xvbtv5YO+ikYAPa5JyGqlibZx1dLjb5hEQS0bExidoWlQAqbASd9h2Hyws+Iuu4t2RjXNDPZuQMEbX8Qm5WEqkcEdOYydTpINtjwpHmOScLl9ySQlhURySGQ2DlfmGR0a04lgpHkYsLinniluO5sDq7E2t6HFmud7IcoaWEWf4qz9CZdTwuWp1imOwM0im3JvpTxW7fUXBxIldq75x8UVjoo5AXAaccvykIpGAkjgaN/EW1aDqXb+7EEN3LvitKOqhJL4yTfw8OSJyimDVSVM6osJS+h3Y3PoRuCcQTYWJulp6yMXa593eSPrKOlEoNK1EkZILauq3rvte+wHOKjTaxP1SJqItOTe+/JSzCbLkiaOB1Wz7FY9FlsQRqJLbjjfa+JaCfZGfXmqiYE3sSk9bnVN0tMoWXc62Fy0huT4j9bfdhuKknd/wBbA+5WZUSsdduB0S736F1AihcO1/gBLAeose9j9MGFHKxx2sivrJXZ2PhjCrGdSJpIisrDYr4b322tscWdQahl2yXke+V2suN00yzO45GYhru3hLairqD8RBHJt53wnNTTwYOyoXO/7ZHVEZtSRVVNJWs8aoWEcMccYEjEtsx7D6eW474Ew5u3lujseLanb8knr1l1+71rCIxWBcqRcd7gb7WN9sNR8Mtuf6RKqqkkAa4fBCUYhlWop5QoMg6fWMtrAG42PqAN/wAMC1OjcHt2B6euSNE7ix6Tugv0Vmv8xl/DGp+tpv8AdK8GTotX/lTqWqfbSvJIYIwRSDfYC2HaVumFqCd0gyNQ1fqYjTFFJIdTaRspA3/V3IsexthftJ1qcjqQPmjQC8gCJjX3isaEbPIdOsMWIstyd+dr/wAMZAIDS7oizuHFLXAG9vctdQzx5dQvAYOmIzpQqt9bHjUGHCnVxfffAJDt/sUCa7RYnurNZnW1eZSyU2XRs5U6pjGNgSfPgC/fD9NBDC0S1B32QGCw1O/hXZVShMplpqei110j9OeoZrroDfCv05t5emA1Mkk84e09wbDx8VqQ0DpobjF+ajPSKaAxmgigCDSpjjBudram3Ykm3O2LwveJOJI4k+JPyAQp+z6hrgWi7R06oWLJWq44F6YgdH0SSXXcbWFr7te/5HDbq8MYXWuodRTsBc4YRkWUGm6atXyxFWZWJcWW3z7Hsd+cZslaH7sCFwr+0ivdakiFUrA7Pq7odNvM3A38Vt/LAA+M7t+qoadnIJfmUeZCDqxVLdMOwUFChPiPG3y/wMO0z6Uus9nvv9lRzGMNiMrr0tO+Xqxqplq9JUqWBWQnm/cG9/vGI42mUgsGn5/0qAuLT3Tg+7+1yah+wiamq5ml6d2ILAOL7MLX258sNPkiaScEdLbflcC4HbdEJSwiQLJU1EhdAYbPqLOSbAqDxvY3/fjNknJv3QPIJprBuV0mjebpilcSdPSwktzwW+XH8b4FxJAL6lezdkLPHl00RfosCqqqj4QW/Wu35d/ng0dVUMOHKNLTso5Y65ZWSSxOzqV3TWY2axvZSP3jjyw8K7W2zgpFFI5pLrA8vFNqmVquMVYpKJXCMrstgGDdiO5Hn6HApwHhxbte6mn7PfK3Wxw8UrrctrM0zGNUjiiqXXdmlCI9v2bDFYaltIwtlBLfAXRJKGaM97Pip5TX1NHWPT1aNHUrswdRd17ix89/pilRCwgTQm7fp68VnPaWG+3VF5tHHmakIhjdBqV3JZmF+DYWOlbb82vfgYDG/SLt35pmNheMi91nkkkStEiXEtjc6VbxA+RFucXe0EWRoHDWQ3otFpi/mtb9/wD7sI6n/wCw+H8JrhjoUl9pq/8ASef1tVYgSSsba9Vtztewx7VrNADVkKjJZ0p8yilkbTHZlc6tOxUj+B32uBfbC9dC6Wnc1ouUSJ2l4Kb5fMtNUCpYpdmBQs2q5t+PHbkHGC5mLHFt0ZsjJqgBp33PTCLzOuM1NI4QrJdtpDZgx3Nze+OYxheHXwq1NNYsczLfncfZAeyUM0i5hMjIYkgPVN2JC88Dn0vtjVr4+O5jM4ylHPsEZORTZfH0Z2QliXEcuxQkgkHvjOlbpZbPvwtplVTtpY4nuufBSWX3angajRBDa4aZAwcjex89u2AOcLaWn8o7Ktsk5iid3QMef9KvKKSrnjq4qOJGkCNJ1kcRiInvf5HgDECRjLMOdWAqyysjjdDuevRWouR08qfpHNopA1lmjgjMg06dVxsxvqsCDbufLDMdDI4XAPr4LJLhzXo8uyXMenHl+bxrKsXiWdWOptWyrcA8W3tiJaOSMXz8PuuuCVc1DU5fWywV9VFeAkIhuw1eYYntfvgMbWgk7FMUTonT/uOA09eaoNIzSRnMIikQuJJFcnqMeDx4eO2OEbtWp615zwWukny0oeZKuHootRLC0yE6UIBKcb9yfngZcHnOUhBRUr+9GDc+rIymNDlMJnzCKorArX92v4ituSb2W1x5m3bB2wh8ga7Hr4/BZ9pA92oWAKjTe0ddWRTxUFBQwRxw2YkbsCfQjxeoFxhuanipy1pySeQ/tDL3WuFQ+cUeasqV+XQwVLv4JokGgkLYBlPa+5JuecRLRtAJaft/Cuy7zpBtfqgKmkmFTKYxr93BMiRHYDi23bCQZksWwYHNaAclozbc+SMFNTIrpLUNUXUBJo7st/qf44qw6/awlqRwYHgxmzjuB/X3Uswjnc06M8UrLqYOuxYKduMFcwlvWyZ7QeIKcMOb/FKMxXRm32E0kqCzRs+2gfs/T+GHYC39KQ5tjt/Kw8E2Gbp3SVqU5WdELNYspG6hTs2q3I52OM3S0C7uadpqRpj77rG+ElqIEabUikxvcalXWOee3l6YtkCyrE5gmc1Ovccu8ofu/wDfhS8vr+k9qjWZm8UrvtzwMe5O6xAowxmSVIwQuo/EeBgE7xHGXWuucbAlOIV687RkjWgCqmi5IPJB4Wwx5guJPnutemiDCGhvLdGyRkUsxsWZAyhtrC5DC57nYYsxxe2zeqrWAGFspBte3Ln/ADZLsszirpVFNRIH+1MkTm+pCRYkgbEdzfbG85jWRapMWWS4Yv0XmpmlPRphGNK8fESfP0x5+SXUdTlrscx0LXNs0DkeqMpOolPpqKeepQhlgCsdETnuFO33WxAuBdoHnb17k3GwGz22JPPki/d5BEY6iEw5dTspnjU6jI52DBR27fMi+LyFjCA0fuHn81mVzdUzo2Ai2/ikOYT07zzyUUKMtQ7aY2GpoRwBa3J9Ma1LDKA3iutpHx9+UBrywOAbg9clE0uWx04SaqkjdWS1io0i4DXFzY243tz6YWqK985LIRz3G+PJEZGGWc7Kspb5xK9MriOCNDIgcEkX/V54HH0xMlHwogXHvK1HFDJUOc4gC3P7I+nSZqXRLJNJosQ7ObOP2bfecZw3u7b7rTrHNipw6Y6gLW8VaaaCKZpYwYCwZonqFGkkA2FtQIudgcGLeG4O0E7f2lj2rBq/aaQTsTskdJmqsQtbGW1NcvbTyfFf0tYbdh3w/WdnOLjJEc+rJIVBJOrmp1dDqWOSlkjZR/Joo2Y6rX8r2ttbjC9PU2JimB53zt/C6WJpbrGAu0stRW18NJHHDFMgKnVpAsOQMMVAgZT8UXISjYS/utF01qI3oq/TpeJZFCuaZ7gMp4e3be9tz6YzYTFN+5tb5+S1mdoCM6ZWBptyPNRqMqqIBRiOWOSOpJkpZ42srWsT+Y372wvE4yuLLWI3TNPK6X9t2PHqh8zjmcPUVVQC+vUzpHY6O+wsCP8AG+HIGhlgXeCHXNZwSL3IKTwmOWvCU2tgQArsSNXnt5HGjWAtiusbbJFwmk0bzSsg1l1F2UPuSd9vMYyXmxDSFuxMDWtjPMX8EumRW1Qw9Nw4DEKLWY9reeJhkLXhxwkKuNpaX6bEfRK+g/8Asz/Vxt8ZnVI62ov8jzjQUJjlFKNDV88eqKO6rHdQXJBBZdXOm4PB3tjJ7SqtIELDk8+n9pmni13JV1M0VfURRunTEjsRoewtp7juTvjK0dxz+lkFr6iMCNhx5LT1dPShHijs5jOiR4t4z2te/wAWxJ9O+BSOcCL49YU1sskoa9xta2P4WayeiVJZZ1ZBKHMSB0Li+/YeoHf87jR7RqNTGN5WupYLm6OyShp67MzJUAQU8BMjm4j1Rfsi55O7dza+M9jS7HL1/SuT1QCZtUZhmB6D6IRcRxsgGq2wJAt4jYH78bE1Oxkek+vD3JaR7jEIr90clClzfMaY1VHTf55FI/idlJ47XB4v9+K1NJS3bJJgjYdUaCc07uI0ZI5o7L6SGCnmq8wmcZg5AjAY2CHkXG4O3b5d8JVs5ktHFhg+ZTNHeZ73k5HXxSz2inMle0YkfQn6rftdz9dsafZcAYzUdylpC/W4OxYoagqhRoXVwZDYBbXtY3F/MXwaspTUvDSMD78kAglwNk9qaynqqWgkiqmeRYwJYQLNG1/Ed9rb7b+Q7YXmhEdr7DbxUzSSOAa43A2WfzKreskTWiqseoAA3uSbk+V/ljShjDGDSLKW4CoRI5JAJm0DnUF1G/yx0vEay8Yup2WjpfCsUMd+oi89MXK87G3nvt2x5l93PdixO61+zqcaLvFyc28FyoomaNszoq6nWoHh93LeKW43I9PO/F8FgrGMtDK27Tz6eCVbBPTP1tI3NreaFos0mpZKqEWgnqJPGJUDRqNNhsd737+Xnhmooo5WtkblrRi2D8eiC4ukeQQLuOQdvNNchR81p80yeqjWSSO00ASIuFbVuAAdgSVJPlfFKuENja61rj6eioLAxxZvZUwSyyIEZ3VxaRUiNrK3a3IG/wB2Mc4Nwr2wg8to0TNqkx69AYBGcabXxoVExdAwFKT5Gkc02zCnpp6GeQfYrCAPiuWbuwcbW8LeZFhhZpOkDf8AKd4k0UfCjxz22Wdimg60fXp2MTrY+LUQe+3f8MXe0sJ0HKG100xAccfXwVvudB/sqj/lPi/6qbw+SY/Sjoll9XO2PUrPK0FQqRUdFSjSOnEpYWsQ7nU/jPN9tv78eWleXzyP6m3uHgnieHTY9XUaenWOOGrVishnXw27Xte/nirR3SmJ4mtha9xscLaGGnno5XYw+8ijRvE15BaQKx37EAm31wtfu3WbPqDHDVjfz6rNRqQ1RH1W8UkgCaTZiQNr+ffk8YJI7UG+SmDLRfoivZyKSfJ80pisjvPRh4kEHVJAEnDcoBqBv2BtgtO4CS/rBVjeyzVPUy19DHRLoiMV5Fkjj8TcfEb79rAD5415YI6V/Gyb4sdvXXKEyPV3Qj4hBk7xQyP0SwHiubSWvqvvuOw22PnbGZrmq3GRouB8v5Td2QWNrkFS9/F4mWaFowvilmsAB6b8+pueMTHC/XoAv1WhF2hG+xvY8wfskmbCRp1kcnQ63jNrKV4uvmPXGz2fp0FoFrLBY0C9hZBgbd/vxoqyIo4526xicxhVIYkbWPb88J1UscYbrF8qrskCyqiiaWRVUgWO9+F+uCSzsjZrKs42F10r0pWjkNwG30nfF2u1s1N5rgb5TNs1ZJ0MJkeJBpHUI1aRe247/wCOMZ4oHOBMh7x6InHmAIa8+C8M5IRlNLERwLjgevBO3rij+ymG3eN13Gl1BxdsERVU8GYUzz0ycg6ZW8JuLbE/Lt92M+GWWjmETzcDkPHojlrZW7ZTP2EhNFPmdZUaYxBBpCmYx6zsxCleTYA273GG6ydkjGuacWJ+31ul9Jbg7oOii3mVY2kVaYFtN/8A+tyf90m/p2xiEbBGGLlNfZiKJvaBC+kqKhNdxvwL3/vxd19LQUrIf3Glc9pJ6efI4Zqd0k1yyM7aLbl1ABHceI2+eLMFpADvn6Jm2kHUTn6LNVdIsSxPG5bWLgg6bG31xcg3ynqljY4GujOFV1l8h/Xb+OIsFH6lqEtfHrVkrQBZ58lopoVm1ImgKqgomhrXv2LHe3yx5irbw6mRpO5v8R9AtBrTLTlqhR6qqopEJct1L7teyA6mLDtYDBZZGmLHIfM4A+OUgzivlaw5ty8ltXolo9dTI/jNEqWLeLU7KzAWO6izCxBsfpjOu4NLPJEneDGcdeePgsnl1eDXVq9ZIn6wKkNdiLWIA1b99u3a2HKiBwhjcByN/jdUY4RtGrkAu09TPlmaJHBdBOpI3KkoTcDkEbEi2Foz/wBuiMWPeLRC5U8wK0dJNUU9LalYM4UX8DMb2JFjsdgewthxsD6qQd7p8AjiGWKDW9llk6ySZ6hpZldC5LKGB2BO1r9ucb1MyNkemIg26JI35qE00kwiDsWWNdCi1gBfBY4mxklo3z71AU0hneDWEYxpsWvsMUfPDCdLjYrr5tzVSk3tg++VysilkVTpawa1x5/4vgMlPHKQXZspBtleUlS1j87YrPDFLYP5LgbLjMWbVub+eDtaGiwUL1wORiVyKpKeOqQDqlH1Wu1rG/Fhzf8ALCNTUPhN9NwqFxDrW3TBsmq6CKSojmiKoxWxNi1uQNtjhOWphqYgZB5J+Ckmki4zMck0p6w1dFPl9HO6weJ5NZ2Zxxc8nfyt2xmtGs944VaaiqJpXBztvmuL0YKKM1TSKZCrPIdhtYfgO31wvwnk3+CrM2WHSHN35qr2ezIS5vLMzXtIsq697gHyJJO3zw5W07oo2X5JWQgkO8VoM9o6Z8nnhilYOrHSHUqemfEhtb4QdO3zwqwPDxIRzv7k/pkfHgWBHQ8liJDJKgihR1sLEE7Ix/Ad8OSSAsDOYsk6dj5SGt2Rv6Hk/m1Z/wAsYR4jOq2+CEkJNrAA3x7KywkXRVM0TyRLGskcoHUVlLAAb32I3wlXQxuZqebEbfhXjldH7PNPJITApkWWOOVrBnsuwO12t+WMB/dZfn0WlT9nyxkzzG7hsEUcylip6mNqySqUNqMgTwueA3oPrvbAw3UA44uUKuiL4m2FiMkbY6/FKMlMHRd7yO/VvKTEG0gg3ZR3O4Fj53xtVDS3L7YAsLrKdl3eOESwkraiCWQSyLDCsOqNdkNtgLAX+oxjOjAvpHNa/ZTXNa6aX2evTdHU9K8dZ0hKZqYIr3caLHmzDjkDE0/EN8WWjSTieIuebt8SlubU65nomnqqmSp0leoyhlL3Nl7eQ42F8avZhjhaWM5+t15jilzy4rPSU8kSgyoVvuAe4Bt+YxsMlY/2SiBwKlBJJHEwXdObML4XnjhmdpLrFWDf+1r2UY36ba1Ck+ovg74NUfDBsocA7dSmPWnaQ7MxvtiII3RsDXG67HJWRuI4ZFUC7ixbfbFH02qUSE7LiL2XKWE1D6FZV33JxNTUCBuohSBfZSlpZI5xC2jU3BDi334iKpa+PiWwqBwIutBlgpaTLuktBHNWavtKiS/wt8PTIPh2vcjcmxHnhGao4osPh+UMvzhGVUUNTvIdCMt2hVvExt2287c4x5GF5uzlyXo6eup6lpjYLHp9dlU0JkymOkpInV7G1wAF35Y4n226RuiMrIXE0zAQ4YyFRPIoqWpzA0UAe5g16gtl5N+R88Cj4je6Ul2pcU+h7u8MqqRKePOYo8rTVpjAllHhDM3+6P3XvfB9UzqUvmPPA/lZTWxvAbqNj4Imq1y2RpHjVIm3UWJYdt+3bAX3GkN6L0UDXmnYyM4G+FHpokHT8cqyAXCkHw9vlwMUBY73LPqadsbHTwGxbuOSE/SmbecP9Vf7WHP0lJ4/P8JT/Iy9R8EkCtypsMeoQE7yGkkaPqiRQj+MBWBLIDZjb6EfPGF2nOziCPmN1dmuJzZ9N2hHNVRnTGsTuERgjJGosx4LX5xkFuklzfmt2GQynXBm+9+SnXwzU+XOdbRhVUuVv6kWHFt/4YYjbeZjN7fdZnaUreO6G1yBvc/RDpJSVVHBQ0Cq7i2p2Y63e4uTcWA/xvi8sFRxS6TF9ugSURvUM7vNWQxyR1CwK0yAlxULwhH6tvxvhVuoOLSvUiNwe5jx3FOWemOYTQ0scchVAqtfWq+Ysdji8jtLrtQ4YqcPLIWixz4KVTTUUcdPPU1BpkUsruY9YuDfTYb9+OPlh2mAc7RfvcwsXtGGna4CAWPNZ3NJ4paiZaDqR0Za8aSgajxybnvc843IaVjDqtn5JIMAyqkq5FpBT6YyP1Tp3A7j8cDfQxvk4hOVYYNwqYIDUNoVlU2vcg/Ptg9RNwWaiucbKITx/wAoT8hiYHmSMPItdWIsbK400gp+rr8NyNzvtb+Iwu+eRs3D04VdTVGGAuWAksfVrYmqnEVmuF7q46rssDBmWVvEO3ng0JjcwFmype6tpZ5KWUM95FtpKuTx237WxJhYeQyoLQVrKM9XL0rYnFNCydPUZrs8hNrAc/XHnJnWqTDGLHwCe7KIilLn4G3zQrJUQwmlnhRgCxWXfWL+fn/3wiWljs3uto0mmYyEXVeX05lplqgylhKUErE6kbs229xbYcYPBK0SBrz4/wAe9eaqtXGe9xuNsoJkhqc/X3SMDqkuzq2x739Dff64fqC90DnO2vbZCZI5o1g7JpW5fVUxKR0DsZIxIkm941vufW+Mk3eQ4lb1PJrjjcCB4euqBqpGMDQQgQSkBr30EHe7EjthmNzWuBIxzSNRWPq3GFje7f6fZKf0VU/zug/5zf2caH+Qg/1PwH5Vf0j/AA+KvyOnjepFVOfsaUCSRNGtpBcAAC9uTydh5HDPac/Dg0Dd1wPX0Q6dmt/kiKupeqlAmqXfSCmuUhSy2N/pztv5YyKenDrgY/Prmpq6h19DNlp/YrpLJWRPpkiUSIt7gWIDDse/Hzt3wKodpIti4P3VKcvEZLOo52V3tVLHPkkbqrMKijDWa+1mK8dthxbE01xVNLvBBm1Co7xuTfx+aRUlFSUNMhq4XSRIevMzISbXXYgm4tx33se+LVlU+eY2935VjCX87AdN0XlFPmGZT10MMSlAql3c2Majk3PNxcX8lvgbJTpN046tqWsc1pvq3ulU7SZaBVZV4IdG/UAYNc7EDn5Xw7RmEPMcoyefRUpp6yBl+Xl9UC+d1M+n3hI3NwS4Glz2589ucaLuy4y4uDslJyAyOLnHJN0rk06mKjSt9gTew+eNNgIAB3VhgZXr7XxZSrEhlYakB0/PnC01TDEdLypDSRdSihZioUXPIxeWZkTdTjZda6gAWBLHvggIOQoV8DGOTXE5VhwRiksTJRZ4uo5WUKiQzTvJIS0p+Jr4lrGsbpaoaA0WCsSnlWkWpZCIpGKq173I5xUTMMhjG4FypRFBSvVTaNMmwLWWNmLW7bbjnCfaFWII8EX8/mrsaXHC2FFKhnSinmNpHYUrHxsxUcHSLkNwLi9x3xhR8Wcajyt7r+vgmax0jtJbIcbICGlkymsFHUxBg7m6PdbX4PFxubbX59MJvvq8QqAam2dm6rqKBqXPqOWaGGB5VKNGpHiYLe4UC3Ft/M9sNRyufSua43tY+igzgBjgOi181TCtNLTIoUtQRsSltjexJFrjYHxeW2FC0hgcOY+6NA24aWnN+n3Xz+tMLzVZmlUSmeTWzEAga7bfw9DjThhbJG22wA+YvnwSz3PbMSP7Xtc3/hf1R/Zwr62TH+SlVuXh6f2bSWB5hrnmLmF9AUhRpR/M7ah6N3wz2i7VV6TyAt8zcfRNUgAjLl3L5Y4hJHUW6LoAqhSwNt/34CyRzTgo1AI2wkyjffxWh9nKBf0LVyuHi63giZRpIdmGkenhTf8Ap9sBlJLyb3tj19Fmte2IAg3yfLwUvaWlgiK5bSx3p4NFOAyhr23e/GrfUT59jiY3Hil99vX1SrReY87BKsxmEMFKrTMYmkEhWTwqqrpBANtzcC572tgAu8m+U4QAAiM0eny72Pp4af3V2rmPiVT1YAVuwY3PKtGPqfPGz2bCHOF/M/b8obyk2UZkslxVzLGUKaGV+mxAFr3uLm1ha/B74jtOgLXB0TSb38R/F8piGQOGl5x6+ioqPZ1+ofdCAgFwrkEqe424HFu+CU3bPdDZRlLyRvYQAL3Q82T1EccbXViDeQDfp287duN/PDre0mOc8W22VXRTNc5pYcIatp46YogmLSHV1IytunvsL33JH3YZpJnzNLnNsOXj+FUbKUVWFohCIk1At9oTvv5Yq+ja+biOz4KunvalCjqzTM7BLtp237+Z+WK1VKJi25tZWcSRa6rJdrknnDgGkWXLq2UgAn6Y665OsqVqtVgMHvCQ6jHHJxqPNvU829ORjEqwYZ3SMOXDbryCZoWh9QGuzgm3VMoKKGRIlqFV3MmmwICKwB21dj9/4YzGyPjcbGzinJey2PAMZ0u+Xjnqh2lgy/LXWFzcgI0JqLMzNbWNNjpIsN7dsWjp5quoBkOetrgdPAoAfHGzU110I+W1FRG2cUkbeKS7D4Srjcae7WsDfbfGrHVQwgUj+nq6Se/d5xlan2rZ6qgoszAq0jrIP84mkIKkizarg7Dxad+LLttjDqGgSAkj+kdt9KXTzoKdJhGdmSdyGugJNiNhbjt5737YDE27tIGSpk7zfNaekpKevo6WeWDVJEZKbqX2QSA6STa1gWb6kDEtuRbkloH6Yre4rJuVo80q/eD0pJPHGbX8RFmUWP7QODxPIis0+v6W1QPga95HPbqlF63/AMT7ziuoKP0o/wBVZk7itys03TjeWnlLRliV0Rvz3sSWtsf+z/ajOHUB42cLe8fQW6JOnlaxh17D7qFLQzOYhNBPGWl6cr7XAHcX472/fhVha0F55BJvqhp0XwtnCk9K9O1JKTSRMGklgIBjlAPffUCLDYbAHi+FnEBtuaMZW2MjgNtrFI6qpao9oaaJ5o1EeqRmc38Vth3v9bccjDccZZRuk64+eUrA3Go81OubVNTPEPeZVZ0jMd1sRttuBqFwDe/c4z2jBB2Th5Fd9smnqcp9nJ0M8wETQ6ekAFOlDpX9obHfzGPQdnStbqyBgb+BIz8UF2+Vncyo1kZqzS9H1NOinaFlLEsR4NuBbnBaWqJPCJ1b3IOwtt59FeZzXyXDdI5DqnOW5jTFqmizek11btphkFlVWtYsf947+IbemM+q7OLdM1O7uDcc/wCvmjGsmpz3230qc1PL0VokqNDX1BdwVO99+4N9hzfe2FGuv3PqtZkwNO17jpFgfR8eiQ5uscsjTtUo1QWCuii5awtfyHYWx6Ds585aGvb3eq8/JMZpDIb5QhuIgF+mwxpqqY5fQTxwGSVUhEvg1yuAAh5On6X58vPGZWEue0X7t/n5oMjhcZROdZCtDUU4oqlp6aqhaSF5U0G45U9r3t374K2tbw9bvl47fyr68XSeeKOKbSkmq1r3FiD3GDwPdIzU4WVmm4unuRRyyUk4DlmQ3jVdmBtv5Cx4uSPnjC7XexkltieaZo36J7ht/HmPJMc4nhyhKaKlqErZ5Iww76Ox25ve/wBcK0MLqoOc4FoGPP0FesnnfPpjcQLbJJLJUy5jBUZurrGDYFl6d7b2vb+ONmnihZE6OE3PPKVewtu12Cp5gs01QaalD/bFf83VdizC+1+1/wDHlSnDANRG3UoUdvgtHnaikpqWiopY2NJThpnDtMGLABStvCNgbj1B3xiVLy+QX3++SU40WagszkRMqq4lklQrDoZAraTxxuCQfPjbg4pRgmdnmpk2wisikkzDK6cRFWmNtIaXQA4NudvUW35xapi4U5by+yBBJw5i3YO9FQ9paMSLDNTNJPKCEk0RqCSdmOkcb7jfzxMJa57hawI+is+pDQ0bEbeISf8AQ9R/s5fv/vxF13+UPQJXlLCBJpFlKtwU7MOdxjX7UcbtbbG910LBJJod7JHoJzFSvKsUmYymBmVZI3WQspBI3b19DjFa8ZLVqNjp3Rl+gYTKaskWlaaQKenqKqibEAGzDvvg1uNpJ3OEr2uxjtDibE2uPDr9lmsujqp605iIwVWW7dR7azbdRuC3hvtft9DvzxsFOYB09cikdQaVpmakkVfe5wqMiv4PjXna45uCRjz/AAYWe2b+S9BD2ewgGR3JX5a2WT5TVZbUSSQFajVSTSHU0QFmGnz8Rfb17jApZpmvBjF2Zu3mb+PRZ1VDHHIW2NjsqBPJU1UdFn0clqYrPTiJwTzvueF4uPT0ODzUxgJfTHLhY4/CWMUtK5okBNshJPamsiq8xVsuSTRTqQ5YX0m5J8Q5G4xqdmwyfpi2e2dv681NTVmqs4iwt70dSZjFXKWW4UMq9NWAI8Pxm/xeLt+GMyrppaccM5Bub+/bwRYMxOic7HRJcxy2qp5WeQmRXHUL6CNIJPO3+PnfG52dWxSxhoxbHn5JZ0ZZiyIyjKFr6SatnmbTBKsbxxRljYjY/Ltild2g+CVsbR7QvfyVeHK4fti5T33eOadvBJ4mJUnZmUdt7jby7WAxnzSPlfcbKY6KoklY0tIB+26vg93qJFigRY1CBPGmpjpPhFzxyfvwsZG1TgDcb28br0FR2XFNiEhot/SycVLNW5jIulv5VgWRS4Db7C25xuy1LKOnAO4GywBEQdIzZPqoRZZlzDoO8hROopugkJa/I3uB/wBNiMYUYkraq7jYZ8bC3wz902LQx6gcpVQmeqq5ayKOnkqDIAIXYhyeBo89gBzfjGxOYaSIQG4bbf55QY6gsl4hFytRXVlP0KOizSmRqqInqQw6pbC/IO+/N+4xhUkTuK6VhJYTvt7laRxq6pmsZBsbZ+iGFUIpxIlK6Sxj7CoYHwgH9VsWbONJaNj6C1o6Kmi4kcYsT15JfN05Z4KhBEksTlrkAhibc+fw33wA6s35peDs8AaS+9kN7Q1BXL6am67yo7awXsSAOB3PN7WIHzxqdlQfumTp69YWU57tTmkbLvsjPLG8kJusRIYMAOb72wXtSOJ0jSdzuqaWGRms2F8kcgjcy1VYZ5at4mTUqxpsz997YyzKXO0nkF6OaCKV4jePZGCu/wDzb+Y1n3r/ABwvxWf7BKfp+z//AB/P+Umy7L6mnkdZooxKVJC61Zr2+Ei+3y5xr11Sye2g4HgsriPpntfZFZakk9NHIr9JQqxzQ7EuCe1xjO1Br9NluxyBxY3bV0G6tzWdkpwOs0c0BJQyRAGwJAUEbG67m45w9FE2So02JA9FZFU+UuJcbg3byuAEPHlNS1MrVU79LQZWK+MAEg7W8+e/b1s3LVQSEMbyxnyKRbI0PFt0zmy1Gy95p6cGqaNVV42I6TcglQd7j8sZckRaLjl816mpDI4xLKbbLzUc0caVbxSS09Gw6x+DQCbWW/O/fA2EF7W3yfVkE9oUznNaO8BuenT5q2PWuciKgmZoDCNU0xBLNvz6DywSIu4mHJ7TOC5lxtYFJpa9aPMaj7FEdHsRf4iByfO9/uxrwwSFg71wV5AwujcY3G9lZW5cKF6bM+tCxlN4oo+Q3+8OwtfcE74rDIagOpDe1sn8HzVoSW2LTt8fenGVT0tVl3RqI3lla8KQdUk6Rpbi/iGx87WHqcZ1XRSU8uphxvfG/wBk+2WN4Jk9flDyUUGTUmoInvZGqRlk1WNt1BG1hfBaqqMgDAbrUohBHTiZmXdfFMHpp4444auqjEmrlLtpYi2km3zwlHI6RtuXil5O0XmdkIb3iefTYoPPcurXrPe6eU1DOW6katbY8kW5wURBlg0/wnKtj4yHMu4HFv6ROXZQ/uMtRlKIBBGOsnVMZNjzqPe+1jb0OLFzpn/um58r/JeapJpI3vDhlZnO6XMoswleso54XkOshkaw+XbG9TS07Iw1jxgWzvhXeS5xJ5o3LHzGqzGkky3LJ193bXphLAE25J4G18JT08AbI1z76veiySB5DmNDSFqZqNqKnGZVhhlr5lURxwyeFEO+g3O5O24HnjGNQ9kvAjFmje/Px8PiupWvgs6I3cT7vG6BoY5auJaGaV6aj8RbYuWc/q2PGIc/SzusH0WvXTPp4bjHUpUcq01ssUVPC+gE3d7hvIqOLnyO2LAl2yQfVxN0O0HKc5TlaVdRUpWwUc1T4Qglj1Rug3KggDxW8vy3xrQubG0AOzz5e9L108skl3AjpcWSNWo6L2kqoqfqJTJMTDC8RPbfa/HNrny47TWsEtOJbX8b2QInu1DRbOCjZ45JCJUazyxlpDMALqDtb1+/GZOQy1s3C9BDIRC17nHOPghf0hQ/7TNPvb+1gXDZ0+SJqg6FC+8l82WR46aNpNyYhZbvcat+OxvvffzxZrLMs07BZFWWEtZJtuVpmoIV0iQJ1zCs0WoWGiwIs3c3vfa22Kula0XtclTJ2i/gOY0WxYHost7R08xzcRx6mSUKyIL7tx378eeNrst0bYXSO3G5WXG67A45Pr1dM6o1C0+X0dYrwtHH0HkjDAMFA0gkjm1+MYz3RmV74zgm9vqtGgjZPP8AuN2GEVI0tJmanqCWGUBulbxgACxsdjgr7skxthb/ABH8YxuGEHWPXTaVYlIahmHTMgUHuNXkBbAnHOo7rEEkD6uQhmen5S3KZVSKKomZyQ2oLHGGJ+lx+eKkm/dRp43S0pF+fvWmV8szyOI+0NPPHK7Norxcuy6RpFh8IHrceu+GIa18N7H4be8fjKzg0WsoRez+Qj3NarM6zxU7SrEsgbQ1x4bBbnltxsAMM/5AMLnAi5O9vQVBGL7ZKJlrqOgokhyuj91cwqtTqFmZjpbVqazW9L8EXXySlrDNm9/H8dFL47t0pdFl+aVEBqHoIFgVl54IPf8AEYE6VmoC+U9DWtpIGsLLgb/yqWlmjgqIZlE00y+CQMClu3r/ANsF1BrSLXum6OviqrnT3/siaYupeekeYRxxDqtVm/i3v8PbFYBJfV8040yxsc57gLdVTNFmUMzVRllbqr4nSMEeaq1t7A78Ec98DM93nNivPX4l5N7pgfa+tXraalZ5JDFLKUBFtOkFdQYeXFhqv64I2eQWvkZ3soIHVV1ftTmFTKOlU/ZTTNOvu6sJIyLp4dV9B529e2O4z7W2U6QhXpI1oHMin3syNKskj6pGQn9be9+OTvi4IfDjlzWx2cY9BbbvKWUwy1VJDUCrjkd3+0jt/J6eST58dsUYxznHkFeSJ9XA+O45BWVEnWr+nT0wkeBeoWVtJYC2392LOddw0i6Zme1rmsLbotK5483ZAz00kqABwdWm/wARA8+B+GCzzOZqs0X9c+iyO3GHiMcdjhZLNIpoM7lgaWVnSTQrNH03A7DSCbc9jxjZo3Rvog6wsQTjPr7LK0Bndstg9FSS0qvWFVWJQAfiZfobX3OPONlF9Lgm+z6x0QeHd4ch0/hX/wDw7Wf7TKv+c39nBbDon/8ALj/RYDc5i8yvGxhcHcAXKgW0/XkYIwgDKTmidJKXNI7tlt8oFXmJp3pjUCmmCQ9SVvsy4J0IRyRZr7bXDeuAGLuEE5BsgTTG1i0C+yS5/l0k1MVVw89MQB073IvwPX+GGuzakRSaX7OwUjEdLi2/9oWH2krsxo6TLayaGyPda2YFnXfbe/0wzUdkRQudURX8ha3itBlXJHa1sJxSzZlA2ucw6I/B1WuVudtz2BI59MJwT6ntBKbd24420s29DKJrMqzKeZHnEEDI+gdWIo87m10FifCCOfUn0w6Imub+5l1+W1uV0qa93H4oG4F1nqKrpZaiTqv7pPrLhtisZDdrX3v+/C9RQTsbqtq8vWyiWqlkk7uGdE9lo6OWR2QSIsYVutE1i7iwJAG2xB3uByMZZLxj1ZSLG1158sWqkfqVrFpFJOtDZRbZQTe12uum3N+cQ1xGAFxsc3RSQUkMFPUjQXWfQxqypCgnw7g2Um7beWODXuBsFxLQ6yTV+Y0s9c0QniaGRRurstmbYhQdttvu+uNmlpnwgSOYf46pCYEuuTdVzvlj5kaepqYo/Eglljj6adrAAeQLXP8ADe1RTl1O18QJGdzc/NS18upr2GxVXtBImXKi08kLCY+HQbq8YAIve/n9MC7OhNQC12LfI3XFrzK4Pdfx+isgz/L50gjeplpdGo6XBZb6bm4FiVJUC3Jv2GBTdmzNdkAj65t7uvgmYrRtIar5sypKgynVST6irRpNHoEZO+kje43N7kW2G+EzTyN919kbXkAhW09ZQJrWKup4I/d7r0l3BsGutrHUR27G43xP6SbctKjiKtc2hkmho6eRizERNOUBFgbDtvcXtfgnfGlS9nzM7zxYdPXRWjrXwXLDuqaKVmmlp6kvG0cf2JjJ8J35Xg72v8jbBP0ojBeQT+FL+15jYtxZHlsxpxK8cLzRk2DKoUdjb57YzxO4HSDZOU3bLDFxJcG/u9yGz+GtyQ0+YVCwStVI8ai9xG1tjfud7/TFqFrK97mlxFre8IPaU3G09Evy1KrO80FdWMr9MASMbgNpXYfOwH3Y1awR0VPwY+f3WW+Qtbfmtl7vKmXGdHt1m0gxIJGbjw2PlcG44tjBgYZH2GFNK5kTbvAcmv6Sq/8A7nk/8uuLcQdVo64v9B8V8ly5JpTWaFDKPE+gG8Y1WJGGmNyCBeyzqp37hwtN7K1aU9HWZfWgO41AKybq4uVLA+pKn5DA6ptpA+1g5EYOJHc7jABTyqpqisyqlzCrQRSVCER08CnSWJPJIuNQsw25JAwtMAx927HdAljc32txsB1WLzbKikpqqGwdXJeIjYG5JPltttjXpe0QWcKbI6qGyAnS7BQlTn+bVTslTMwu0ZZdGm2jddu3P5Yej7OowLxi/je+6K/PtJlBnucdFmIi0qbKZY/FDsd1v87/AHYhopoRo1XsgsDbhrcnklsGU1UsvSptLRmx6trLvgje0oDHqcbeHNEvYkOwQmtHkVZCQPfjHZhZYxfft+J/fjNqe0IJMmMHzVRO0ezc+S0VDkOYySLJTyZhUW2V/F6KNxtxcWv684zHS6zcMHw9/r4LmyykWa34/D+VIezFK1o54qYsiopSWsS6reyjdvIED0BwVs9UwAtuPgN91wdO8m1jb+lRXeyuWxUzNUQJCi2XVFKG5W4Ox8t/uwRldVg4JPwKtGKh99DQ7yv6/tJRlNAtRKpl8GgLsNRIJ3J8mHO+CGoqdI0kEDxtlNOoZGRgPBDr3xkW6eBCty/2dilkVJqZWZBZdXhXY33N7fP54o+eqF9872Q56eZkjmxsIb1I9BO1ynLaKkDS1UEZKaljgjLk+G9iAObXwoNUpy4e83QWwyyBxLjjPx2RdNQ5bPC00GZQ6SSv28DIeODt/i2KuBa7TcKpgc0E6iLdUFX5FQOZYXjhd4ZCjmG1w1+Dbf8AWwZlVPCcOI+YUvjqGAGwN856bclm6/2Z6V+jUKCeUk4AxrU3a7jh7bjwVBKHXFjce/6Kr3WdKxXgqpS8aAO85su3YHa43Gx8xiRXMkic14xfl0VnMIY076trKipzXNJpad6t3LQi8KMAFH0GGIaOiEbuEN9yrOJeNBOysqoMw9oa/wB9qk6KEKl9wEUDawPPzwsyWm7Pj4UR1O9c+itLJbLyth7PZcoCUlJCy6wWjNriQg73Ple9z24xhVFRJUPJOTz8EEAym5x0wmgzQQS10JjWCrpHaKKzkCRmv9oRbYWNwLYl2mNo0uuE4yOz7yNwVkf/AIiy7yb+t/fi36GXp8kzqpOh+Kzrwyx1csaqIyh1FX3Fj/u/xw5BMGt80Koh/wDVBvVN6qL9HyUbx1KDceAAAEbar+R25xziJNWsXv8AVNVdFBTR8RgJI3HVPciqqKsqGzF6smt0kI88gMZBXdHBPhFwN+NucKuMsYMThb11ST2mYl7RgK2sFE1SadQIZ6eTpSlWuhdv1gx/Vta/IF7C2IfEW94HdLMp+MCDi2UJJBB7m1RMIpoih1uF2B7jzvYXxaISG52A8USmo5pHWjdYDe6DhnhgqevTtMmt0eKMwXdxY/CR23OCjgOaWgefitQ0cbg3RJcC1h/KIoalI44ZpEigppjZGdt09CO3BxRsgc4xkWRHUlHMx0TRbxP8p2JFKQzUzRRCF+C5tMpYg3PbTzwBgWmNry12PHr7llxtbqdHEA43x7ivJnOW0MFPHJVyzNEjKq1FSEBsGtp73ub3ANr8WtioDpP+twPDCs79yR5e7T1t9Ah0zfIoagtKYJELdSzlyQexB079wO3N8X4NS5vsG3u/KvxwW3uAbWsEL7U1tPm+XwjK3jSTVZHhlDA3FtVgBYmwJBH3d5bGWkhzdJHJM0sscbtHF7xAA8Eu6OqZH936RZNPu8ILM7XPixRrTF7ZWvEww3Mrt1bQV8NLmLRH3hoFUadW2s2PBHb1wSLW3c/BKy1ToYn8c23AKOqvbCN1kFNTDQjXJihJsQOdTHYg822O/bEikkcRqsPA7rG4sTX2c4kH8KcftYsCBZKNBFruyvSggk830G+5O34YqIZQCAQff/AUlzZozIQSRz5W9XVtBX5dVzNUwOElj3jPKpICbk2Aa5GkWI8++IcCxgaW2PXqokl4TLh9wR8PBD1NVLVVJSmqEVxGesz2K35tt9fuxeR/Cb+0MndalIImQiaEXLgLoHrvWKsMkU8TyQ/Zqqi73O5344HlgmqNjdUrb7eXrKmWkiLtTToAHJHZbR08s7NHEyBXAd3tdLck+m5wJ+WF8e3RZ1ZRSNcJGO/bPxzvyReqnpjTvXMhitqYqLoVvpt8+dt8AbHJIdI5pFtMWMEjt72ymeZw0lPSLDUzGk6LGWKCF9TtxpLtuLb/ANwxcPdGS0DfCNDEXuAvb6LM1c9VnU0aU7GWEroMsxB6umwAv5bcnnbB2RaQXSnvcvDzT8LXVeuIGwG9vp70r/Qx/wDp9N/XH9rF/wBQ/wD8nzCJ/hP/ALu+SFzbLY4qmKnopve60Rhnd1YK4O/zNgcLxvLmlxbYXsolh4oGk94c0umkM0rRbxqlgAx3sAL7/f6YLv4oDJ3RgsnOQVfAs0lQvusuiUDp6hydr+IfCQLntgzXjTwyL+uvJI08Zll0jAN/gmtDndREYYmgM/T8d9KkGQcnSduPK3J4wN9OBkOsemSr/qbHTsBjHMJnW5rT14WKZIYwdcYjF40J4JFrqTwLg9u3ejQ4XJF/Lkix1YpXF0bdQKzrVNVBEhqjIZIXtFMrfBEdjt3POLFrGZYcnKco6rXGXMbseXirah/0g0mX0csnuxYGBpI7MzG2rewwJhcGjVuiSz6oHCY6cb9Sqa+d1qaiIT1C6dI6GrSOTsCOQfTDDXta0WaL9Vh08biWi9ronL6qipopPe4R1HACNpJAAAuDbvz9/wA8V4pOCvQU0dOxpY7PzKuq5zBUSmBtYqERgGUaVW24F+N1/PDjTTFgvvnre6wa2OATObEcclXG0cDT1SQmMaRI1P8ABpQG+sdiTyR5DCo1SOa2+TgefRXfQSNhDr2IyjUzRKvXUUkpSSnVh1CLllIuTYj8cRVU77NEgsVoQ9oU5ibFU3FufUqGYx0ctHIr64mkjVEt4wxPA2Nhex57YHfTIA1LySP7QmJyGDYJNDWuYhRVCaRqA6S6VZTwe2+19uN8PQzRtFzvz539bpMxcKS0gTKurIJoTBCkgCnVrZALAeVvTb78KPeXOPRejfWQaGgGwSqN4FePVE0kwZQ0SNY23Nj94xdkz2i11h1ETdVoeYzzynElQlFUEtqWOaUGoEZJ2tvb+7C5LrENKf7OntSARm5G/gh6uqiaZ5sqiqJ5NWiDXKQVHfYn54qwEs0v3TMlQGQ8STfa6c0GYRZanUqmEjn40M9g5P6pFrsD6b3AxexDbMCS/XR1cfC9kD5qus9o4p5iaOjSH7IRXihKAoL2BLXPN97A+u2J/TSu529eH5S/HYYuHkm6VTQ1smmeqk1Rxm8kesC5/V+Iknjv5YOwxNBbp7x5n5+AVK/iNeY3cgLJhNWCg6TUiQFSmthTAFbkDVc8kg3uO2G3lro9ROQPffx8CFWjrH07rtzfcL36Spv57B9xxnZ6J7/N1X/iWcy32jqIaSWiqpXlikiEayJGvUjH9LYkdrE/LGlU9lseQ+Kwd77IMVS5mHZCM6dBmbUUUM8KxdO0izyBZXlufCBfvsBbbGbJDUQatbST4DFvNNCWGVoB2UKPKgjUokbpM7E1CtOB0AOC++218U4hN9IJ6WG/l5KoigHte/KuXKV0JI6Jr94PVQ1INk/btfjE6yScH4Hfop4cA/6j48lCSsy6iWEipjlcO5LUsZIKfqgk2Kt3OG4qKqk3bbYZ+qHJNFo0JQuY1DqnUYuYzfxd/T5Y1x2fCbm3JZjW6b6MIulzvpVUcyQEIqMrqr837i/lhT/F9wt1Z5YRXPfLiY6h66WTUSUWcSTyxaXqOivSpWUh1OwYhzsfPm/oMZktLNSmz/Zv7W/ljdaML4DHwwPcfyiJqOoy3rhRUtHSospGgSI3UIvY23+I99sLtlY62bXxnwXPoad1y24XPdIKM9fNZJDAsH8tIwfQ5GyhPMMePnizC+U6Ihknbw63V2RU1MNQH3+ST53nb1EEVPSVReERBZT0tHU3JtuNWn88bfZ9Bw3GWVvevjN7fZK1FUZLNacfU9UlWZ0N1Yja2222NVzWv9oXSdgUblmcSZfWRMxJpuojTR6VbUoPa45sTxbCNbRsnjNh3uR2+iNBK6J12nHNMVloK+GMCpSRo5iZZqm0LaDazDe5tv8AwxhyQTxHLeWLZz0JWhx4Zvaz5op8rlMyp0JjEshjUCaw6X7X9H1wvx2jf0enmrClpwbhvz+aj7zSZWsTSVEZkjlcotOBIsidrsDcf98MRU89QbNbYeOLH7qr5omM08s4Hils2d9eoEkkBCBCojEhO5N73Pyxp/4wCPTquVmai06ou75Kj9Kzxu7wKsJktZl5XzscGHZ8WL8kN4c8WebrR07JmMEroyzymnU9KOTTK7D4gVHNueMYs7XwOs8WF9+XhladPHT8IMtf6+uiErqMRS1AaedGp9DSLLHfSNtvlv8ALFWSk2Leeys+hp7mxIsuy5XJM9RA9Y7+7wipZCn6pANz57HbEcUGzjzNvf0V30DC43ecBFUmVwVVZT9QTyR1as0crXEakc/Tax9MUmmsHHFxbHrdWipIGZtfzVXRq/LLf/Mri2pvR3wROL4tWKTHqwsNWzfyWJ5LlE/ysv8AS/firNm+SjmuRfrfXBxsu5q2XhccpU1+M/0ccFCok/lD9ccd1Kmn8sn+OxxQqFvsj/1bkHzm/JseRr//AHFR7vstCPZvvWLzn/T6j/iH/M49TS/8LPIJB3tlDfqj5YMFCi3wjEqVW/J+WKFcuDtjlCLPwx//AIDhQ7e9XO6FT4W+eGlVWeXzxK5W/qD545cicv8A9Kh+YwGp/wCIqW+0t5l3+gy//rV/9WPGVH/KfP8AC3Kf2Gpg/wDrc/8ADx/9TYX/APj95+iKdveldZ/qiX/gV/6nw9B/yt//AF+EvVe07yXzvHuF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2" name="AutoShape 2" descr="Поляна в лесу | Векторный клипарт | CLIPAR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5" name="AutoShape 4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6" name="AutoShape 6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1" name="AutoShape 2" descr="ᐈ Сантехника клипарт вектор, векторные картинки в ванной клипарт | скачать  на Depositphotos®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3" name="AutoShape 8" descr="Людина, що йде пішки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3" name="AutoShape 2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5" name="AutoShape 4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6" name="AutoShape 6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4" name="AutoShape 2" descr="Заклад дошкільної освіти (ясла-садок) № 133 &quot;Струмочок&quot; . Запорізької  міської ради. Запорізької області. . | Grinch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моря и рек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946" y="322748"/>
            <a:ext cx="4756639" cy="6342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rgbClr val="00B050">
                <a:alpha val="60000"/>
              </a:srgbClr>
            </a:glow>
            <a:reflection blurRad="12700" stA="38000" endPos="28000" dist="5000" dir="5400000" sy="-100000" algn="bl" rotWithShape="0"/>
          </a:effectLst>
          <a:extLst/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3824655" y="3894992"/>
            <a:ext cx="3200399" cy="222445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532861" y="2602524"/>
            <a:ext cx="12460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7200" b="1" dirty="0">
                <a:ln/>
                <a:solidFill>
                  <a:schemeClr val="accent3"/>
                </a:solidFill>
              </a:rPr>
              <a:t>Т</a:t>
            </a:r>
            <a:endParaRPr lang="ru-RU" sz="7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484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OTE MUSICALI: ORNAMENTI IN PNG PER LA GRAFICA [MATERIALE PER PSP E PS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5" y="2286001"/>
            <a:ext cx="5946041" cy="299536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ятно 1 8"/>
          <p:cNvSpPr/>
          <p:nvPr/>
        </p:nvSpPr>
        <p:spPr>
          <a:xfrm>
            <a:off x="5987562" y="2022232"/>
            <a:ext cx="2576146" cy="2848708"/>
          </a:xfrm>
          <a:prstGeom prst="irregularSeal1">
            <a:avLst/>
          </a:prstGeom>
          <a:solidFill>
            <a:srgbClr val="FFC00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AutoShape 14" descr="data:image/jpeg;base64,/9j/4AAQSkZJRgABAQAAAQABAAD/2wCEAAkGBwgHBgkIBwgKCgkLDRYPDQwMDRsUFRAWIB0iIiAdHx8kKDQsJCYxJx8fLT0tMTU3Ojo6Iys/RD84QzQ5OjcBCgoKDQwNGg8PGjclHyU3Nzc3Nzc3Nzc3Nzc3Nzc3Nzc3Nzc3Nzc3Nzc3Nzc3Nzc3Nzc3Nzc3Nzc3Nzc3Nzc3N//AABEIALEAsQMBEQACEQEDEQH/xAAcAAACAwEBAQEAAAAAAAAAAAAEBQIDBgEABwj/xABMEAACAQIFAgMFBAUHCgQHAAABAgMEEQAFEiExE0EiUWEGFDJxgSORobEVQlLB0TNUcpLS4fAHJDQ1U2J0k7LxY5TC4hYlVVZzdYL/xAAaAQACAwEBAAAAAAAAAAAAAAADBAECBQAG/8QAOREAAQMDAgMFBwQCAgEFAAAAAQACAwQRIRIxE0FRBSJhcfAygZGhscHRFCPh8RVSM0JTJDRDYnL/2gAMAwEAAhEDEQA/AN1/lfzAUPsPWxW8VXanFvU7/gMN0TNUoPTKq4r85E2xs4VVwE4gLlKGGaoYrBDJKw5EaFiPuwOSWOPLyB5qQC7ZHJklY7hJDChZtKq0q7v+ztex+e37lHdowDx8hyRRTyHkujKnVbtVU4BUtyexse3b8cR/lI/9SpFO9VT5bURjWvTlTfxxuCNgCbjkGxvbBYq+GR2nY9FV8L28kEfLv5YcJCEpwxSStohieVuNKKWxR8jIxd5A96kAk2CK/RlYiBnjSMc2Mqbi9r8+e2Fv8hTjZ1/cUUQSdFCegrYSVlppNiQbKGtbm9r2+uCtq6d/svH0VDG4bhDbncceeDKq5YlgNyTsAN74gkDJXImKgqHHiVYV3P2p0mw5IB3IGFJK6FuL38vVkRsT3ckR+h5CPBWUzm6jTcj4uO3P5YCO0mc2n5K/6Z3L6oWemqKc2ljZQNr7MD8iNsNR1MUgu0oTmObuFQwZG0upU+RFsFa9rtiqAg7IiLL6iVNehVT9p3AHF/qbdsKyV0LDYnPgEZsLzyVhy2UKW69ObLrtqPw/dzftgJ7RjvaxVv08ihPlVZGSbRMVIUhZVuCdxzb8MWFfA7nb3KpgkHJCywzRECaGWM9uohX88MMlY/2XAoZBG6rIxZQuY665fcv8vdWfcctpAbLraVh5ngf+rC3Zzfad7lzl8WAY8KcaKhM8vy5Wpmqqxl0CzR06yhHlF7E8HbY+p9BvjLrK50buHHvzPIJmGDX3nbIypraipSWOli00ySCWJVUAoBxuLcDzxlxxlzu8c8/ejcR5B4Lbgc1RPTPrR3mmeWRmZ1jtfVff5Dvva2GXRBuBt49OiS48r3WuiYckqJ1GqRYFKsCJpbDw8i9/wwDW3a1yjPLjcsNgFZVULUZKi1S4B8O5VgRueNxbv64qX6e8cIphmkiDg7ulBxUrWMtMqFrCyBD4h3INrWGJdLITa6MKJosNN+pUTOyQwrTuEjXxakG9xsD+OJDXPOrmkRIYpXMBwCpU9MaiISGREVdmLE3A54/HHNBJstBsBkaX8THuUonlp2icSAxu5KlgSATcXA7n0OCSwADe/wBvekY60gkPyMqxsqppHeVAQg5K8AcA2/dviza6VjQC5FZSulGsnSCcCyGp6Y5aeoVDzAho203AI8vw3wSpndL3dgdxdDP/AKaXRIL9PFcp4ogVWZ1IsVVhYgcm49L4oYhpzuhslEso4pIGVOVPtFFP9seWKgi3fm+AabbmyckEMZtEbqxoamOFYJklVSTYstwu9x9Lj8MVIG7UvSsdPJ3wSAPcoFJI3JBDSEaSHt8Xcei+uIY6wudk3LSiRhGPCyLpaFKgFxOlOBsWlNkVhta9vy7YsSdNxsgOikijaS64KGkyuWBnEYSaxZbJ2t352APnbnE627EWQxdmXG/TKB0mNgSJUbVcB+QR5g4l4sFMJeXkF1iFelT0wIq2OOWJ5OpKzprY9tr8bdxgWQdTDY+aOXH2ZRbxQeZZaIIUq6fqmlkZgvUSxTfa/a38MalLV8V3DfYOCXlh0ZCXaW8hh1Lr6x/lzqhJ7R0lMNxDTgkeRJP8cU7PbaK/iuduvnNLA9XVR06WHVcKDfi5wzPJwonP6BS1uo2TPMpFmlWljAWCJT09UehlS97He/NzvjzTLnvuyTunJ5GxhrDsiMujqRTTtq6cKrqlewbYc79reu31xfLTa1z0/PgrR1egaI8NPOy0kdFFlKuX93McsWuGVLs7GwNiCLA7jzI245wB7gcE3I5dEjI8MGnl90kzHO6WKqlkT43fWyodRJ2Jue99vuwzHSTz5OyEHSEW2233QKZvDM/2qCOx5Zr2Xvbtv5YO+ikYAPa5JyGqlibZx1dLjb5hEQS0bExidoWlQAqbASd9h2Hyws+Iuu4t2RjXNDPZuQMEbX8Qm5WEqkcEdOYydTpINtjwpHmOScLl9ySQlhURySGQ2DlfmGR0a04lgpHkYsLinniluO5sDq7E2t6HFmud7IcoaWEWf4qz9CZdTwuWp1imOwM0im3JvpTxW7fUXBxIldq75x8UVjoo5AXAaccvykIpGAkjgaN/EW1aDqXb+7EEN3LvitKOqhJL4yTfw8OSJyimDVSVM6osJS+h3Y3PoRuCcQTYWJulp6yMXa593eSPrKOlEoNK1EkZILauq3rvte+wHOKjTaxP1SJqItOTe+/JSzCbLkiaOB1Wz7FY9FlsQRqJLbjjfa+JaCfZGfXmqiYE3sSk9bnVN0tMoWXc62Fy0huT4j9bfdhuKknd/wBbA+5WZUSsdduB0S736F1AihcO1/gBLAeose9j9MGFHKxx2sivrJXZ2PhjCrGdSJpIisrDYr4b322tscWdQahl2yXke+V2suN00yzO45GYhru3hLairqD8RBHJt53wnNTTwYOyoXO/7ZHVEZtSRVVNJWs8aoWEcMccYEjEtsx7D6eW474Ew5u3lujseLanb8knr1l1+71rCIxWBcqRcd7gb7WN9sNR8Mtuf6RKqqkkAa4fBCUYhlWop5QoMg6fWMtrAG42PqAN/wAMC1OjcHt2B6euSNE7ix6Tugv0Vmv8xl/DGp+tpv8AdK8GTotX/lTqWqfbSvJIYIwRSDfYC2HaVumFqCd0gyNQ1fqYjTFFJIdTaRspA3/V3IsexthftJ1qcjqQPmjQC8gCJjX3isaEbPIdOsMWIstyd+dr/wAMZAIDS7oizuHFLXAG9vctdQzx5dQvAYOmIzpQqt9bHjUGHCnVxfffAJDt/sUCa7RYnurNZnW1eZSyU2XRs5U6pjGNgSfPgC/fD9NBDC0S1B32QGCw1O/hXZVShMplpqei110j9OeoZrroDfCv05t5emA1Mkk84e09wbDx8VqQ0DpobjF+ajPSKaAxmgigCDSpjjBudram3Ykm3O2LwveJOJI4k+JPyAQp+z6hrgWi7R06oWLJWq44F6YgdH0SSXXcbWFr7te/5HDbq8MYXWuodRTsBc4YRkWUGm6atXyxFWZWJcWW3z7Hsd+cZslaH7sCFwr+0ivdakiFUrA7Pq7odNvM3A38Vt/LAA+M7t+qoadnIJfmUeZCDqxVLdMOwUFChPiPG3y/wMO0z6Uus9nvv9lRzGMNiMrr0tO+Xqxqplq9JUqWBWQnm/cG9/vGI42mUgsGn5/0qAuLT3Tg+7+1yah+wiamq5ml6d2ILAOL7MLX258sNPkiaScEdLbflcC4HbdEJSwiQLJU1EhdAYbPqLOSbAqDxvY3/fjNknJv3QPIJprBuV0mjebpilcSdPSwktzwW+XH8b4FxJAL6lezdkLPHl00RfosCqqqj4QW/Wu35d/ng0dVUMOHKNLTso5Y65ZWSSxOzqV3TWY2axvZSP3jjyw8K7W2zgpFFI5pLrA8vFNqmVquMVYpKJXCMrstgGDdiO5Hn6HApwHhxbte6mn7PfK3Wxw8UrrctrM0zGNUjiiqXXdmlCI9v2bDFYaltIwtlBLfAXRJKGaM97Pip5TX1NHWPT1aNHUrswdRd17ix89/pilRCwgTQm7fp68VnPaWG+3VF5tHHmakIhjdBqV3JZmF+DYWOlbb82vfgYDG/SLt35pmNheMi91nkkkStEiXEtjc6VbxA+RFucXe0EWRoHDWQ3otFpi/mtb9/wD7sI6n/wCw+H8JrhjoUl9pq/8ASef1tVYgSSsba9Vtztewx7VrNADVkKjJZ0p8yilkbTHZlc6tOxUj+B32uBfbC9dC6Wnc1ouUSJ2l4Kb5fMtNUCpYpdmBQs2q5t+PHbkHGC5mLHFt0ZsjJqgBp33PTCLzOuM1NI4QrJdtpDZgx3Nze+OYxheHXwq1NNYsczLfncfZAeyUM0i5hMjIYkgPVN2JC88Dn0vtjVr4+O5jM4ylHPsEZORTZfH0Z2QliXEcuxQkgkHvjOlbpZbPvwtplVTtpY4nuufBSWX3angajRBDa4aZAwcjex89u2AOcLaWn8o7Ktsk5iid3QMef9KvKKSrnjq4qOJGkCNJ1kcRiInvf5HgDECRjLMOdWAqyysjjdDuevRWouR08qfpHNopA1lmjgjMg06dVxsxvqsCDbufLDMdDI4XAPr4LJLhzXo8uyXMenHl+bxrKsXiWdWOptWyrcA8W3tiJaOSMXz8PuuuCVc1DU5fWywV9VFeAkIhuw1eYYntfvgMbWgk7FMUTonT/uOA09eaoNIzSRnMIikQuJJFcnqMeDx4eO2OEbtWp615zwWukny0oeZKuHootRLC0yE6UIBKcb9yfngZcHnOUhBRUr+9GDc+rIymNDlMJnzCKorArX92v4ituSb2W1x5m3bB2wh8ga7Hr4/BZ9pA92oWAKjTe0ddWRTxUFBQwRxw2YkbsCfQjxeoFxhuanipy1pySeQ/tDL3WuFQ+cUeasqV+XQwVLv4JokGgkLYBlPa+5JuecRLRtAJaft/Cuy7zpBtfqgKmkmFTKYxr93BMiRHYDi23bCQZksWwYHNaAclozbc+SMFNTIrpLUNUXUBJo7st/qf44qw6/awlqRwYHgxmzjuB/X3Uswjnc06M8UrLqYOuxYKduMFcwlvWyZ7QeIKcMOb/FKMxXRm32E0kqCzRs+2gfs/T+GHYC39KQ5tjt/Kw8E2Gbp3SVqU5WdELNYspG6hTs2q3I52OM3S0C7uadpqRpj77rG+ElqIEabUikxvcalXWOee3l6YtkCyrE5gmc1Ovccu8ofu/wDfhS8vr+k9qjWZm8UrvtzwMe5O6xAowxmSVIwQuo/EeBgE7xHGXWuucbAlOIV687RkjWgCqmi5IPJB4Wwx5guJPnutemiDCGhvLdGyRkUsxsWZAyhtrC5DC57nYYsxxe2zeqrWAGFspBte3Ln/ADZLsszirpVFNRIH+1MkTm+pCRYkgbEdzfbG85jWRapMWWS4Yv0XmpmlPRphGNK8fESfP0x5+SXUdTlrscx0LXNs0DkeqMpOolPpqKeepQhlgCsdETnuFO33WxAuBdoHnb17k3GwGz22JPPki/d5BEY6iEw5dTspnjU6jI52DBR27fMi+LyFjCA0fuHn81mVzdUzo2Ai2/ikOYT07zzyUUKMtQ7aY2GpoRwBa3J9Ma1LDKA3iutpHx9+UBrywOAbg9clE0uWx04SaqkjdWS1io0i4DXFzY243tz6YWqK985LIRz3G+PJEZGGWc7Kspb5xK9MriOCNDIgcEkX/V54HH0xMlHwogXHvK1HFDJUOc4gC3P7I+nSZqXRLJNJosQ7ObOP2bfecZw3u7b7rTrHNipw6Y6gLW8VaaaCKZpYwYCwZonqFGkkA2FtQIudgcGLeG4O0E7f2lj2rBq/aaQTsTskdJmqsQtbGW1NcvbTyfFf0tYbdh3w/WdnOLjJEc+rJIVBJOrmp1dDqWOSlkjZR/Joo2Y6rX8r2ttbjC9PU2JimB53zt/C6WJpbrGAu0stRW18NJHHDFMgKnVpAsOQMMVAgZT8UXISjYS/utF01qI3oq/TpeJZFCuaZ7gMp4e3be9tz6YzYTFN+5tb5+S1mdoCM6ZWBptyPNRqMqqIBRiOWOSOpJkpZ42srWsT+Y372wvE4yuLLWI3TNPK6X9t2PHqh8zjmcPUVVQC+vUzpHY6O+wsCP8AG+HIGhlgXeCHXNZwSL3IKTwmOWvCU2tgQArsSNXnt5HGjWAtiusbbJFwmk0bzSsg1l1F2UPuSd9vMYyXmxDSFuxMDWtjPMX8EumRW1Qw9Nw4DEKLWY9reeJhkLXhxwkKuNpaX6bEfRK+g/8Asz/Vxt8ZnVI62ov8jzjQUJjlFKNDV88eqKO6rHdQXJBBZdXOm4PB3tjJ7SqtIELDk8+n9pmni13JV1M0VfURRunTEjsRoewtp7juTvjK0dxz+lkFr6iMCNhx5LT1dPShHijs5jOiR4t4z2te/wAWxJ9O+BSOcCL49YU1sskoa9xta2P4WayeiVJZZ1ZBKHMSB0Li+/YeoHf87jR7RqNTGN5WupYLm6OyShp67MzJUAQU8BMjm4j1Rfsi55O7dza+M9jS7HL1/SuT1QCZtUZhmB6D6IRcRxsgGq2wJAt4jYH78bE1Oxkek+vD3JaR7jEIr90clClzfMaY1VHTf55FI/idlJ47XB4v9+K1NJS3bJJgjYdUaCc07uI0ZI5o7L6SGCnmq8wmcZg5AjAY2CHkXG4O3b5d8JVs5ktHFhg+ZTNHeZ73k5HXxSz2inMle0YkfQn6rftdz9dsafZcAYzUdylpC/W4OxYoagqhRoXVwZDYBbXtY3F/MXwaspTUvDSMD78kAglwNk9qaynqqWgkiqmeRYwJYQLNG1/Ed9rb7b+Q7YXmhEdr7DbxUzSSOAa43A2WfzKreskTWiqseoAA3uSbk+V/ljShjDGDSLKW4CoRI5JAJm0DnUF1G/yx0vEay8Yup2WjpfCsUMd+oi89MXK87G3nvt2x5l93PdixO61+zqcaLvFyc28FyoomaNszoq6nWoHh93LeKW43I9PO/F8FgrGMtDK27Tz6eCVbBPTP1tI3NreaFos0mpZKqEWgnqJPGJUDRqNNhsd737+Xnhmooo5WtkblrRi2D8eiC4ukeQQLuOQdvNNchR81p80yeqjWSSO00ASIuFbVuAAdgSVJPlfFKuENja61rj6eioLAxxZvZUwSyyIEZ3VxaRUiNrK3a3IG/wB2Mc4Nwr2wg8to0TNqkx69AYBGcabXxoVExdAwFKT5Gkc02zCnpp6GeQfYrCAPiuWbuwcbW8LeZFhhZpOkDf8AKd4k0UfCjxz22Wdimg60fXp2MTrY+LUQe+3f8MXe0sJ0HKG100xAccfXwVvudB/sqj/lPi/6qbw+SY/Sjoll9XO2PUrPK0FQqRUdFSjSOnEpYWsQ7nU/jPN9tv78eWleXzyP6m3uHgnieHTY9XUaenWOOGrVishnXw27Xte/nirR3SmJ4mtha9xscLaGGnno5XYw+8ijRvE15BaQKx37EAm31wtfu3WbPqDHDVjfz6rNRqQ1RH1W8UkgCaTZiQNr+ffk8YJI7UG+SmDLRfoivZyKSfJ80pisjvPRh4kEHVJAEnDcoBqBv2BtgtO4CS/rBVjeyzVPUy19DHRLoiMV5Fkjj8TcfEb79rAD5415YI6V/Gyb4sdvXXKEyPV3Qj4hBk7xQyP0SwHiubSWvqvvuOw22PnbGZrmq3GRouB8v5Td2QWNrkFS9/F4mWaFowvilmsAB6b8+pueMTHC/XoAv1WhF2hG+xvY8wfskmbCRp1kcnQ63jNrKV4uvmPXGz2fp0FoFrLBY0C9hZBgbd/vxoqyIo4526xicxhVIYkbWPb88J1UscYbrF8qrskCyqiiaWRVUgWO9+F+uCSzsjZrKs42F10r0pWjkNwG30nfF2u1s1N5rgb5TNs1ZJ0MJkeJBpHUI1aRe247/wCOMZ4oHOBMh7x6InHmAIa8+C8M5IRlNLERwLjgevBO3rij+ymG3eN13Gl1BxdsERVU8GYUzz0ycg6ZW8JuLbE/Lt92M+GWWjmETzcDkPHojlrZW7ZTP2EhNFPmdZUaYxBBpCmYx6zsxCleTYA273GG6ydkjGuacWJ+31ul9Jbg7oOii3mVY2kVaYFtN/8A+tyf90m/p2xiEbBGGLlNfZiKJvaBC+kqKhNdxvwL3/vxd19LQUrIf3Glc9pJ6efI4Zqd0k1yyM7aLbl1ABHceI2+eLMFpADvn6Jm2kHUTn6LNVdIsSxPG5bWLgg6bG31xcg3ynqljY4GujOFV1l8h/Xb+OIsFH6lqEtfHrVkrQBZ58lopoVm1ImgKqgomhrXv2LHe3yx5irbw6mRpO5v8R9AtBrTLTlqhR6qqopEJct1L7teyA6mLDtYDBZZGmLHIfM4A+OUgzivlaw5ty8ltXolo9dTI/jNEqWLeLU7KzAWO6izCxBsfpjOu4NLPJEneDGcdeePgsnl1eDXVq9ZIn6wKkNdiLWIA1b99u3a2HKiBwhjcByN/jdUY4RtGrkAu09TPlmaJHBdBOpI3KkoTcDkEbEi2Foz/wBuiMWPeLRC5U8wK0dJNUU9LalYM4UX8DMb2JFjsdgewthxsD6qQd7p8AjiGWKDW9llk6ySZ6hpZldC5LKGB2BO1r9ucb1MyNkemIg26JI35qE00kwiDsWWNdCi1gBfBY4mxklo3z71AU0hneDWEYxpsWvsMUfPDCdLjYrr5tzVSk3tg++VysilkVTpawa1x5/4vgMlPHKQXZspBtleUlS1j87YrPDFLYP5LgbLjMWbVub+eDtaGiwUL1wORiVyKpKeOqQDqlH1Wu1rG/Fhzf8ALCNTUPhN9NwqFxDrW3TBsmq6CKSojmiKoxWxNi1uQNtjhOWphqYgZB5J+Ckmki4zMck0p6w1dFPl9HO6weJ5NZ2Zxxc8nfyt2xmtGs944VaaiqJpXBztvmuL0YKKM1TSKZCrPIdhtYfgO31wvwnk3+CrM2WHSHN35qr2ezIS5vLMzXtIsq697gHyJJO3zw5W07oo2X5JWQgkO8VoM9o6Z8nnhilYOrHSHUqemfEhtb4QdO3zwqwPDxIRzv7k/pkfHgWBHQ8liJDJKgihR1sLEE7Ix/Ad8OSSAsDOYsk6dj5SGt2Rv6Hk/m1Z/wAsYR4jOq2+CEkJNrAA3x7KywkXRVM0TyRLGskcoHUVlLAAb32I3wlXQxuZqebEbfhXjldH7PNPJITApkWWOOVrBnsuwO12t+WMB/dZfn0WlT9nyxkzzG7hsEUcylip6mNqySqUNqMgTwueA3oPrvbAw3UA44uUKuiL4m2FiMkbY6/FKMlMHRd7yO/VvKTEG0gg3ZR3O4Fj53xtVDS3L7YAsLrKdl3eOESwkraiCWQSyLDCsOqNdkNtgLAX+oxjOjAvpHNa/ZTXNa6aX2evTdHU9K8dZ0hKZqYIr3caLHmzDjkDE0/EN8WWjSTieIuebt8SlubU65nomnqqmSp0leoyhlL3Nl7eQ42F8avZhjhaWM5+t15jilzy4rPSU8kSgyoVvuAe4Bt+YxsMlY/2SiBwKlBJJHEwXdObML4XnjhmdpLrFWDf+1r2UY36ba1Ck+ovg74NUfDBsocA7dSmPWnaQ7MxvtiII3RsDXG67HJWRuI4ZFUC7ixbfbFH02qUSE7LiL2XKWE1D6FZV33JxNTUCBuohSBfZSlpZI5xC2jU3BDi334iKpa+PiWwqBwIutBlgpaTLuktBHNWavtKiS/wt8PTIPh2vcjcmxHnhGao4osPh+UMvzhGVUUNTvIdCMt2hVvExt2287c4x5GF5uzlyXo6eup6lpjYLHp9dlU0JkymOkpInV7G1wAF35Y4n226RuiMrIXE0zAQ4YyFRPIoqWpzA0UAe5g16gtl5N+R88Cj4je6Ul2pcU+h7u8MqqRKePOYo8rTVpjAllHhDM3+6P3XvfB9UzqUvmPPA/lZTWxvAbqNj4Imq1y2RpHjVIm3UWJYdt+3bAX3GkN6L0UDXmnYyM4G+FHpokHT8cqyAXCkHw9vlwMUBY73LPqadsbHTwGxbuOSE/SmbecP9Vf7WHP0lJ4/P8JT/Iy9R8EkCtypsMeoQE7yGkkaPqiRQj+MBWBLIDZjb6EfPGF2nOziCPmN1dmuJzZ9N2hHNVRnTGsTuERgjJGosx4LX5xkFuklzfmt2GQynXBm+9+SnXwzU+XOdbRhVUuVv6kWHFt/4YYjbeZjN7fdZnaUreO6G1yBvc/RDpJSVVHBQ0Cq7i2p2Y63e4uTcWA/xvi8sFRxS6TF9ugSURvUM7vNWQxyR1CwK0yAlxULwhH6tvxvhVuoOLSvUiNwe5jx3FOWemOYTQ0scchVAqtfWq+Ysdji8jtLrtQ4YqcPLIWixz4KVTTUUcdPPU1BpkUsruY9YuDfTYb9+OPlh2mAc7RfvcwsXtGGna4CAWPNZ3NJ4paiZaDqR0Za8aSgajxybnvc843IaVjDqtn5JIMAyqkq5FpBT6YyP1Tp3A7j8cDfQxvk4hOVYYNwqYIDUNoVlU2vcg/Ptg9RNwWaiucbKITx/wAoT8hiYHmSMPItdWIsbK400gp+rr8NyNzvtb+Iwu+eRs3D04VdTVGGAuWAksfVrYmqnEVmuF7q46rssDBmWVvEO3ng0JjcwFmype6tpZ5KWUM95FtpKuTx237WxJhYeQyoLQVrKM9XL0rYnFNCydPUZrs8hNrAc/XHnJnWqTDGLHwCe7KIilLn4G3zQrJUQwmlnhRgCxWXfWL+fn/3wiWljs3uto0mmYyEXVeX05lplqgylhKUErE6kbs229xbYcYPBK0SBrz4/wAe9eaqtXGe9xuNsoJkhqc/X3SMDqkuzq2x739Dff64fqC90DnO2vbZCZI5o1g7JpW5fVUxKR0DsZIxIkm941vufW+Mk3eQ4lb1PJrjjcCB4euqBqpGMDQQgQSkBr30EHe7EjthmNzWuBIxzSNRWPq3GFje7f6fZKf0VU/zug/5zf2caH+Qg/1PwH5Vf0j/AA+KvyOnjepFVOfsaUCSRNGtpBcAAC9uTydh5HDPac/Dg0Dd1wPX0Q6dmt/kiKupeqlAmqXfSCmuUhSy2N/pztv5YyKenDrgY/Prmpq6h19DNlp/YrpLJWRPpkiUSIt7gWIDDse/Hzt3wKodpIti4P3VKcvEZLOo52V3tVLHPkkbqrMKijDWa+1mK8dthxbE01xVNLvBBm1Co7xuTfx+aRUlFSUNMhq4XSRIevMzISbXXYgm4tx33se+LVlU+eY2935VjCX87AdN0XlFPmGZT10MMSlAql3c2Majk3PNxcX8lvgbJTpN046tqWsc1pvq3ulU7SZaBVZV4IdG/UAYNc7EDn5Xw7RmEPMcoyefRUpp6yBl+Xl9UC+d1M+n3hI3NwS4Glz2589ucaLuy4y4uDslJyAyOLnHJN0rk06mKjSt9gTew+eNNgIAB3VhgZXr7XxZSrEhlYakB0/PnC01TDEdLypDSRdSihZioUXPIxeWZkTdTjZda6gAWBLHvggIOQoV8DGOTXE5VhwRiksTJRZ4uo5WUKiQzTvJIS0p+Jr4lrGsbpaoaA0WCsSnlWkWpZCIpGKq173I5xUTMMhjG4FypRFBSvVTaNMmwLWWNmLW7bbjnCfaFWII8EX8/mrsaXHC2FFKhnSinmNpHYUrHxsxUcHSLkNwLi9x3xhR8Wcajyt7r+vgmax0jtJbIcbICGlkymsFHUxBg7m6PdbX4PFxubbX59MJvvq8QqAam2dm6rqKBqXPqOWaGGB5VKNGpHiYLe4UC3Ft/M9sNRyufSua43tY+igzgBjgOi181TCtNLTIoUtQRsSltjexJFrjYHxeW2FC0hgcOY+6NA24aWnN+n3Xz+tMLzVZmlUSmeTWzEAga7bfw9DjThhbJG22wA+YvnwSz3PbMSP7Xtc3/hf1R/Zwr62TH+SlVuXh6f2bSWB5hrnmLmF9AUhRpR/M7ah6N3wz2i7VV6TyAt8zcfRNUgAjLl3L5Y4hJHUW6LoAqhSwNt/34CyRzTgo1AI2wkyjffxWh9nKBf0LVyuHi63giZRpIdmGkenhTf8Ap9sBlJLyb3tj19Fmte2IAg3yfLwUvaWlgiK5bSx3p4NFOAyhr23e/GrfUT59jiY3Hil99vX1SrReY87BKsxmEMFKrTMYmkEhWTwqqrpBANtzcC572tgAu8m+U4QAAiM0eny72Pp4af3V2rmPiVT1YAVuwY3PKtGPqfPGz2bCHOF/M/b8obyk2UZkslxVzLGUKaGV+mxAFr3uLm1ha/B74jtOgLXB0TSb38R/F8piGQOGl5x6+ioqPZ1+ofdCAgFwrkEqe424HFu+CU3bPdDZRlLyRvYQAL3Q82T1EccbXViDeQDfp287duN/PDre0mOc8W22VXRTNc5pYcIatp46YogmLSHV1IytunvsL33JH3YZpJnzNLnNsOXj+FUbKUVWFohCIk1At9oTvv5Yq+ja+biOz4KunvalCjqzTM7BLtp237+Z+WK1VKJi25tZWcSRa6rJdrknnDgGkWXLq2UgAn6Y665OsqVqtVgMHvCQ6jHHJxqPNvU829ORjEqwYZ3SMOXDbryCZoWh9QGuzgm3VMoKKGRIlqFV3MmmwICKwB21dj9/4YzGyPjcbGzinJey2PAMZ0u+Xjnqh2lgy/LXWFzcgI0JqLMzNbWNNjpIsN7dsWjp5quoBkOetrgdPAoAfHGzU110I+W1FRG2cUkbeKS7D4Srjcae7WsDfbfGrHVQwgUj+nq6Se/d5xlan2rZ6qgoszAq0jrIP84mkIKkizarg7Dxad+LLttjDqGgSAkj+kdt9KXTzoKdJhGdmSdyGugJNiNhbjt5737YDE27tIGSpk7zfNaekpKevo6WeWDVJEZKbqX2QSA6STa1gWb6kDEtuRbkloH6Yre4rJuVo80q/eD0pJPHGbX8RFmUWP7QODxPIis0+v6W1QPga95HPbqlF63/AMT7ziuoKP0o/wBVZk7itys03TjeWnlLRliV0Rvz3sSWtsf+z/ajOHUB42cLe8fQW6JOnlaxh17D7qFLQzOYhNBPGWl6cr7XAHcX472/fhVha0F55BJvqhp0XwtnCk9K9O1JKTSRMGklgIBjlAPffUCLDYbAHi+FnEBtuaMZW2MjgNtrFI6qpao9oaaJ5o1EeqRmc38Vth3v9bccjDccZZRuk64+eUrA3Go81OubVNTPEPeZVZ0jMd1sRttuBqFwDe/c4z2jBB2Th5Fd9smnqcp9nJ0M8wETQ6ekAFOlDpX9obHfzGPQdnStbqyBgb+BIz8UF2+Vncyo1kZqzS9H1NOinaFlLEsR4NuBbnBaWqJPCJ1b3IOwtt59FeZzXyXDdI5DqnOW5jTFqmizek11btphkFlVWtYsf947+IbemM+q7OLdM1O7uDcc/wCvmjGsmpz3230qc1PL0VokqNDX1BdwVO99+4N9hzfe2FGuv3PqtZkwNO17jpFgfR8eiQ5uscsjTtUo1QWCuii5awtfyHYWx6Ds585aGvb3eq8/JMZpDIb5QhuIgF+mwxpqqY5fQTxwGSVUhEvg1yuAAh5On6X58vPGZWEue0X7t/n5oMjhcZROdZCtDUU4oqlp6aqhaSF5U0G45U9r3t374K2tbw9bvl47fyr68XSeeKOKbSkmq1r3FiD3GDwPdIzU4WVmm4unuRRyyUk4DlmQ3jVdmBtv5Cx4uSPnjC7XexkltieaZo36J7ht/HmPJMc4nhyhKaKlqErZ5Iww76Ox25ve/wBcK0MLqoOc4FoGPP0FesnnfPpjcQLbJJLJUy5jBUZurrGDYFl6d7b2vb+ONmnihZE6OE3PPKVewtu12Cp5gs01QaalD/bFf83VdizC+1+1/wDHlSnDANRG3UoUdvgtHnaikpqWiopY2NJThpnDtMGLABStvCNgbj1B3xiVLy+QX3++SU40WagszkRMqq4lklQrDoZAraTxxuCQfPjbg4pRgmdnmpk2wisikkzDK6cRFWmNtIaXQA4NudvUW35xapi4U5by+yBBJw5i3YO9FQ9paMSLDNTNJPKCEk0RqCSdmOkcb7jfzxMJa57hawI+is+pDQ0bEbeISf8AQ9R/s5fv/vxF13+UPQJXlLCBJpFlKtwU7MOdxjX7UcbtbbG910LBJJod7JHoJzFSvKsUmYymBmVZI3WQspBI3b19DjFa8ZLVqNjp3Rl+gYTKaskWlaaQKenqKqibEAGzDvvg1uNpJ3OEr2uxjtDibE2uPDr9lmsujqp605iIwVWW7dR7azbdRuC3hvtft9DvzxsFOYB09cikdQaVpmakkVfe5wqMiv4PjXna45uCRjz/AAYWe2b+S9BD2ewgGR3JX5a2WT5TVZbUSSQFajVSTSHU0QFmGnz8Rfb17jApZpmvBjF2Zu3mb+PRZ1VDHHIW2NjsqBPJU1UdFn0clqYrPTiJwTzvueF4uPT0ODzUxgJfTHLhY4/CWMUtK5okBNshJPamsiq8xVsuSTRTqQ5YX0m5J8Q5G4xqdmwyfpi2e2dv681NTVmqs4iwt70dSZjFXKWW4UMq9NWAI8Pxm/xeLt+GMyrppaccM5Bub+/bwRYMxOic7HRJcxy2qp5WeQmRXHUL6CNIJPO3+PnfG52dWxSxhoxbHn5JZ0ZZiyIyjKFr6SatnmbTBKsbxxRljYjY/Ltild2g+CVsbR7QvfyVeHK4fti5T33eOadvBJ4mJUnZmUdt7jby7WAxnzSPlfcbKY6KoklY0tIB+26vg93qJFigRY1CBPGmpjpPhFzxyfvwsZG1TgDcb28br0FR2XFNiEhot/SycVLNW5jIulv5VgWRS4Db7C25xuy1LKOnAO4GywBEQdIzZPqoRZZlzDoO8hROopugkJa/I3uB/wBNiMYUYkraq7jYZ8bC3wz902LQx6gcpVQmeqq5ayKOnkqDIAIXYhyeBo89gBzfjGxOYaSIQG4bbf55QY6gsl4hFytRXVlP0KOizSmRqqInqQw6pbC/IO+/N+4xhUkTuK6VhJYTvt7laRxq6pmsZBsbZ+iGFUIpxIlK6Sxj7CoYHwgH9VsWbONJaNj6C1o6Kmi4kcYsT15JfN05Z4KhBEksTlrkAhibc+fw33wA6s35peDs8AaS+9kN7Q1BXL6am67yo7awXsSAOB3PN7WIHzxqdlQfumTp69YWU57tTmkbLvsjPLG8kJusRIYMAOb72wXtSOJ0jSdzuqaWGRms2F8kcgjcy1VYZ5at4mTUqxpsz997YyzKXO0nkF6OaCKV4jePZGCu/wDzb+Y1n3r/ABwvxWf7BKfp+z//AB/P+Umy7L6mnkdZooxKVJC61Zr2+Ei+3y5xr11Sye2g4HgsriPpntfZFZakk9NHIr9JQqxzQ7EuCe1xjO1Br9NluxyBxY3bV0G6tzWdkpwOs0c0BJQyRAGwJAUEbG67m45w9FE2So02JA9FZFU+UuJcbg3byuAEPHlNS1MrVU79LQZWK+MAEg7W8+e/b1s3LVQSEMbyxnyKRbI0PFt0zmy1Gy95p6cGqaNVV42I6TcglQd7j8sZckRaLjl816mpDI4xLKbbLzUc0caVbxSS09Gw6x+DQCbWW/O/fA2EF7W3yfVkE9oUznNaO8BuenT5q2PWuciKgmZoDCNU0xBLNvz6DywSIu4mHJ7TOC5lxtYFJpa9aPMaj7FEdHsRf4iByfO9/uxrwwSFg71wV5AwujcY3G9lZW5cKF6bM+tCxlN4oo+Q3+8OwtfcE74rDIagOpDe1sn8HzVoSW2LTt8fenGVT0tVl3RqI3lla8KQdUk6Rpbi/iGx87WHqcZ1XRSU8uphxvfG/wBk+2WN4Jk9flDyUUGTUmoInvZGqRlk1WNt1BG1hfBaqqMgDAbrUohBHTiZmXdfFMHpp4444auqjEmrlLtpYi2km3zwlHI6RtuXil5O0XmdkIb3iefTYoPPcurXrPe6eU1DOW6katbY8kW5wURBlg0/wnKtj4yHMu4HFv6ROXZQ/uMtRlKIBBGOsnVMZNjzqPe+1jb0OLFzpn/um58r/JeapJpI3vDhlZnO6XMoswleso54XkOshkaw+XbG9TS07Iw1jxgWzvhXeS5xJ5o3LHzGqzGkky3LJ193bXphLAE25J4G18JT08AbI1z76veiySB5DmNDSFqZqNqKnGZVhhlr5lURxwyeFEO+g3O5O24HnjGNQ9kvAjFmje/Px8PiupWvgs6I3cT7vG6BoY5auJaGaV6aj8RbYuWc/q2PGIc/SzusH0WvXTPp4bjHUpUcq01ssUVPC+gE3d7hvIqOLnyO2LAl2yQfVxN0O0HKc5TlaVdRUpWwUc1T4Qglj1Rug3KggDxW8vy3xrQubG0AOzz5e9L108skl3AjpcWSNWo6L2kqoqfqJTJMTDC8RPbfa/HNrny47TWsEtOJbX8b2QInu1DRbOCjZ45JCJUazyxlpDMALqDtb1+/GZOQy1s3C9BDIRC17nHOPghf0hQ/7TNPvb+1gXDZ0+SJqg6FC+8l82WR46aNpNyYhZbvcat+OxvvffzxZrLMs07BZFWWEtZJtuVpmoIV0iQJ1zCs0WoWGiwIs3c3vfa22Kula0XtclTJ2i/gOY0WxYHost7R08xzcRx6mSUKyIL7tx378eeNrst0bYXSO3G5WXG67A45Pr1dM6o1C0+X0dYrwtHH0HkjDAMFA0gkjm1+MYz3RmV74zgm9vqtGgjZPP8AuN2GEVI0tJmanqCWGUBulbxgACxsdjgr7skxthb/ABH8YxuGEHWPXTaVYlIahmHTMgUHuNXkBbAnHOo7rEEkD6uQhmen5S3KZVSKKomZyQ2oLHGGJ+lx+eKkm/dRp43S0pF+fvWmV8szyOI+0NPPHK7Norxcuy6RpFh8IHrceu+GIa18N7H4be8fjKzg0WsoRez+Qj3NarM6zxU7SrEsgbQ1x4bBbnltxsAMM/5AMLnAi5O9vQVBGL7ZKJlrqOgokhyuj91cwqtTqFmZjpbVqazW9L8EXXySlrDNm9/H8dFL47t0pdFl+aVEBqHoIFgVl54IPf8AEYE6VmoC+U9DWtpIGsLLgb/yqWlmjgqIZlE00y+CQMClu3r/ANsF1BrSLXum6OviqrnT3/siaYupeekeYRxxDqtVm/i3v8PbFYBJfV8040yxsc57gLdVTNFmUMzVRllbqr4nSMEeaq1t7A78Ec98DM93nNivPX4l5N7pgfa+tXraalZ5JDFLKUBFtOkFdQYeXFhqv64I2eQWvkZ3soIHVV1ftTmFTKOlU/ZTTNOvu6sJIyLp4dV9B529e2O4z7W2U6QhXpI1oHMin3syNKskj6pGQn9be9+OTvi4IfDjlzWx2cY9BbbvKWUwy1VJDUCrjkd3+0jt/J6eST58dsUYxznHkFeSJ9XA+O45BWVEnWr+nT0wkeBeoWVtJYC2392LOddw0i6Zme1rmsLbotK5483ZAz00kqABwdWm/wARA8+B+GCzzOZqs0X9c+iyO3GHiMcdjhZLNIpoM7lgaWVnSTQrNH03A7DSCbc9jxjZo3Rvog6wsQTjPr7LK0Bndstg9FSS0qvWFVWJQAfiZfobX3OPONlF9Lgm+z6x0QeHd4ch0/hX/wDw7Wf7TKv+c39nBbDon/8ALj/RYDc5i8yvGxhcHcAXKgW0/XkYIwgDKTmidJKXNI7tlt8oFXmJp3pjUCmmCQ9SVvsy4J0IRyRZr7bXDeuAGLuEE5BsgTTG1i0C+yS5/l0k1MVVw89MQB073IvwPX+GGuzakRSaX7OwUjEdLi2/9oWH2krsxo6TLayaGyPda2YFnXfbe/0wzUdkRQudURX8ha3itBlXJHa1sJxSzZlA2ucw6I/B1WuVudtz2BI59MJwT6ntBKbd24420s29DKJrMqzKeZHnEEDI+gdWIo87m10FifCCOfUn0w6Imub+5l1+W1uV0qa93H4oG4F1nqKrpZaiTqv7pPrLhtisZDdrX3v+/C9RQTsbqtq8vWyiWqlkk7uGdE9lo6OWR2QSIsYVutE1i7iwJAG2xB3uByMZZLxj1ZSLG1158sWqkfqVrFpFJOtDZRbZQTe12uum3N+cQ1xGAFxsc3RSQUkMFPUjQXWfQxqypCgnw7g2Um7beWODXuBsFxLQ6yTV+Y0s9c0QniaGRRurstmbYhQdttvu+uNmlpnwgSOYf46pCYEuuTdVzvlj5kaepqYo/Eglljj6adrAAeQLXP8ADe1RTl1O18QJGdzc/NS18upr2GxVXtBImXKi08kLCY+HQbq8YAIve/n9MC7OhNQC12LfI3XFrzK4Pdfx+isgz/L50gjeplpdGo6XBZb6bm4FiVJUC3Jv2GBTdmzNdkAj65t7uvgmYrRtIar5sypKgynVST6irRpNHoEZO+kje43N7kW2G+EzTyN919kbXkAhW09ZQJrWKup4I/d7r0l3BsGutrHUR27G43xP6SbctKjiKtc2hkmho6eRizERNOUBFgbDtvcXtfgnfGlS9nzM7zxYdPXRWjrXwXLDuqaKVmmlp6kvG0cf2JjJ8J35Xg72v8jbBP0ojBeQT+FL+15jYtxZHlsxpxK8cLzRk2DKoUdjb57YzxO4HSDZOU3bLDFxJcG/u9yGz+GtyQ0+YVCwStVI8ai9xG1tjfud7/TFqFrK97mlxFre8IPaU3G09Evy1KrO80FdWMr9MASMbgNpXYfOwH3Y1awR0VPwY+f3WW+Qtbfmtl7vKmXGdHt1m0gxIJGbjw2PlcG44tjBgYZH2GFNK5kTbvAcmv6Sq/8A7nk/8uuLcQdVo64v9B8V8ly5JpTWaFDKPE+gG8Y1WJGGmNyCBeyzqp37hwtN7K1aU9HWZfWgO41AKybq4uVLA+pKn5DA6ptpA+1g5EYOJHc7jABTyqpqisyqlzCrQRSVCER08CnSWJPJIuNQsw25JAwtMAx927HdAljc32txsB1WLzbKikpqqGwdXJeIjYG5JPltttjXpe0QWcKbI6qGyAnS7BQlTn+bVTslTMwu0ZZdGm2jddu3P5Yej7OowLxi/je+6K/PtJlBnucdFmIi0qbKZY/FDsd1v87/AHYhopoRo1XsgsDbhrcnklsGU1UsvSptLRmx6trLvgje0oDHqcbeHNEvYkOwQmtHkVZCQPfjHZhZYxfft+J/fjNqe0IJMmMHzVRO0ezc+S0VDkOYySLJTyZhUW2V/F6KNxtxcWv684zHS6zcMHw9/r4LmyykWa34/D+VIezFK1o54qYsiopSWsS6reyjdvIED0BwVs9UwAtuPgN91wdO8m1jb+lRXeyuWxUzNUQJCi2XVFKG5W4Ox8t/uwRldVg4JPwKtGKh99DQ7yv6/tJRlNAtRKpl8GgLsNRIJ3J8mHO+CGoqdI0kEDxtlNOoZGRgPBDr3xkW6eBCty/2dilkVJqZWZBZdXhXY33N7fP54o+eqF9872Q56eZkjmxsIb1I9BO1ynLaKkDS1UEZKaljgjLk+G9iAObXwoNUpy4e83QWwyyBxLjjPx2RdNQ5bPC00GZQ6SSv28DIeODt/i2KuBa7TcKpgc0E6iLdUFX5FQOZYXjhd4ZCjmG1w1+Dbf8AWwZlVPCcOI+YUvjqGAGwN856bclm6/2Z6V+jUKCeUk4AxrU3a7jh7bjwVBKHXFjce/6Kr3WdKxXgqpS8aAO85su3YHa43Gx8xiRXMkic14xfl0VnMIY076trKipzXNJpad6t3LQi8KMAFH0GGIaOiEbuEN9yrOJeNBOysqoMw9oa/wB9qk6KEKl9wEUDawPPzwsyWm7Pj4UR1O9c+itLJbLyth7PZcoCUlJCy6wWjNriQg73Ple9z24xhVFRJUPJOTz8EEAym5x0wmgzQQS10JjWCrpHaKKzkCRmv9oRbYWNwLYl2mNo0uuE4yOz7yNwVkf/AIiy7yb+t/fi36GXp8kzqpOh+Kzrwyx1csaqIyh1FX3Fj/u/xw5BMGt80Koh/wDVBvVN6qL9HyUbx1KDceAAAEbar+R25xziJNWsXv8AVNVdFBTR8RgJI3HVPciqqKsqGzF6smt0kI88gMZBXdHBPhFwN+NucKuMsYMThb11ST2mYl7RgK2sFE1SadQIZ6eTpSlWuhdv1gx/Vta/IF7C2IfEW94HdLMp+MCDi2UJJBB7m1RMIpoih1uF2B7jzvYXxaISG52A8USmo5pHWjdYDe6DhnhgqevTtMmt0eKMwXdxY/CR23OCjgOaWgefitQ0cbg3RJcC1h/KIoalI44ZpEigppjZGdt09CO3BxRsgc4xkWRHUlHMx0TRbxP8p2JFKQzUzRRCF+C5tMpYg3PbTzwBgWmNry12PHr7llxtbqdHEA43x7ivJnOW0MFPHJVyzNEjKq1FSEBsGtp73ub3ANr8WtioDpP+twPDCs79yR5e7T1t9Ah0zfIoagtKYJELdSzlyQexB079wO3N8X4NS5vsG3u/KvxwW3uAbWsEL7U1tPm+XwjK3jSTVZHhlDA3FtVgBYmwJBH3d5bGWkhzdJHJM0sscbtHF7xAA8Eu6OqZH936RZNPu8ILM7XPixRrTF7ZWvEww3Mrt1bQV8NLmLRH3hoFUadW2s2PBHb1wSLW3c/BKy1ToYn8c23AKOqvbCN1kFNTDQjXJihJsQOdTHYg822O/bEikkcRqsPA7rG4sTX2c4kH8KcftYsCBZKNBFruyvSggk830G+5O34YqIZQCAQff/AUlzZozIQSRz5W9XVtBX5dVzNUwOElj3jPKpICbk2Aa5GkWI8++IcCxgaW2PXqokl4TLh9wR8PBD1NVLVVJSmqEVxGesz2K35tt9fuxeR/Cb+0MndalIImQiaEXLgLoHrvWKsMkU8TyQ/Zqqi73O5344HlgmqNjdUrb7eXrKmWkiLtTToAHJHZbR08s7NHEyBXAd3tdLck+m5wJ+WF8e3RZ1ZRSNcJGO/bPxzvyReqnpjTvXMhitqYqLoVvpt8+dt8AbHJIdI5pFtMWMEjt72ymeZw0lPSLDUzGk6LGWKCF9TtxpLtuLb/ANwxcPdGS0DfCNDEXuAvb6LM1c9VnU0aU7GWEroMsxB6umwAv5bcnnbB2RaQXSnvcvDzT8LXVeuIGwG9vp70r/Qx/wDp9N/XH9rF/wBQ/wD8nzCJ/hP/ALu+SFzbLY4qmKnopve60Rhnd1YK4O/zNgcLxvLmlxbYXsolh4oGk94c0umkM0rRbxqlgAx3sAL7/f6YLv4oDJ3RgsnOQVfAs0lQvusuiUDp6hydr+IfCQLntgzXjTwyL+uvJI08Zll0jAN/gmtDndREYYmgM/T8d9KkGQcnSduPK3J4wN9OBkOsemSr/qbHTsBjHMJnW5rT14WKZIYwdcYjF40J4JFrqTwLg9u3ejQ4XJF/Lkix1YpXF0bdQKzrVNVBEhqjIZIXtFMrfBEdjt3POLFrGZYcnKco6rXGXMbseXirah/0g0mX0csnuxYGBpI7MzG2rewwJhcGjVuiSz6oHCY6cb9Sqa+d1qaiIT1C6dI6GrSOTsCOQfTDDXta0WaL9Vh08biWi9ronL6qipopPe4R1HACNpJAAAuDbvz9/wA8V4pOCvQU0dOxpY7PzKuq5zBUSmBtYqERgGUaVW24F+N1/PDjTTFgvvnre6wa2OATObEcclXG0cDT1SQmMaRI1P8ABpQG+sdiTyR5DCo1SOa2+TgefRXfQSNhDr2IyjUzRKvXUUkpSSnVh1CLllIuTYj8cRVU77NEgsVoQ9oU5ibFU3FufUqGYx0ctHIr64mkjVEt4wxPA2Nhex57YHfTIA1LySP7QmJyGDYJNDWuYhRVCaRqA6S6VZTwe2+19uN8PQzRtFzvz539bpMxcKS0gTKurIJoTBCkgCnVrZALAeVvTb78KPeXOPRejfWQaGgGwSqN4FePVE0kwZQ0SNY23Nj94xdkz2i11h1ETdVoeYzzynElQlFUEtqWOaUGoEZJ2tvb+7C5LrENKf7OntSARm5G/gh6uqiaZ5sqiqJ5NWiDXKQVHfYn54qwEs0v3TMlQGQ8STfa6c0GYRZanUqmEjn40M9g5P6pFrsD6b3AxexDbMCS/XR1cfC9kD5qus9o4p5iaOjSH7IRXihKAoL2BLXPN97A+u2J/TSu529eH5S/HYYuHkm6VTQ1smmeqk1Rxm8kesC5/V+Iknjv5YOwxNBbp7x5n5+AVK/iNeY3cgLJhNWCg6TUiQFSmthTAFbkDVc8kg3uO2G3lro9ROQPffx8CFWjrH07rtzfcL36Spv57B9xxnZ6J7/N1X/iWcy32jqIaSWiqpXlikiEayJGvUjH9LYkdrE/LGlU9lseQ+Kwd77IMVS5mHZCM6dBmbUUUM8KxdO0izyBZXlufCBfvsBbbGbJDUQatbST4DFvNNCWGVoB2UKPKgjUokbpM7E1CtOB0AOC++218U4hN9IJ6WG/l5KoigHte/KuXKV0JI6Jr94PVQ1INk/btfjE6yScH4Hfop4cA/6j48lCSsy6iWEipjlcO5LUsZIKfqgk2Kt3OG4qKqk3bbYZ+qHJNFo0JQuY1DqnUYuYzfxd/T5Y1x2fCbm3JZjW6b6MIulzvpVUcyQEIqMrqr837i/lhT/F9wt1Z5YRXPfLiY6h66WTUSUWcSTyxaXqOivSpWUh1OwYhzsfPm/oMZktLNSmz/Zv7W/ljdaML4DHwwPcfyiJqOoy3rhRUtHSospGgSI3UIvY23+I99sLtlY62bXxnwXPoad1y24XPdIKM9fNZJDAsH8tIwfQ5GyhPMMePnizC+U6Ihknbw63V2RU1MNQH3+ST53nb1EEVPSVReERBZT0tHU3JtuNWn88bfZ9Bw3GWVvevjN7fZK1FUZLNacfU9UlWZ0N1Yja2222NVzWv9oXSdgUblmcSZfWRMxJpuojTR6VbUoPa45sTxbCNbRsnjNh3uR2+iNBK6J12nHNMVloK+GMCpSRo5iZZqm0LaDazDe5tv8AwxhyQTxHLeWLZz0JWhx4Zvaz5op8rlMyp0JjEshjUCaw6X7X9H1wvx2jf0enmrClpwbhvz+aj7zSZWsTSVEZkjlcotOBIsidrsDcf98MRU89QbNbYeOLH7qr5omM08s4Hils2d9eoEkkBCBCojEhO5N73Pyxp/4wCPTquVmai06ou75Kj9Kzxu7wKsJktZl5XzscGHZ8WL8kN4c8WebrR07JmMEroyzymnU9KOTTK7D4gVHNueMYs7XwOs8WF9+XhladPHT8IMtf6+uiErqMRS1AaedGp9DSLLHfSNtvlv8ALFWSk2Leeys+hp7mxIsuy5XJM9RA9Y7+7wipZCn6pANz57HbEcUGzjzNvf0V30DC43ecBFUmVwVVZT9QTyR1as0crXEakc/Tax9MUmmsHHFxbHrdWipIGZtfzVXRq/LLf/Mri2pvR3wROL4tWKTHqwsNWzfyWJ5LlE/ysv8AS/firNm+SjmuRfrfXBxsu5q2XhccpU1+M/0ccFCok/lD9ccd1Kmn8sn+OxxQqFvsj/1bkHzm/JseRr//AHFR7vstCPZvvWLzn/T6j/iH/M49TS/8LPIJB3tlDfqj5YMFCi3wjEqVW/J+WKFcuDtjlCLPwx//AIDhQ7e9XO6FT4W+eGlVWeXzxK5W/qD545cicv8A9Kh+YwGp/wCIqW+0t5l3+gy//rV/9WPGVH/KfP8AC3Kf2Gpg/wDrc/8ADx/9TYX/APj95+iKdveldZ/qiX/gV/6nw9B/yt//AF+EvVe07yXzvHuF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2" name="AutoShape 2" descr="Поляна в лесу | Векторный клипарт | CLIPAR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5" name="AutoShape 4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6" name="AutoShape 6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1" name="AutoShape 2" descr="ᐈ Сантехника клипарт вектор, векторные картинки в ванной клипарт | скачать  на Depositphotos®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3" name="AutoShape 8" descr="Людина, що йде пішки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3" name="AutoShape 2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5" name="AutoShape 4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6" name="AutoShape 6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pic>
        <p:nvPicPr>
          <p:cNvPr id="2050" name="Picture 2" descr="початкові класи: Загадка про цвіркун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949" y="1125414"/>
            <a:ext cx="2544049" cy="4519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870223" y="3415744"/>
            <a:ext cx="3281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/>
                <a:solidFill>
                  <a:schemeClr val="accent4">
                    <a:lumMod val="50000"/>
                  </a:schemeClr>
                </a:solidFill>
              </a:rPr>
              <a:t>Цвірінь 2</a:t>
            </a:r>
            <a:endParaRPr lang="ru-RU" sz="5400" b="1" cap="none" spc="0" dirty="0">
              <a:ln/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5779" y="2659604"/>
            <a:ext cx="121527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8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</a:t>
            </a:r>
            <a:endParaRPr lang="ru-RU" sz="8800" b="1" cap="none" spc="50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59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есенние практики для увеличения женской энергии, красоты и  привлекательности. | Родобож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47" y="1144634"/>
            <a:ext cx="3511608" cy="4700049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data:image/jpeg;base64,/9j/4AAQSkZJRgABAQAAAQABAAD/2wCEAAkGBwgHBgkIBwgKCgkLDRYPDQwMDRsUFRAWIB0iIiAdHx8kKDQsJCYxJx8fLT0tMTU3Ojo6Iys/RD84QzQ5OjcBCgoKDQwNGg8PGjclHyU3Nzc3Nzc3Nzc3Nzc3Nzc3Nzc3Nzc3Nzc3Nzc3Nzc3Nzc3Nzc3Nzc3Nzc3Nzc3Nzc3N//AABEIALEAsQMBEQACEQEDEQH/xAAcAAACAwEBAQEAAAAAAAAAAAAEBQIDBgEABwj/xABMEAACAQIFAgMFBAUHCgQHAAABAgMEEQAFEiExE0EiUWEGFDJxgSORobEVQlLB0TNUcpLS4fAHJDQ1U2J0k7LxY5TC4hYlVVZzdYL/xAAaAQACAwEBAAAAAAAAAAAAAAADBAECBQAG/8QAOREAAQMDAgMFBwQCAgEFAAAAAQACAwQRIRIxE0FRBSJhcfAygZGhscHRFCPh8RVSM0JTJDRDYnL/2gAMAwEAAhEDEQA/AN1/lfzAUPsPWxW8VXanFvU7/gMN0TNUoPTKq4r85E2xs4VVwE4gLlKGGaoYrBDJKw5EaFiPuwOSWOPLyB5qQC7ZHJklY7hJDChZtKq0q7v+ztex+e37lHdowDx8hyRRTyHkujKnVbtVU4BUtyexse3b8cR/lI/9SpFO9VT5bURjWvTlTfxxuCNgCbjkGxvbBYq+GR2nY9FV8L28kEfLv5YcJCEpwxSStohieVuNKKWxR8jIxd5A96kAk2CK/RlYiBnjSMc2Mqbi9r8+e2Fv8hTjZ1/cUUQSdFCegrYSVlppNiQbKGtbm9r2+uCtq6d/svH0VDG4bhDbncceeDKq5YlgNyTsAN74gkDJXImKgqHHiVYV3P2p0mw5IB3IGFJK6FuL38vVkRsT3ckR+h5CPBWUzm6jTcj4uO3P5YCO0mc2n5K/6Z3L6oWemqKc2ljZQNr7MD8iNsNR1MUgu0oTmObuFQwZG0upU+RFsFa9rtiqAg7IiLL6iVNehVT9p3AHF/qbdsKyV0LDYnPgEZsLzyVhy2UKW69ObLrtqPw/dzftgJ7RjvaxVv08ihPlVZGSbRMVIUhZVuCdxzb8MWFfA7nb3KpgkHJCywzRECaGWM9uohX88MMlY/2XAoZBG6rIxZQuY665fcv8vdWfcctpAbLraVh5ngf+rC3Zzfad7lzl8WAY8KcaKhM8vy5Wpmqqxl0CzR06yhHlF7E8HbY+p9BvjLrK50buHHvzPIJmGDX3nbIypraipSWOli00ySCWJVUAoBxuLcDzxlxxlzu8c8/ejcR5B4Lbgc1RPTPrR3mmeWRmZ1jtfVff5Dvva2GXRBuBt49OiS48r3WuiYckqJ1GqRYFKsCJpbDw8i9/wwDW3a1yjPLjcsNgFZVULUZKi1S4B8O5VgRueNxbv64qX6e8cIphmkiDg7ulBxUrWMtMqFrCyBD4h3INrWGJdLITa6MKJosNN+pUTOyQwrTuEjXxakG9xsD+OJDXPOrmkRIYpXMBwCpU9MaiISGREVdmLE3A54/HHNBJstBsBkaX8THuUonlp2icSAxu5KlgSATcXA7n0OCSwADe/wBvekY60gkPyMqxsqppHeVAQg5K8AcA2/dviza6VjQC5FZSulGsnSCcCyGp6Y5aeoVDzAho203AI8vw3wSpndL3dgdxdDP/AKaXRIL9PFcp4ogVWZ1IsVVhYgcm49L4oYhpzuhslEso4pIGVOVPtFFP9seWKgi3fm+AabbmyckEMZtEbqxoamOFYJklVSTYstwu9x9Lj8MVIG7UvSsdPJ3wSAPcoFJI3JBDSEaSHt8Xcei+uIY6wudk3LSiRhGPCyLpaFKgFxOlOBsWlNkVhta9vy7YsSdNxsgOikijaS64KGkyuWBnEYSaxZbJ2t352APnbnE627EWQxdmXG/TKB0mNgSJUbVcB+QR5g4l4sFMJeXkF1iFelT0wIq2OOWJ5OpKzprY9tr8bdxgWQdTDY+aOXH2ZRbxQeZZaIIUq6fqmlkZgvUSxTfa/a38MalLV8V3DfYOCXlh0ZCXaW8hh1Lr6x/lzqhJ7R0lMNxDTgkeRJP8cU7PbaK/iuduvnNLA9XVR06WHVcKDfi5wzPJwonP6BS1uo2TPMpFmlWljAWCJT09UehlS97He/NzvjzTLnvuyTunJ5GxhrDsiMujqRTTtq6cKrqlewbYc79reu31xfLTa1z0/PgrR1egaI8NPOy0kdFFlKuX93McsWuGVLs7GwNiCLA7jzI245wB7gcE3I5dEjI8MGnl90kzHO6WKqlkT43fWyodRJ2Jue99vuwzHSTz5OyEHSEW2233QKZvDM/2qCOx5Zr2Xvbtv5YO+ikYAPa5JyGqlibZx1dLjb5hEQS0bExidoWlQAqbASd9h2Hyws+Iuu4t2RjXNDPZuQMEbX8Qm5WEqkcEdOYydTpINtjwpHmOScLl9ySQlhURySGQ2DlfmGR0a04lgpHkYsLinniluO5sDq7E2t6HFmud7IcoaWEWf4qz9CZdTwuWp1imOwM0im3JvpTxW7fUXBxIldq75x8UVjoo5AXAaccvykIpGAkjgaN/EW1aDqXb+7EEN3LvitKOqhJL4yTfw8OSJyimDVSVM6osJS+h3Y3PoRuCcQTYWJulp6yMXa593eSPrKOlEoNK1EkZILauq3rvte+wHOKjTaxP1SJqItOTe+/JSzCbLkiaOB1Wz7FY9FlsQRqJLbjjfa+JaCfZGfXmqiYE3sSk9bnVN0tMoWXc62Fy0huT4j9bfdhuKknd/wBbA+5WZUSsdduB0S736F1AihcO1/gBLAeose9j9MGFHKxx2sivrJXZ2PhjCrGdSJpIisrDYr4b322tscWdQahl2yXke+V2suN00yzO45GYhru3hLairqD8RBHJt53wnNTTwYOyoXO/7ZHVEZtSRVVNJWs8aoWEcMccYEjEtsx7D6eW474Ew5u3lujseLanb8knr1l1+71rCIxWBcqRcd7gb7WN9sNR8Mtuf6RKqqkkAa4fBCUYhlWop5QoMg6fWMtrAG42PqAN/wAMC1OjcHt2B6euSNE7ix6Tugv0Vmv8xl/DGp+tpv8AdK8GTotX/lTqWqfbSvJIYIwRSDfYC2HaVumFqCd0gyNQ1fqYjTFFJIdTaRspA3/V3IsexthftJ1qcjqQPmjQC8gCJjX3isaEbPIdOsMWIstyd+dr/wAMZAIDS7oizuHFLXAG9vctdQzx5dQvAYOmIzpQqt9bHjUGHCnVxfffAJDt/sUCa7RYnurNZnW1eZSyU2XRs5U6pjGNgSfPgC/fD9NBDC0S1B32QGCw1O/hXZVShMplpqei110j9OeoZrroDfCv05t5emA1Mkk84e09wbDx8VqQ0DpobjF+ajPSKaAxmgigCDSpjjBudram3Ykm3O2LwveJOJI4k+JPyAQp+z6hrgWi7R06oWLJWq44F6YgdH0SSXXcbWFr7te/5HDbq8MYXWuodRTsBc4YRkWUGm6atXyxFWZWJcWW3z7Hsd+cZslaH7sCFwr+0ivdakiFUrA7Pq7odNvM3A38Vt/LAA+M7t+qoadnIJfmUeZCDqxVLdMOwUFChPiPG3y/wMO0z6Uus9nvv9lRzGMNiMrr0tO+Xqxqplq9JUqWBWQnm/cG9/vGI42mUgsGn5/0qAuLT3Tg+7+1yah+wiamq5ml6d2ILAOL7MLX258sNPkiaScEdLbflcC4HbdEJSwiQLJU1EhdAYbPqLOSbAqDxvY3/fjNknJv3QPIJprBuV0mjebpilcSdPSwktzwW+XH8b4FxJAL6lezdkLPHl00RfosCqqqj4QW/Wu35d/ng0dVUMOHKNLTso5Y65ZWSSxOzqV3TWY2axvZSP3jjyw8K7W2zgpFFI5pLrA8vFNqmVquMVYpKJXCMrstgGDdiO5Hn6HApwHhxbte6mn7PfK3Wxw8UrrctrM0zGNUjiiqXXdmlCI9v2bDFYaltIwtlBLfAXRJKGaM97Pip5TX1NHWPT1aNHUrswdRd17ix89/pilRCwgTQm7fp68VnPaWG+3VF5tHHmakIhjdBqV3JZmF+DYWOlbb82vfgYDG/SLt35pmNheMi91nkkkStEiXEtjc6VbxA+RFucXe0EWRoHDWQ3otFpi/mtb9/wD7sI6n/wCw+H8JrhjoUl9pq/8ASef1tVYgSSsba9Vtztewx7VrNADVkKjJZ0p8yilkbTHZlc6tOxUj+B32uBfbC9dC6Wnc1ouUSJ2l4Kb5fMtNUCpYpdmBQs2q5t+PHbkHGC5mLHFt0ZsjJqgBp33PTCLzOuM1NI4QrJdtpDZgx3Nze+OYxheHXwq1NNYsczLfncfZAeyUM0i5hMjIYkgPVN2JC88Dn0vtjVr4+O5jM4ylHPsEZORTZfH0Z2QliXEcuxQkgkHvjOlbpZbPvwtplVTtpY4nuufBSWX3angajRBDa4aZAwcjex89u2AOcLaWn8o7Ktsk5iid3QMef9KvKKSrnjq4qOJGkCNJ1kcRiInvf5HgDECRjLMOdWAqyysjjdDuevRWouR08qfpHNopA1lmjgjMg06dVxsxvqsCDbufLDMdDI4XAPr4LJLhzXo8uyXMenHl+bxrKsXiWdWOptWyrcA8W3tiJaOSMXz8PuuuCVc1DU5fWywV9VFeAkIhuw1eYYntfvgMbWgk7FMUTonT/uOA09eaoNIzSRnMIikQuJJFcnqMeDx4eO2OEbtWp615zwWukny0oeZKuHootRLC0yE6UIBKcb9yfngZcHnOUhBRUr+9GDc+rIymNDlMJnzCKorArX92v4ituSb2W1x5m3bB2wh8ga7Hr4/BZ9pA92oWAKjTe0ddWRTxUFBQwRxw2YkbsCfQjxeoFxhuanipy1pySeQ/tDL3WuFQ+cUeasqV+XQwVLv4JokGgkLYBlPa+5JuecRLRtAJaft/Cuy7zpBtfqgKmkmFTKYxr93BMiRHYDi23bCQZksWwYHNaAclozbc+SMFNTIrpLUNUXUBJo7st/qf44qw6/awlqRwYHgxmzjuB/X3Uswjnc06M8UrLqYOuxYKduMFcwlvWyZ7QeIKcMOb/FKMxXRm32E0kqCzRs+2gfs/T+GHYC39KQ5tjt/Kw8E2Gbp3SVqU5WdELNYspG6hTs2q3I52OM3S0C7uadpqRpj77rG+ElqIEabUikxvcalXWOee3l6YtkCyrE5gmc1Ovccu8ofu/wDfhS8vr+k9qjWZm8UrvtzwMe5O6xAowxmSVIwQuo/EeBgE7xHGXWuucbAlOIV687RkjWgCqmi5IPJB4Wwx5guJPnutemiDCGhvLdGyRkUsxsWZAyhtrC5DC57nYYsxxe2zeqrWAGFspBte3Ln/ADZLsszirpVFNRIH+1MkTm+pCRYkgbEdzfbG85jWRapMWWS4Yv0XmpmlPRphGNK8fESfP0x5+SXUdTlrscx0LXNs0DkeqMpOolPpqKeepQhlgCsdETnuFO33WxAuBdoHnb17k3GwGz22JPPki/d5BEY6iEw5dTspnjU6jI52DBR27fMi+LyFjCA0fuHn81mVzdUzo2Ai2/ikOYT07zzyUUKMtQ7aY2GpoRwBa3J9Ma1LDKA3iutpHx9+UBrywOAbg9clE0uWx04SaqkjdWS1io0i4DXFzY243tz6YWqK985LIRz3G+PJEZGGWc7Kspb5xK9MriOCNDIgcEkX/V54HH0xMlHwogXHvK1HFDJUOc4gC3P7I+nSZqXRLJNJosQ7ObOP2bfecZw3u7b7rTrHNipw6Y6gLW8VaaaCKZpYwYCwZonqFGkkA2FtQIudgcGLeG4O0E7f2lj2rBq/aaQTsTskdJmqsQtbGW1NcvbTyfFf0tYbdh3w/WdnOLjJEc+rJIVBJOrmp1dDqWOSlkjZR/Joo2Y6rX8r2ttbjC9PU2JimB53zt/C6WJpbrGAu0stRW18NJHHDFMgKnVpAsOQMMVAgZT8UXISjYS/utF01qI3oq/TpeJZFCuaZ7gMp4e3be9tz6YzYTFN+5tb5+S1mdoCM6ZWBptyPNRqMqqIBRiOWOSOpJkpZ42srWsT+Y372wvE4yuLLWI3TNPK6X9t2PHqh8zjmcPUVVQC+vUzpHY6O+wsCP8AG+HIGhlgXeCHXNZwSL3IKTwmOWvCU2tgQArsSNXnt5HGjWAtiusbbJFwmk0bzSsg1l1F2UPuSd9vMYyXmxDSFuxMDWtjPMX8EumRW1Qw9Nw4DEKLWY9reeJhkLXhxwkKuNpaX6bEfRK+g/8Asz/Vxt8ZnVI62ov8jzjQUJjlFKNDV88eqKO6rHdQXJBBZdXOm4PB3tjJ7SqtIELDk8+n9pmni13JV1M0VfURRunTEjsRoewtp7juTvjK0dxz+lkFr6iMCNhx5LT1dPShHijs5jOiR4t4z2te/wAWxJ9O+BSOcCL49YU1sskoa9xta2P4WayeiVJZZ1ZBKHMSB0Li+/YeoHf87jR7RqNTGN5WupYLm6OyShp67MzJUAQU8BMjm4j1Rfsi55O7dza+M9jS7HL1/SuT1QCZtUZhmB6D6IRcRxsgGq2wJAt4jYH78bE1Oxkek+vD3JaR7jEIr90clClzfMaY1VHTf55FI/idlJ47XB4v9+K1NJS3bJJgjYdUaCc07uI0ZI5o7L6SGCnmq8wmcZg5AjAY2CHkXG4O3b5d8JVs5ktHFhg+ZTNHeZ73k5HXxSz2inMle0YkfQn6rftdz9dsafZcAYzUdylpC/W4OxYoagqhRoXVwZDYBbXtY3F/MXwaspTUvDSMD78kAglwNk9qaynqqWgkiqmeRYwJYQLNG1/Ed9rb7b+Q7YXmhEdr7DbxUzSSOAa43A2WfzKreskTWiqseoAA3uSbk+V/ljShjDGDSLKW4CoRI5JAJm0DnUF1G/yx0vEay8Yup2WjpfCsUMd+oi89MXK87G3nvt2x5l93PdixO61+zqcaLvFyc28FyoomaNszoq6nWoHh93LeKW43I9PO/F8FgrGMtDK27Tz6eCVbBPTP1tI3NreaFos0mpZKqEWgnqJPGJUDRqNNhsd737+Xnhmooo5WtkblrRi2D8eiC4ukeQQLuOQdvNNchR81p80yeqjWSSO00ASIuFbVuAAdgSVJPlfFKuENja61rj6eioLAxxZvZUwSyyIEZ3VxaRUiNrK3a3IG/wB2Mc4Nwr2wg8to0TNqkx69AYBGcabXxoVExdAwFKT5Gkc02zCnpp6GeQfYrCAPiuWbuwcbW8LeZFhhZpOkDf8AKd4k0UfCjxz22Wdimg60fXp2MTrY+LUQe+3f8MXe0sJ0HKG100xAccfXwVvudB/sqj/lPi/6qbw+SY/Sjoll9XO2PUrPK0FQqRUdFSjSOnEpYWsQ7nU/jPN9tv78eWleXzyP6m3uHgnieHTY9XUaenWOOGrVishnXw27Xte/nirR3SmJ4mtha9xscLaGGnno5XYw+8ijRvE15BaQKx37EAm31wtfu3WbPqDHDVjfz6rNRqQ1RH1W8UkgCaTZiQNr+ffk8YJI7UG+SmDLRfoivZyKSfJ80pisjvPRh4kEHVJAEnDcoBqBv2BtgtO4CS/rBVjeyzVPUy19DHRLoiMV5Fkjj8TcfEb79rAD5415YI6V/Gyb4sdvXXKEyPV3Qj4hBk7xQyP0SwHiubSWvqvvuOw22PnbGZrmq3GRouB8v5Td2QWNrkFS9/F4mWaFowvilmsAB6b8+pueMTHC/XoAv1WhF2hG+xvY8wfskmbCRp1kcnQ63jNrKV4uvmPXGz2fp0FoFrLBY0C9hZBgbd/vxoqyIo4526xicxhVIYkbWPb88J1UscYbrF8qrskCyqiiaWRVUgWO9+F+uCSzsjZrKs42F10r0pWjkNwG30nfF2u1s1N5rgb5TNs1ZJ0MJkeJBpHUI1aRe247/wCOMZ4oHOBMh7x6InHmAIa8+C8M5IRlNLERwLjgevBO3rij+ymG3eN13Gl1BxdsERVU8GYUzz0ycg6ZW8JuLbE/Lt92M+GWWjmETzcDkPHojlrZW7ZTP2EhNFPmdZUaYxBBpCmYx6zsxCleTYA273GG6ydkjGuacWJ+31ul9Jbg7oOii3mVY2kVaYFtN/8A+tyf90m/p2xiEbBGGLlNfZiKJvaBC+kqKhNdxvwL3/vxd19LQUrIf3Glc9pJ6efI4Zqd0k1yyM7aLbl1ABHceI2+eLMFpADvn6Jm2kHUTn6LNVdIsSxPG5bWLgg6bG31xcg3ynqljY4GujOFV1l8h/Xb+OIsFH6lqEtfHrVkrQBZ58lopoVm1ImgKqgomhrXv2LHe3yx5irbw6mRpO5v8R9AtBrTLTlqhR6qqopEJct1L7teyA6mLDtYDBZZGmLHIfM4A+OUgzivlaw5ty8ltXolo9dTI/jNEqWLeLU7KzAWO6izCxBsfpjOu4NLPJEneDGcdeePgsnl1eDXVq9ZIn6wKkNdiLWIA1b99u3a2HKiBwhjcByN/jdUY4RtGrkAu09TPlmaJHBdBOpI3KkoTcDkEbEi2Foz/wBuiMWPeLRC5U8wK0dJNUU9LalYM4UX8DMb2JFjsdgewthxsD6qQd7p8AjiGWKDW9llk6ySZ6hpZldC5LKGB2BO1r9ucb1MyNkemIg26JI35qE00kwiDsWWNdCi1gBfBY4mxklo3z71AU0hneDWEYxpsWvsMUfPDCdLjYrr5tzVSk3tg++VysilkVTpawa1x5/4vgMlPHKQXZspBtleUlS1j87YrPDFLYP5LgbLjMWbVub+eDtaGiwUL1wORiVyKpKeOqQDqlH1Wu1rG/Fhzf8ALCNTUPhN9NwqFxDrW3TBsmq6CKSojmiKoxWxNi1uQNtjhOWphqYgZB5J+Ckmki4zMck0p6w1dFPl9HO6weJ5NZ2Zxxc8nfyt2xmtGs944VaaiqJpXBztvmuL0YKKM1TSKZCrPIdhtYfgO31wvwnk3+CrM2WHSHN35qr2ezIS5vLMzXtIsq697gHyJJO3zw5W07oo2X5JWQgkO8VoM9o6Z8nnhilYOrHSHUqemfEhtb4QdO3zwqwPDxIRzv7k/pkfHgWBHQ8liJDJKgihR1sLEE7Ix/Ad8OSSAsDOYsk6dj5SGt2Rv6Hk/m1Z/wAsYR4jOq2+CEkJNrAA3x7KywkXRVM0TyRLGskcoHUVlLAAb32I3wlXQxuZqebEbfhXjldH7PNPJITApkWWOOVrBnsuwO12t+WMB/dZfn0WlT9nyxkzzG7hsEUcylip6mNqySqUNqMgTwueA3oPrvbAw3UA44uUKuiL4m2FiMkbY6/FKMlMHRd7yO/VvKTEG0gg3ZR3O4Fj53xtVDS3L7YAsLrKdl3eOESwkraiCWQSyLDCsOqNdkNtgLAX+oxjOjAvpHNa/ZTXNa6aX2evTdHU9K8dZ0hKZqYIr3caLHmzDjkDE0/EN8WWjSTieIuebt8SlubU65nomnqqmSp0leoyhlL3Nl7eQ42F8avZhjhaWM5+t15jilzy4rPSU8kSgyoVvuAe4Bt+YxsMlY/2SiBwKlBJJHEwXdObML4XnjhmdpLrFWDf+1r2UY36ba1Ck+ovg74NUfDBsocA7dSmPWnaQ7MxvtiII3RsDXG67HJWRuI4ZFUC7ixbfbFH02qUSE7LiL2XKWE1D6FZV33JxNTUCBuohSBfZSlpZI5xC2jU3BDi334iKpa+PiWwqBwIutBlgpaTLuktBHNWavtKiS/wt8PTIPh2vcjcmxHnhGao4osPh+UMvzhGVUUNTvIdCMt2hVvExt2287c4x5GF5uzlyXo6eup6lpjYLHp9dlU0JkymOkpInV7G1wAF35Y4n226RuiMrIXE0zAQ4YyFRPIoqWpzA0UAe5g16gtl5N+R88Cj4je6Ul2pcU+h7u8MqqRKePOYo8rTVpjAllHhDM3+6P3XvfB9UzqUvmPPA/lZTWxvAbqNj4Imq1y2RpHjVIm3UWJYdt+3bAX3GkN6L0UDXmnYyM4G+FHpokHT8cqyAXCkHw9vlwMUBY73LPqadsbHTwGxbuOSE/SmbecP9Vf7WHP0lJ4/P8JT/Iy9R8EkCtypsMeoQE7yGkkaPqiRQj+MBWBLIDZjb6EfPGF2nOziCPmN1dmuJzZ9N2hHNVRnTGsTuERgjJGosx4LX5xkFuklzfmt2GQynXBm+9+SnXwzU+XOdbRhVUuVv6kWHFt/4YYjbeZjN7fdZnaUreO6G1yBvc/RDpJSVVHBQ0Cq7i2p2Y63e4uTcWA/xvi8sFRxS6TF9ugSURvUM7vNWQxyR1CwK0yAlxULwhH6tvxvhVuoOLSvUiNwe5jx3FOWemOYTQ0scchVAqtfWq+Ysdji8jtLrtQ4YqcPLIWixz4KVTTUUcdPPU1BpkUsruY9YuDfTYb9+OPlh2mAc7RfvcwsXtGGna4CAWPNZ3NJ4paiZaDqR0Za8aSgajxybnvc843IaVjDqtn5JIMAyqkq5FpBT6YyP1Tp3A7j8cDfQxvk4hOVYYNwqYIDUNoVlU2vcg/Ptg9RNwWaiucbKITx/wAoT8hiYHmSMPItdWIsbK400gp+rr8NyNzvtb+Iwu+eRs3D04VdTVGGAuWAksfVrYmqnEVmuF7q46rssDBmWVvEO3ng0JjcwFmype6tpZ5KWUM95FtpKuTx237WxJhYeQyoLQVrKM9XL0rYnFNCydPUZrs8hNrAc/XHnJnWqTDGLHwCe7KIilLn4G3zQrJUQwmlnhRgCxWXfWL+fn/3wiWljs3uto0mmYyEXVeX05lplqgylhKUErE6kbs229xbYcYPBK0SBrz4/wAe9eaqtXGe9xuNsoJkhqc/X3SMDqkuzq2x739Dff64fqC90DnO2vbZCZI5o1g7JpW5fVUxKR0DsZIxIkm941vufW+Mk3eQ4lb1PJrjjcCB4euqBqpGMDQQgQSkBr30EHe7EjthmNzWuBIxzSNRWPq3GFje7f6fZKf0VU/zug/5zf2caH+Qg/1PwH5Vf0j/AA+KvyOnjepFVOfsaUCSRNGtpBcAAC9uTydh5HDPac/Dg0Dd1wPX0Q6dmt/kiKupeqlAmqXfSCmuUhSy2N/pztv5YyKenDrgY/Prmpq6h19DNlp/YrpLJWRPpkiUSIt7gWIDDse/Hzt3wKodpIti4P3VKcvEZLOo52V3tVLHPkkbqrMKijDWa+1mK8dthxbE01xVNLvBBm1Co7xuTfx+aRUlFSUNMhq4XSRIevMzISbXXYgm4tx33se+LVlU+eY2935VjCX87AdN0XlFPmGZT10MMSlAql3c2Majk3PNxcX8lvgbJTpN046tqWsc1pvq3ulU7SZaBVZV4IdG/UAYNc7EDn5Xw7RmEPMcoyefRUpp6yBl+Xl9UC+d1M+n3hI3NwS4Glz2589ucaLuy4y4uDslJyAyOLnHJN0rk06mKjSt9gTew+eNNgIAB3VhgZXr7XxZSrEhlYakB0/PnC01TDEdLypDSRdSihZioUXPIxeWZkTdTjZda6gAWBLHvggIOQoV8DGOTXE5VhwRiksTJRZ4uo5WUKiQzTvJIS0p+Jr4lrGsbpaoaA0WCsSnlWkWpZCIpGKq173I5xUTMMhjG4FypRFBSvVTaNMmwLWWNmLW7bbjnCfaFWII8EX8/mrsaXHC2FFKhnSinmNpHYUrHxsxUcHSLkNwLi9x3xhR8Wcajyt7r+vgmax0jtJbIcbICGlkymsFHUxBg7m6PdbX4PFxubbX59MJvvq8QqAam2dm6rqKBqXPqOWaGGB5VKNGpHiYLe4UC3Ft/M9sNRyufSua43tY+igzgBjgOi181TCtNLTIoUtQRsSltjexJFrjYHxeW2FC0hgcOY+6NA24aWnN+n3Xz+tMLzVZmlUSmeTWzEAga7bfw9DjThhbJG22wA+YvnwSz3PbMSP7Xtc3/hf1R/Zwr62TH+SlVuXh6f2bSWB5hrnmLmF9AUhRpR/M7ah6N3wz2i7VV6TyAt8zcfRNUgAjLl3L5Y4hJHUW6LoAqhSwNt/34CyRzTgo1AI2wkyjffxWh9nKBf0LVyuHi63giZRpIdmGkenhTf8Ap9sBlJLyb3tj19Fmte2IAg3yfLwUvaWlgiK5bSx3p4NFOAyhr23e/GrfUT59jiY3Hil99vX1SrReY87BKsxmEMFKrTMYmkEhWTwqqrpBANtzcC572tgAu8m+U4QAAiM0eny72Pp4af3V2rmPiVT1YAVuwY3PKtGPqfPGz2bCHOF/M/b8obyk2UZkslxVzLGUKaGV+mxAFr3uLm1ha/B74jtOgLXB0TSb38R/F8piGQOGl5x6+ioqPZ1+ofdCAgFwrkEqe424HFu+CU3bPdDZRlLyRvYQAL3Q82T1EccbXViDeQDfp287duN/PDre0mOc8W22VXRTNc5pYcIatp46YogmLSHV1IytunvsL33JH3YZpJnzNLnNsOXj+FUbKUVWFohCIk1At9oTvv5Yq+ja+biOz4KunvalCjqzTM7BLtp237+Z+WK1VKJi25tZWcSRa6rJdrknnDgGkWXLq2UgAn6Y665OsqVqtVgMHvCQ6jHHJxqPNvU829ORjEqwYZ3SMOXDbryCZoWh9QGuzgm3VMoKKGRIlqFV3MmmwICKwB21dj9/4YzGyPjcbGzinJey2PAMZ0u+Xjnqh2lgy/LXWFzcgI0JqLMzNbWNNjpIsN7dsWjp5quoBkOetrgdPAoAfHGzU110I+W1FRG2cUkbeKS7D4Srjcae7WsDfbfGrHVQwgUj+nq6Se/d5xlan2rZ6qgoszAq0jrIP84mkIKkizarg7Dxad+LLttjDqGgSAkj+kdt9KXTzoKdJhGdmSdyGugJNiNhbjt5737YDE27tIGSpk7zfNaekpKevo6WeWDVJEZKbqX2QSA6STa1gWb6kDEtuRbkloH6Yre4rJuVo80q/eD0pJPHGbX8RFmUWP7QODxPIis0+v6W1QPga95HPbqlF63/AMT7ziuoKP0o/wBVZk7itys03TjeWnlLRliV0Rvz3sSWtsf+z/ajOHUB42cLe8fQW6JOnlaxh17D7qFLQzOYhNBPGWl6cr7XAHcX472/fhVha0F55BJvqhp0XwtnCk9K9O1JKTSRMGklgIBjlAPffUCLDYbAHi+FnEBtuaMZW2MjgNtrFI6qpao9oaaJ5o1EeqRmc38Vth3v9bccjDccZZRuk64+eUrA3Go81OubVNTPEPeZVZ0jMd1sRttuBqFwDe/c4z2jBB2Th5Fd9smnqcp9nJ0M8wETQ6ekAFOlDpX9obHfzGPQdnStbqyBgb+BIz8UF2+Vncyo1kZqzS9H1NOinaFlLEsR4NuBbnBaWqJPCJ1b3IOwtt59FeZzXyXDdI5DqnOW5jTFqmizek11btphkFlVWtYsf947+IbemM+q7OLdM1O7uDcc/wCvmjGsmpz3230qc1PL0VokqNDX1BdwVO99+4N9hzfe2FGuv3PqtZkwNO17jpFgfR8eiQ5uscsjTtUo1QWCuii5awtfyHYWx6Ds585aGvb3eq8/JMZpDIb5QhuIgF+mwxpqqY5fQTxwGSVUhEvg1yuAAh5On6X58vPGZWEue0X7t/n5oMjhcZROdZCtDUU4oqlp6aqhaSF5U0G45U9r3t374K2tbw9bvl47fyr68XSeeKOKbSkmq1r3FiD3GDwPdIzU4WVmm4unuRRyyUk4DlmQ3jVdmBtv5Cx4uSPnjC7XexkltieaZo36J7ht/HmPJMc4nhyhKaKlqErZ5Iww76Ox25ve/wBcK0MLqoOc4FoGPP0FesnnfPpjcQLbJJLJUy5jBUZurrGDYFl6d7b2vb+ONmnihZE6OE3PPKVewtu12Cp5gs01QaalD/bFf83VdizC+1+1/wDHlSnDANRG3UoUdvgtHnaikpqWiopY2NJThpnDtMGLABStvCNgbj1B3xiVLy+QX3++SU40WagszkRMqq4lklQrDoZAraTxxuCQfPjbg4pRgmdnmpk2wisikkzDK6cRFWmNtIaXQA4NudvUW35xapi4U5by+yBBJw5i3YO9FQ9paMSLDNTNJPKCEk0RqCSdmOkcb7jfzxMJa57hawI+is+pDQ0bEbeISf8AQ9R/s5fv/vxF13+UPQJXlLCBJpFlKtwU7MOdxjX7UcbtbbG910LBJJod7JHoJzFSvKsUmYymBmVZI3WQspBI3b19DjFa8ZLVqNjp3Rl+gYTKaskWlaaQKenqKqibEAGzDvvg1uNpJ3OEr2uxjtDibE2uPDr9lmsujqp605iIwVWW7dR7azbdRuC3hvtft9DvzxsFOYB09cikdQaVpmakkVfe5wqMiv4PjXna45uCRjz/AAYWe2b+S9BD2ewgGR3JX5a2WT5TVZbUSSQFajVSTSHU0QFmGnz8Rfb17jApZpmvBjF2Zu3mb+PRZ1VDHHIW2NjsqBPJU1UdFn0clqYrPTiJwTzvueF4uPT0ODzUxgJfTHLhY4/CWMUtK5okBNshJPamsiq8xVsuSTRTqQ5YX0m5J8Q5G4xqdmwyfpi2e2dv681NTVmqs4iwt70dSZjFXKWW4UMq9NWAI8Pxm/xeLt+GMyrppaccM5Bub+/bwRYMxOic7HRJcxy2qp5WeQmRXHUL6CNIJPO3+PnfG52dWxSxhoxbHn5JZ0ZZiyIyjKFr6SatnmbTBKsbxxRljYjY/Ltild2g+CVsbR7QvfyVeHK4fti5T33eOadvBJ4mJUnZmUdt7jby7WAxnzSPlfcbKY6KoklY0tIB+26vg93qJFigRY1CBPGmpjpPhFzxyfvwsZG1TgDcb28br0FR2XFNiEhot/SycVLNW5jIulv5VgWRS4Db7C25xuy1LKOnAO4GywBEQdIzZPqoRZZlzDoO8hROopugkJa/I3uB/wBNiMYUYkraq7jYZ8bC3wz902LQx6gcpVQmeqq5ayKOnkqDIAIXYhyeBo89gBzfjGxOYaSIQG4bbf55QY6gsl4hFytRXVlP0KOizSmRqqInqQw6pbC/IO+/N+4xhUkTuK6VhJYTvt7laRxq6pmsZBsbZ+iGFUIpxIlK6Sxj7CoYHwgH9VsWbONJaNj6C1o6Kmi4kcYsT15JfN05Z4KhBEksTlrkAhibc+fw33wA6s35peDs8AaS+9kN7Q1BXL6am67yo7awXsSAOB3PN7WIHzxqdlQfumTp69YWU57tTmkbLvsjPLG8kJusRIYMAOb72wXtSOJ0jSdzuqaWGRms2F8kcgjcy1VYZ5at4mTUqxpsz997YyzKXO0nkF6OaCKV4jePZGCu/wDzb+Y1n3r/ABwvxWf7BKfp+z//AB/P+Umy7L6mnkdZooxKVJC61Zr2+Ei+3y5xr11Sye2g4HgsriPpntfZFZakk9NHIr9JQqxzQ7EuCe1xjO1Br9NluxyBxY3bV0G6tzWdkpwOs0c0BJQyRAGwJAUEbG67m45w9FE2So02JA9FZFU+UuJcbg3byuAEPHlNS1MrVU79LQZWK+MAEg7W8+e/b1s3LVQSEMbyxnyKRbI0PFt0zmy1Gy95p6cGqaNVV42I6TcglQd7j8sZckRaLjl816mpDI4xLKbbLzUc0caVbxSS09Gw6x+DQCbWW/O/fA2EF7W3yfVkE9oUznNaO8BuenT5q2PWuciKgmZoDCNU0xBLNvz6DywSIu4mHJ7TOC5lxtYFJpa9aPMaj7FEdHsRf4iByfO9/uxrwwSFg71wV5AwujcY3G9lZW5cKF6bM+tCxlN4oo+Q3+8OwtfcE74rDIagOpDe1sn8HzVoSW2LTt8fenGVT0tVl3RqI3lla8KQdUk6Rpbi/iGx87WHqcZ1XRSU8uphxvfG/wBk+2WN4Jk9flDyUUGTUmoInvZGqRlk1WNt1BG1hfBaqqMgDAbrUohBHTiZmXdfFMHpp4444auqjEmrlLtpYi2km3zwlHI6RtuXil5O0XmdkIb3iefTYoPPcurXrPe6eU1DOW6katbY8kW5wURBlg0/wnKtj4yHMu4HFv6ROXZQ/uMtRlKIBBGOsnVMZNjzqPe+1jb0OLFzpn/um58r/JeapJpI3vDhlZnO6XMoswleso54XkOshkaw+XbG9TS07Iw1jxgWzvhXeS5xJ5o3LHzGqzGkky3LJ193bXphLAE25J4G18JT08AbI1z76veiySB5DmNDSFqZqNqKnGZVhhlr5lURxwyeFEO+g3O5O24HnjGNQ9kvAjFmje/Px8PiupWvgs6I3cT7vG6BoY5auJaGaV6aj8RbYuWc/q2PGIc/SzusH0WvXTPp4bjHUpUcq01ssUVPC+gE3d7hvIqOLnyO2LAl2yQfVxN0O0HKc5TlaVdRUpWwUc1T4Qglj1Rug3KggDxW8vy3xrQubG0AOzz5e9L108skl3AjpcWSNWo6L2kqoqfqJTJMTDC8RPbfa/HNrny47TWsEtOJbX8b2QInu1DRbOCjZ45JCJUazyxlpDMALqDtb1+/GZOQy1s3C9BDIRC17nHOPghf0hQ/7TNPvb+1gXDZ0+SJqg6FC+8l82WR46aNpNyYhZbvcat+OxvvffzxZrLMs07BZFWWEtZJtuVpmoIV0iQJ1zCs0WoWGiwIs3c3vfa22Kula0XtclTJ2i/gOY0WxYHost7R08xzcRx6mSUKyIL7tx378eeNrst0bYXSO3G5WXG67A45Pr1dM6o1C0+X0dYrwtHH0HkjDAMFA0gkjm1+MYz3RmV74zgm9vqtGgjZPP8AuN2GEVI0tJmanqCWGUBulbxgACxsdjgr7skxthb/ABH8YxuGEHWPXTaVYlIahmHTMgUHuNXkBbAnHOo7rEEkD6uQhmen5S3KZVSKKomZyQ2oLHGGJ+lx+eKkm/dRp43S0pF+fvWmV8szyOI+0NPPHK7Norxcuy6RpFh8IHrceu+GIa18N7H4be8fjKzg0WsoRez+Qj3NarM6zxU7SrEsgbQ1x4bBbnltxsAMM/5AMLnAi5O9vQVBGL7ZKJlrqOgokhyuj91cwqtTqFmZjpbVqazW9L8EXXySlrDNm9/H8dFL47t0pdFl+aVEBqHoIFgVl54IPf8AEYE6VmoC+U9DWtpIGsLLgb/yqWlmjgqIZlE00y+CQMClu3r/ANsF1BrSLXum6OviqrnT3/siaYupeekeYRxxDqtVm/i3v8PbFYBJfV8040yxsc57gLdVTNFmUMzVRllbqr4nSMEeaq1t7A78Ec98DM93nNivPX4l5N7pgfa+tXraalZ5JDFLKUBFtOkFdQYeXFhqv64I2eQWvkZ3soIHVV1ftTmFTKOlU/ZTTNOvu6sJIyLp4dV9B529e2O4z7W2U6QhXpI1oHMin3syNKskj6pGQn9be9+OTvi4IfDjlzWx2cY9BbbvKWUwy1VJDUCrjkd3+0jt/J6eST58dsUYxznHkFeSJ9XA+O45BWVEnWr+nT0wkeBeoWVtJYC2392LOddw0i6Zme1rmsLbotK5483ZAz00kqABwdWm/wARA8+B+GCzzOZqs0X9c+iyO3GHiMcdjhZLNIpoM7lgaWVnSTQrNH03A7DSCbc9jxjZo3Rvog6wsQTjPr7LK0Bndstg9FSS0qvWFVWJQAfiZfobX3OPONlF9Lgm+z6x0QeHd4ch0/hX/wDw7Wf7TKv+c39nBbDon/8ALj/RYDc5i8yvGxhcHcAXKgW0/XkYIwgDKTmidJKXNI7tlt8oFXmJp3pjUCmmCQ9SVvsy4J0IRyRZr7bXDeuAGLuEE5BsgTTG1i0C+yS5/l0k1MVVw89MQB073IvwPX+GGuzakRSaX7OwUjEdLi2/9oWH2krsxo6TLayaGyPda2YFnXfbe/0wzUdkRQudURX8ha3itBlXJHa1sJxSzZlA2ucw6I/B1WuVudtz2BI59MJwT6ntBKbd24420s29DKJrMqzKeZHnEEDI+gdWIo87m10FifCCOfUn0w6Imub+5l1+W1uV0qa93H4oG4F1nqKrpZaiTqv7pPrLhtisZDdrX3v+/C9RQTsbqtq8vWyiWqlkk7uGdE9lo6OWR2QSIsYVutE1i7iwJAG2xB3uByMZZLxj1ZSLG1158sWqkfqVrFpFJOtDZRbZQTe12uum3N+cQ1xGAFxsc3RSQUkMFPUjQXWfQxqypCgnw7g2Um7beWODXuBsFxLQ6yTV+Y0s9c0QniaGRRurstmbYhQdttvu+uNmlpnwgSOYf46pCYEuuTdVzvlj5kaepqYo/Eglljj6adrAAeQLXP8ADe1RTl1O18QJGdzc/NS18upr2GxVXtBImXKi08kLCY+HQbq8YAIve/n9MC7OhNQC12LfI3XFrzK4Pdfx+isgz/L50gjeplpdGo6XBZb6bm4FiVJUC3Jv2GBTdmzNdkAj65t7uvgmYrRtIar5sypKgynVST6irRpNHoEZO+kje43N7kW2G+EzTyN919kbXkAhW09ZQJrWKup4I/d7r0l3BsGutrHUR27G43xP6SbctKjiKtc2hkmho6eRizERNOUBFgbDtvcXtfgnfGlS9nzM7zxYdPXRWjrXwXLDuqaKVmmlp6kvG0cf2JjJ8J35Xg72v8jbBP0ojBeQT+FL+15jYtxZHlsxpxK8cLzRk2DKoUdjb57YzxO4HSDZOU3bLDFxJcG/u9yGz+GtyQ0+YVCwStVI8ai9xG1tjfud7/TFqFrK97mlxFre8IPaU3G09Evy1KrO80FdWMr9MASMbgNpXYfOwH3Y1awR0VPwY+f3WW+Qtbfmtl7vKmXGdHt1m0gxIJGbjw2PlcG44tjBgYZH2GFNK5kTbvAcmv6Sq/8A7nk/8uuLcQdVo64v9B8V8ly5JpTWaFDKPE+gG8Y1WJGGmNyCBeyzqp37hwtN7K1aU9HWZfWgO41AKybq4uVLA+pKn5DA6ptpA+1g5EYOJHc7jABTyqpqisyqlzCrQRSVCER08CnSWJPJIuNQsw25JAwtMAx927HdAljc32txsB1WLzbKikpqqGwdXJeIjYG5JPltttjXpe0QWcKbI6qGyAnS7BQlTn+bVTslTMwu0ZZdGm2jddu3P5Yej7OowLxi/je+6K/PtJlBnucdFmIi0qbKZY/FDsd1v87/AHYhopoRo1XsgsDbhrcnklsGU1UsvSptLRmx6trLvgje0oDHqcbeHNEvYkOwQmtHkVZCQPfjHZhZYxfft+J/fjNqe0IJMmMHzVRO0ezc+S0VDkOYySLJTyZhUW2V/F6KNxtxcWv684zHS6zcMHw9/r4LmyykWa34/D+VIezFK1o54qYsiopSWsS6reyjdvIED0BwVs9UwAtuPgN91wdO8m1jb+lRXeyuWxUzNUQJCi2XVFKG5W4Ox8t/uwRldVg4JPwKtGKh99DQ7yv6/tJRlNAtRKpl8GgLsNRIJ3J8mHO+CGoqdI0kEDxtlNOoZGRgPBDr3xkW6eBCty/2dilkVJqZWZBZdXhXY33N7fP54o+eqF9872Q56eZkjmxsIb1I9BO1ynLaKkDS1UEZKaljgjLk+G9iAObXwoNUpy4e83QWwyyBxLjjPx2RdNQ5bPC00GZQ6SSv28DIeODt/i2KuBa7TcKpgc0E6iLdUFX5FQOZYXjhd4ZCjmG1w1+Dbf8AWwZlVPCcOI+YUvjqGAGwN856bclm6/2Z6V+jUKCeUk4AxrU3a7jh7bjwVBKHXFjce/6Kr3WdKxXgqpS8aAO85su3YHa43Gx8xiRXMkic14xfl0VnMIY076trKipzXNJpad6t3LQi8KMAFH0GGIaOiEbuEN9yrOJeNBOysqoMw9oa/wB9qk6KEKl9wEUDawPPzwsyWm7Pj4UR1O9c+itLJbLyth7PZcoCUlJCy6wWjNriQg73Ple9z24xhVFRJUPJOTz8EEAym5x0wmgzQQS10JjWCrpHaKKzkCRmv9oRbYWNwLYl2mNo0uuE4yOz7yNwVkf/AIiy7yb+t/fi36GXp8kzqpOh+Kzrwyx1csaqIyh1FX3Fj/u/xw5BMGt80Koh/wDVBvVN6qL9HyUbx1KDceAAAEbar+R25xziJNWsXv8AVNVdFBTR8RgJI3HVPciqqKsqGzF6smt0kI88gMZBXdHBPhFwN+NucKuMsYMThb11ST2mYl7RgK2sFE1SadQIZ6eTpSlWuhdv1gx/Vta/IF7C2IfEW94HdLMp+MCDi2UJJBB7m1RMIpoih1uF2B7jzvYXxaISG52A8USmo5pHWjdYDe6DhnhgqevTtMmt0eKMwXdxY/CR23OCjgOaWgefitQ0cbg3RJcC1h/KIoalI44ZpEigppjZGdt09CO3BxRsgc4xkWRHUlHMx0TRbxP8p2JFKQzUzRRCF+C5tMpYg3PbTzwBgWmNry12PHr7llxtbqdHEA43x7ivJnOW0MFPHJVyzNEjKq1FSEBsGtp73ub3ANr8WtioDpP+twPDCs79yR5e7T1t9Ah0zfIoagtKYJELdSzlyQexB079wO3N8X4NS5vsG3u/KvxwW3uAbWsEL7U1tPm+XwjK3jSTVZHhlDA3FtVgBYmwJBH3d5bGWkhzdJHJM0sscbtHF7xAA8Eu6OqZH936RZNPu8ILM7XPixRrTF7ZWvEww3Mrt1bQV8NLmLRH3hoFUadW2s2PBHb1wSLW3c/BKy1ToYn8c23AKOqvbCN1kFNTDQjXJihJsQOdTHYg822O/bEikkcRqsPA7rG4sTX2c4kH8KcftYsCBZKNBFruyvSggk830G+5O34YqIZQCAQff/AUlzZozIQSRz5W9XVtBX5dVzNUwOElj3jPKpICbk2Aa5GkWI8++IcCxgaW2PXqokl4TLh9wR8PBD1NVLVVJSmqEVxGesz2K35tt9fuxeR/Cb+0MndalIImQiaEXLgLoHrvWKsMkU8TyQ/Zqqi73O5344HlgmqNjdUrb7eXrKmWkiLtTToAHJHZbR08s7NHEyBXAd3tdLck+m5wJ+WF8e3RZ1ZRSNcJGO/bPxzvyReqnpjTvXMhitqYqLoVvpt8+dt8AbHJIdI5pFtMWMEjt72ymeZw0lPSLDUzGk6LGWKCF9TtxpLtuLb/ANwxcPdGS0DfCNDEXuAvb6LM1c9VnU0aU7GWEroMsxB6umwAv5bcnnbB2RaQXSnvcvDzT8LXVeuIGwG9vp70r/Qx/wDp9N/XH9rF/wBQ/wD8nzCJ/hP/ALu+SFzbLY4qmKnopve60Rhnd1YK4O/zNgcLxvLmlxbYXsolh4oGk94c0umkM0rRbxqlgAx3sAL7/f6YLv4oDJ3RgsnOQVfAs0lQvusuiUDp6hydr+IfCQLntgzXjTwyL+uvJI08Zll0jAN/gmtDndREYYmgM/T8d9KkGQcnSduPK3J4wN9OBkOsemSr/qbHTsBjHMJnW5rT14WKZIYwdcYjF40J4JFrqTwLg9u3ejQ4XJF/Lkix1YpXF0bdQKzrVNVBEhqjIZIXtFMrfBEdjt3POLFrGZYcnKco6rXGXMbseXirah/0g0mX0csnuxYGBpI7MzG2rewwJhcGjVuiSz6oHCY6cb9Sqa+d1qaiIT1C6dI6GrSOTsCOQfTDDXta0WaL9Vh08biWi9ronL6qipopPe4R1HACNpJAAAuDbvz9/wA8V4pOCvQU0dOxpY7PzKuq5zBUSmBtYqERgGUaVW24F+N1/PDjTTFgvvnre6wa2OATObEcclXG0cDT1SQmMaRI1P8ABpQG+sdiTyR5DCo1SOa2+TgefRXfQSNhDr2IyjUzRKvXUUkpSSnVh1CLllIuTYj8cRVU77NEgsVoQ9oU5ibFU3FufUqGYx0ctHIr64mkjVEt4wxPA2Nhex57YHfTIA1LySP7QmJyGDYJNDWuYhRVCaRqA6S6VZTwe2+19uN8PQzRtFzvz539bpMxcKS0gTKurIJoTBCkgCnVrZALAeVvTb78KPeXOPRejfWQaGgGwSqN4FePVE0kwZQ0SNY23Nj94xdkz2i11h1ETdVoeYzzynElQlFUEtqWOaUGoEZJ2tvb+7C5LrENKf7OntSARm5G/gh6uqiaZ5sqiqJ5NWiDXKQVHfYn54qwEs0v3TMlQGQ8STfa6c0GYRZanUqmEjn40M9g5P6pFrsD6b3AxexDbMCS/XR1cfC9kD5qus9o4p5iaOjSH7IRXihKAoL2BLXPN97A+u2J/TSu529eH5S/HYYuHkm6VTQ1smmeqk1Rxm8kesC5/V+Iknjv5YOwxNBbp7x5n5+AVK/iNeY3cgLJhNWCg6TUiQFSmthTAFbkDVc8kg3uO2G3lro9ROQPffx8CFWjrH07rtzfcL36Spv57B9xxnZ6J7/N1X/iWcy32jqIaSWiqpXlikiEayJGvUjH9LYkdrE/LGlU9lseQ+Kwd77IMVS5mHZCM6dBmbUUUM8KxdO0izyBZXlufCBfvsBbbGbJDUQatbST4DFvNNCWGVoB2UKPKgjUokbpM7E1CtOB0AOC++218U4hN9IJ6WG/l5KoigHte/KuXKV0JI6Jr94PVQ1INk/btfjE6yScH4Hfop4cA/6j48lCSsy6iWEipjlcO5LUsZIKfqgk2Kt3OG4qKqk3bbYZ+qHJNFo0JQuY1DqnUYuYzfxd/T5Y1x2fCbm3JZjW6b6MIulzvpVUcyQEIqMrqr837i/lhT/F9wt1Z5YRXPfLiY6h66WTUSUWcSTyxaXqOivSpWUh1OwYhzsfPm/oMZktLNSmz/Zv7W/ljdaML4DHwwPcfyiJqOoy3rhRUtHSospGgSI3UIvY23+I99sLtlY62bXxnwXPoad1y24XPdIKM9fNZJDAsH8tIwfQ5GyhPMMePnizC+U6Ihknbw63V2RU1MNQH3+ST53nb1EEVPSVReERBZT0tHU3JtuNWn88bfZ9Bw3GWVvevjN7fZK1FUZLNacfU9UlWZ0N1Yja2222NVzWv9oXSdgUblmcSZfWRMxJpuojTR6VbUoPa45sTxbCNbRsnjNh3uR2+iNBK6J12nHNMVloK+GMCpSRo5iZZqm0LaDazDe5tv8AwxhyQTxHLeWLZz0JWhx4Zvaz5op8rlMyp0JjEshjUCaw6X7X9H1wvx2jf0enmrClpwbhvz+aj7zSZWsTSVEZkjlcotOBIsidrsDcf98MRU89QbNbYeOLH7qr5omM08s4Hils2d9eoEkkBCBCojEhO5N73Pyxp/4wCPTquVmai06ou75Kj9Kzxu7wKsJktZl5XzscGHZ8WL8kN4c8WebrR07JmMEroyzymnU9KOTTK7D4gVHNueMYs7XwOs8WF9+XhladPHT8IMtf6+uiErqMRS1AaedGp9DSLLHfSNtvlv8ALFWSk2Leeys+hp7mxIsuy5XJM9RA9Y7+7wipZCn6pANz57HbEcUGzjzNvf0V30DC43ecBFUmVwVVZT9QTyR1as0crXEakc/Tax9MUmmsHHFxbHrdWipIGZtfzVXRq/LLf/Mri2pvR3wROL4tWKTHqwsNWzfyWJ5LlE/ysv8AS/firNm+SjmuRfrfXBxsu5q2XhccpU1+M/0ccFCok/lD9ccd1Kmn8sn+OxxQqFvsj/1bkHzm/JseRr//AHFR7vstCPZvvWLzn/T6j/iH/M49TS/8LPIJB3tlDfqj5YMFCi3wjEqVW/J+WKFcuDtjlCLPwx//AIDhQ7e9XO6FT4W+eGlVWeXzxK5W/qD545cicv8A9Kh+YwGp/wCIqW+0t5l3+gy//rV/9WPGVH/KfP8AC3Kf2Gpg/wDrc/8ADx/9TYX/APj95+iKdveldZ/qiX/gV/6nw9B/yt//AF+EvVe07yXzvHuF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2" name="AutoShape 2" descr="Поляна в лесу | Векторный клипарт | CLIPAR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5" name="AutoShape 4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6" name="AutoShape 6" descr="Людина навколішках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1" name="AutoShape 2" descr="ᐈ Сантехника клипарт вектор, векторные картинки в ванной клипарт | скачать  на Depositphotos®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3" name="AutoShape 8" descr="Людина, що йде пішки кліпарт. Безкоштовне завантаження. | Creazill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3" name="AutoShape 2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5" name="AutoShape 4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16" name="AutoShape 6" descr="красный крест запрещен значок бесплатно Png прозрачный слой материала,  предупреждающий клипарт, красный крест запрещен значок, запрещающий знак  PNG и PSD-файл пнг для бесплатной загрузки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13338" y="1160498"/>
            <a:ext cx="4941528" cy="4554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322294" y="1632283"/>
            <a:ext cx="1392694" cy="92333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spc="50" dirty="0">
                <a:ln w="0"/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Щ</a:t>
            </a:r>
            <a:endParaRPr lang="ru-RU" sz="5400" b="1" cap="none" spc="50" dirty="0">
              <a:ln w="0"/>
              <a:solidFill>
                <a:schemeClr val="accent5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17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Клипарт Весна Дети, HD Png Download - vhv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t="2963" r="19720" b="8372"/>
          <a:stretch/>
        </p:blipFill>
        <p:spPr bwMode="auto">
          <a:xfrm>
            <a:off x="4374292" y="494272"/>
            <a:ext cx="3175686" cy="4782776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Ларец на замок - клипарт в формате E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Ларец на замок - клипарт в формате EP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703380" y="827903"/>
            <a:ext cx="1965678" cy="5520144"/>
            <a:chOff x="703380" y="827903"/>
            <a:chExt cx="1965678" cy="552014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03380" y="827903"/>
              <a:ext cx="1965678" cy="552014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/>
            <a:srcRect t="12801" b="9586"/>
            <a:stretch/>
          </p:blipFill>
          <p:spPr>
            <a:xfrm>
              <a:off x="897054" y="3803979"/>
              <a:ext cx="1551870" cy="1433147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362" y="2648682"/>
            <a:ext cx="2286000" cy="2000250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2520778" y="3150973"/>
            <a:ext cx="1853514" cy="15693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Выгнутая вниз стрелка 14"/>
          <p:cNvSpPr/>
          <p:nvPr/>
        </p:nvSpPr>
        <p:spPr>
          <a:xfrm>
            <a:off x="2780271" y="4979774"/>
            <a:ext cx="5844746" cy="1149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6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pring Background With Easter Lamb And Flowers Royalty Free Cliparts,  Vectors, And Stock Illustration. Image 8834348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9879" y="639274"/>
            <a:ext cx="2565644" cy="272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pring Background With Easter Lamb And Flowers Royalty Free Cliparts,  Vectors, And Stock Illustration. Image 8834348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53601" y="3338512"/>
            <a:ext cx="2565644" cy="272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Домашний скот: Овца, ягненок (растровая подборка) » Портал о дизайне -  PixelBrus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5"/>
          <a:stretch/>
        </p:blipFill>
        <p:spPr bwMode="auto">
          <a:xfrm>
            <a:off x="6002459" y="1269629"/>
            <a:ext cx="5058264" cy="350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46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Маленькі дослідники&quot; - парціальна програма ознайомлення дошкільників з  довкіллям в пошуково-дослідницькій діяльност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929" y="1694594"/>
            <a:ext cx="3598740" cy="359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Гусята | Фото большого размера и векторный клипарт | CLIPAR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3" y="1265472"/>
            <a:ext cx="6360479" cy="422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3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Vector | Flat mother duck and ducklings on wa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4719" r="2954" b="8133"/>
          <a:stretch/>
        </p:blipFill>
        <p:spPr bwMode="auto">
          <a:xfrm flipH="1">
            <a:off x="624253" y="791308"/>
            <a:ext cx="5037993" cy="519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Ряска | Фото большого размера и векторный клипарт | CLIPAR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Ряска | Фото большого размера и векторный клипарт | CLIPAR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015" y="1468315"/>
            <a:ext cx="3543300" cy="2986740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101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Ряска | Фото большого размера и векторный клипарт | CLIPAR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3" name="AutoShape 6" descr="Ряска | Фото большого размера и векторный клипарт | CLIPAR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95959"/>
              </a:solidFill>
            </a:endParaRPr>
          </a:p>
        </p:txBody>
      </p:sp>
      <p:sp>
        <p:nvSpPr>
          <p:cNvPr id="5" name="AutoShape 4" descr="Клипарт Малыши. Обсуждение на LiveInternet - Российский Сервис  Онлайн-Дневнико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906" y="1034196"/>
            <a:ext cx="1685925" cy="271462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84" y="497865"/>
            <a:ext cx="1685925" cy="27146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700" y="3742226"/>
            <a:ext cx="1685925" cy="271462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84" y="3205895"/>
            <a:ext cx="1685925" cy="271462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150" name="Picture 6" descr="НУШ. Тиждень 21. Матеріали &quot;СТІНА СЛІВ. МОЇ УЛЮБЛЕНІ КНИЖКИ. КАЗК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8431" y="1380390"/>
            <a:ext cx="5181964" cy="393829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5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2084" y="362229"/>
            <a:ext cx="3660529" cy="852536"/>
          </a:xfrm>
          <a:solidFill>
            <a:schemeClr val="bg2">
              <a:lumMod val="9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rtlCol="0">
            <a:normAutofit/>
          </a:bodyPr>
          <a:lstStyle/>
          <a:p>
            <a:pPr algn="ctr" rtl="0"/>
            <a:r>
              <a:rPr lang="uk-UA" sz="4800" b="1" i="1" dirty="0" smtClean="0">
                <a:solidFill>
                  <a:srgbClr val="00B050"/>
                </a:solidFill>
              </a:rPr>
              <a:t>Веснянка</a:t>
            </a:r>
            <a:endParaRPr lang="ru-RU" sz="48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9905" y="1433383"/>
            <a:ext cx="5410518" cy="5004487"/>
          </a:xfrm>
          <a:solidFill>
            <a:schemeClr val="bg2">
              <a:lumMod val="75000"/>
            </a:schemeClr>
          </a:solidFill>
        </p:spPr>
        <p:txBody>
          <a:bodyPr rtlCol="0">
            <a:noAutofit/>
          </a:bodyPr>
          <a:lstStyle/>
          <a:p>
            <a:pPr rtl="0"/>
            <a:endParaRPr lang="ru-RU" dirty="0" smtClean="0"/>
          </a:p>
          <a:p>
            <a:pPr marL="0" indent="0">
              <a:buNone/>
            </a:pPr>
            <a:r>
              <a:rPr lang="ru-RU" sz="4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Ішла</a:t>
            </a:r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весна-красна</a:t>
            </a: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у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синій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хустинці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Несла весна-красна</a:t>
            </a: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у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скриньці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гостинці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Ягнятам –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травицю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,</a:t>
            </a: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гусятам –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водицю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,</a:t>
            </a: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каченятам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 – ряску,</a:t>
            </a:r>
            <a:r>
              <a:rPr lang="ru-RU" sz="4000" dirty="0">
                <a:solidFill>
                  <a:srgbClr val="002060"/>
                </a:solidFill>
              </a:rPr>
              <a:t/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а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малятам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 –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казку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56940" y="6128210"/>
            <a:ext cx="3339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B050"/>
                </a:solidFill>
                <a:latin typeface="Georgia" panose="02040502050405020303" pitchFamily="18" charset="0"/>
              </a:rPr>
              <a:t>Тамара </a:t>
            </a:r>
            <a:r>
              <a:rPr lang="ru-RU" sz="2400" b="1" i="1" dirty="0" err="1">
                <a:solidFill>
                  <a:srgbClr val="00B050"/>
                </a:solidFill>
                <a:latin typeface="Georgia" panose="02040502050405020303" pitchFamily="18" charset="0"/>
              </a:rPr>
              <a:t>Коломієць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8799" y="230345"/>
            <a:ext cx="5459785" cy="543378"/>
          </a:xfrm>
          <a:solidFill>
            <a:schemeClr val="bg2">
              <a:lumMod val="9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rtlCol="0">
            <a:normAutofit fontScale="90000"/>
          </a:bodyPr>
          <a:lstStyle/>
          <a:p>
            <a:pPr algn="ctr" rtl="0"/>
            <a:r>
              <a:rPr lang="uk-UA" sz="4800" b="1" i="1" dirty="0" smtClean="0">
                <a:solidFill>
                  <a:srgbClr val="00B050"/>
                </a:solidFill>
              </a:rPr>
              <a:t>Встала весна…</a:t>
            </a:r>
            <a:endParaRPr lang="ru-RU" sz="4800" b="1" i="1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32687" y="773694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Тарас Шевченко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0797" y="1314382"/>
            <a:ext cx="7258718" cy="5847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Встала й весна, чорну землю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Сонну розбудила,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Уквітчала її </a:t>
            </a:r>
            <a:r>
              <a:rPr kumimoji="0" lang="uk-UA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р</a:t>
            </a:r>
            <a:r>
              <a:rPr kumimoji="0" lang="uk-UA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ястом,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Барвінком укрила.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І на полі жайворонок,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Соловейко в гаї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Землю убрану весною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Вранці зустрічають…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7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Цветущая вишня (16x9)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365_TF03031002_TF03031002.potx" id="{B37DE52E-BB74-47B4-A26A-EACB9BE9CDE9}" vid="{5EB45FF9-A214-4937-A534-89A8ED04E80B}"/>
    </a:ext>
  </a:extLst>
</a:theme>
</file>

<file path=ppt/theme/theme2.xml><?xml version="1.0" encoding="utf-8"?>
<a:theme xmlns:a="http://schemas.openxmlformats.org/drawingml/2006/main" name="Тем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природными мотивами Цветущая вишня (широкоэкранный формат)(3)</Template>
  <TotalTime>869</TotalTime>
  <Words>151</Words>
  <Application>Microsoft Office PowerPoint</Application>
  <PresentationFormat>Широкоэкранный</PresentationFormat>
  <Paragraphs>60</Paragraphs>
  <Slides>23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Cambria</vt:lpstr>
      <vt:lpstr>Georgia</vt:lpstr>
      <vt:lpstr>Цветущая вишня (16x9)</vt:lpstr>
      <vt:lpstr>Презентация PowerPoint</vt:lpstr>
      <vt:lpstr>Веснянка        Тамара Коломієць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Веснянка</vt:lpstr>
      <vt:lpstr>Встала весна…</vt:lpstr>
      <vt:lpstr>Презентация PowerPoint</vt:lpstr>
      <vt:lpstr>Презентация PowerPoint</vt:lpstr>
      <vt:lpstr>Презентация PowerPoint</vt:lpstr>
      <vt:lpstr>Презентация PowerPoint</vt:lpstr>
      <vt:lpstr>Встала весна…</vt:lpstr>
      <vt:lpstr>Прийшла весна                                                    В.Гайдамака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Андрей</dc:creator>
  <cp:lastModifiedBy>abarskyua@gmail.com</cp:lastModifiedBy>
  <cp:revision>58</cp:revision>
  <dcterms:created xsi:type="dcterms:W3CDTF">2021-03-04T16:46:47Z</dcterms:created>
  <dcterms:modified xsi:type="dcterms:W3CDTF">2023-08-15T11:42:27Z</dcterms:modified>
</cp:coreProperties>
</file>