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2" r:id="rId6"/>
    <p:sldId id="260" r:id="rId7"/>
    <p:sldId id="261" r:id="rId8"/>
    <p:sldId id="270" r:id="rId9"/>
    <p:sldId id="271" r:id="rId10"/>
    <p:sldId id="264" r:id="rId11"/>
    <p:sldId id="263" r:id="rId12"/>
    <p:sldId id="267" r:id="rId13"/>
    <p:sldId id="266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CC00"/>
    <a:srgbClr val="CCFFCC"/>
    <a:srgbClr val="99FF99"/>
    <a:srgbClr val="66003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759E3A-605D-40B2-8653-8F5080485F02}" type="doc">
      <dgm:prSet loTypeId="urn:microsoft.com/office/officeart/2008/layout/HexagonCluster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1EAF34F-DCDE-4DC1-BB9E-5044AEE4A0C3}">
      <dgm:prSet phldrT="[Текст]"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uk-UA" sz="1600" b="1" dirty="0">
              <a:latin typeface="Arial" panose="020B0604020202020204" pitchFamily="34" charset="0"/>
              <a:cs typeface="Arial" panose="020B0604020202020204" pitchFamily="34" charset="0"/>
            </a:rPr>
            <a:t>можна знайти необхідну тобі інформацію</a:t>
          </a:r>
          <a:endParaRPr lang="ru-RU" sz="1600" dirty="0"/>
        </a:p>
      </dgm:t>
    </dgm:pt>
    <dgm:pt modelId="{D747D444-88B6-4712-835C-1C35059AA1F3}" type="parTrans" cxnId="{7079922C-58E9-460A-99C5-EC70BEAB2CE0}">
      <dgm:prSet/>
      <dgm:spPr/>
      <dgm:t>
        <a:bodyPr/>
        <a:lstStyle/>
        <a:p>
          <a:endParaRPr lang="ru-RU"/>
        </a:p>
      </dgm:t>
    </dgm:pt>
    <dgm:pt modelId="{CA894B36-AE87-432D-8D0A-E56F1205FCD0}" type="sibTrans" cxnId="{7079922C-58E9-460A-99C5-EC70BEAB2CE0}">
      <dgm:prSet/>
      <dgm:spPr/>
      <dgm:t>
        <a:bodyPr/>
        <a:lstStyle/>
        <a:p>
          <a:endParaRPr lang="ru-RU"/>
        </a:p>
      </dgm:t>
    </dgm:pt>
    <dgm:pt modelId="{338D8EC4-FCBF-4555-964A-732237241511}">
      <dgm:prSet phldrT="[Текст]"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uk-UA" sz="1600" b="1" dirty="0">
              <a:latin typeface="Arial" panose="020B0604020202020204" pitchFamily="34" charset="0"/>
              <a:cs typeface="Arial" panose="020B0604020202020204" pitchFamily="34" charset="0"/>
            </a:rPr>
            <a:t>можна спілкуватися з людьми з різних куточків світу</a:t>
          </a:r>
          <a:endParaRPr lang="ru-RU" sz="1600" dirty="0"/>
        </a:p>
      </dgm:t>
    </dgm:pt>
    <dgm:pt modelId="{11A64615-F07C-4771-BEAE-894EE3FBFDEA}" type="parTrans" cxnId="{992BB015-4C76-4BE5-90E7-A742EDAE2806}">
      <dgm:prSet/>
      <dgm:spPr/>
      <dgm:t>
        <a:bodyPr/>
        <a:lstStyle/>
        <a:p>
          <a:endParaRPr lang="ru-RU"/>
        </a:p>
      </dgm:t>
    </dgm:pt>
    <dgm:pt modelId="{3D23EC9E-1832-4981-8EFD-4164BAC3C010}" type="sibTrans" cxnId="{992BB015-4C76-4BE5-90E7-A742EDAE2806}">
      <dgm:prSet/>
      <dgm:spPr/>
      <dgm:t>
        <a:bodyPr/>
        <a:lstStyle/>
        <a:p>
          <a:endParaRPr lang="ru-RU"/>
        </a:p>
      </dgm:t>
    </dgm:pt>
    <dgm:pt modelId="{2D5732BB-CACA-480F-A88C-6C8581890D85}">
      <dgm:prSet phldrT="[Текст]" custT="1"/>
      <dgm:spPr/>
      <dgm:t>
        <a:bodyPr/>
        <a:lstStyle/>
        <a:p>
          <a:pPr>
            <a:buFont typeface="Wingdings" pitchFamily="2" charset="2"/>
            <a:buChar char="§"/>
          </a:pPr>
          <a:r>
            <a:rPr lang="uk-UA" sz="1800" b="1" dirty="0">
              <a:latin typeface="Arial" panose="020B0604020202020204" pitchFamily="34" charset="0"/>
              <a:cs typeface="Arial" panose="020B0604020202020204" pitchFamily="34" charset="0"/>
            </a:rPr>
            <a:t>можна знаходити нових друзів</a:t>
          </a:r>
          <a:endParaRPr lang="ru-RU" sz="1800" dirty="0"/>
        </a:p>
      </dgm:t>
    </dgm:pt>
    <dgm:pt modelId="{FCD3362B-DF50-494E-A4F8-1D106DD2A431}" type="parTrans" cxnId="{0D56FA3C-B775-4266-BB02-86904E0DF12B}">
      <dgm:prSet/>
      <dgm:spPr/>
      <dgm:t>
        <a:bodyPr/>
        <a:lstStyle/>
        <a:p>
          <a:endParaRPr lang="ru-RU"/>
        </a:p>
      </dgm:t>
    </dgm:pt>
    <dgm:pt modelId="{671FC683-CCA4-49EA-A583-9161B08E80A6}" type="sibTrans" cxnId="{0D56FA3C-B775-4266-BB02-86904E0DF12B}">
      <dgm:prSet/>
      <dgm:spPr/>
      <dgm:t>
        <a:bodyPr/>
        <a:lstStyle/>
        <a:p>
          <a:endParaRPr lang="ru-RU"/>
        </a:p>
      </dgm:t>
    </dgm:pt>
    <dgm:pt modelId="{9AC4FE64-9C06-4045-8C82-676C0B5E9885}">
      <dgm:prSet custT="1"/>
      <dgm:spPr/>
      <dgm:t>
        <a:bodyPr/>
        <a:lstStyle/>
        <a:p>
          <a:r>
            <a:rPr lang="uk-UA" sz="1600" b="1" dirty="0">
              <a:latin typeface="Arial" panose="020B0604020202020204" pitchFamily="34" charset="0"/>
              <a:cs typeface="Arial" panose="020B0604020202020204" pitchFamily="34" charset="0"/>
            </a:rPr>
            <a:t>можна </a:t>
          </a:r>
        </a:p>
        <a:p>
          <a:r>
            <a:rPr lang="uk-UA" sz="1600" b="1" dirty="0">
              <a:latin typeface="Arial" panose="020B0604020202020204" pitchFamily="34" charset="0"/>
              <a:cs typeface="Arial" panose="020B0604020202020204" pitchFamily="34" charset="0"/>
            </a:rPr>
            <a:t>користуватися електронною поштою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DF6616-0EC7-42E8-8BD4-AC910853A70D}" type="parTrans" cxnId="{3F7CE15C-24D4-4893-ADD6-733A95254B11}">
      <dgm:prSet/>
      <dgm:spPr/>
      <dgm:t>
        <a:bodyPr/>
        <a:lstStyle/>
        <a:p>
          <a:endParaRPr lang="ru-RU"/>
        </a:p>
      </dgm:t>
    </dgm:pt>
    <dgm:pt modelId="{96972517-662A-4867-B7CE-33DF1E1AF65E}" type="sibTrans" cxnId="{3F7CE15C-24D4-4893-ADD6-733A95254B11}">
      <dgm:prSet/>
      <dgm:spPr/>
      <dgm:t>
        <a:bodyPr/>
        <a:lstStyle/>
        <a:p>
          <a:endParaRPr lang="ru-RU"/>
        </a:p>
      </dgm:t>
    </dgm:pt>
    <dgm:pt modelId="{9AE8BD82-AD99-4CC9-9777-26FCD7D27CEF}">
      <dgm:prSet custT="1"/>
      <dgm:spPr/>
      <dgm:t>
        <a:bodyPr/>
        <a:lstStyle/>
        <a:p>
          <a:r>
            <a:rPr lang="uk-UA" sz="1600" b="1" dirty="0">
              <a:latin typeface="Arial" panose="020B0604020202020204" pitchFamily="34" charset="0"/>
              <a:cs typeface="Arial" panose="020B0604020202020204" pitchFamily="34" charset="0"/>
            </a:rPr>
            <a:t>грати в </a:t>
          </a:r>
        </a:p>
        <a:p>
          <a:r>
            <a:rPr lang="uk-UA" sz="1600" b="1" dirty="0">
              <a:latin typeface="Arial" panose="020B0604020202020204" pitchFamily="34" charset="0"/>
              <a:cs typeface="Arial" panose="020B0604020202020204" pitchFamily="34" charset="0"/>
            </a:rPr>
            <a:t>онлайн ігри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06B840-2513-43D3-9F5C-6C94E12CEEC2}" type="parTrans" cxnId="{D03AB9DB-FDCF-44E1-9AD4-D8EC18F96C23}">
      <dgm:prSet/>
      <dgm:spPr/>
      <dgm:t>
        <a:bodyPr/>
        <a:lstStyle/>
        <a:p>
          <a:endParaRPr lang="ru-RU"/>
        </a:p>
      </dgm:t>
    </dgm:pt>
    <dgm:pt modelId="{B16ADCA9-F401-4DB2-BD10-51131FD69965}" type="sibTrans" cxnId="{D03AB9DB-FDCF-44E1-9AD4-D8EC18F96C23}">
      <dgm:prSet/>
      <dgm:spPr/>
      <dgm:t>
        <a:bodyPr/>
        <a:lstStyle/>
        <a:p>
          <a:endParaRPr lang="ru-RU"/>
        </a:p>
      </dgm:t>
    </dgm:pt>
    <dgm:pt modelId="{A95C1CA3-670D-4B8E-896F-187EE2FA4F6F}">
      <dgm:prSet custT="1"/>
      <dgm:spPr/>
      <dgm:t>
        <a:bodyPr/>
        <a:lstStyle/>
        <a:p>
          <a:r>
            <a:rPr lang="uk-UA" sz="1600" b="1" dirty="0">
              <a:latin typeface="Arial" panose="020B0604020202020204" pitchFamily="34" charset="0"/>
              <a:cs typeface="Arial" panose="020B0604020202020204" pitchFamily="34" charset="0"/>
            </a:rPr>
            <a:t>можна розглядати географічні карти та розробляти маршрути для подорожей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E4C7FD-D1B8-47FF-BE2A-CADB857E34B4}" type="parTrans" cxnId="{3C468010-88A4-47A2-A4CF-D44251A1976B}">
      <dgm:prSet/>
      <dgm:spPr/>
      <dgm:t>
        <a:bodyPr/>
        <a:lstStyle/>
        <a:p>
          <a:endParaRPr lang="ru-RU"/>
        </a:p>
      </dgm:t>
    </dgm:pt>
    <dgm:pt modelId="{3CA7B73D-5D32-40C0-8C1C-66B9F5439B9F}" type="sibTrans" cxnId="{3C468010-88A4-47A2-A4CF-D44251A1976B}">
      <dgm:prSet/>
      <dgm:spPr/>
      <dgm:t>
        <a:bodyPr/>
        <a:lstStyle/>
        <a:p>
          <a:endParaRPr lang="ru-RU"/>
        </a:p>
      </dgm:t>
    </dgm:pt>
    <dgm:pt modelId="{B827364E-405C-4733-971A-CE72B7B0E7E6}" type="pres">
      <dgm:prSet presAssocID="{B4759E3A-605D-40B2-8653-8F5080485F02}" presName="Name0" presStyleCnt="0">
        <dgm:presLayoutVars>
          <dgm:chMax val="21"/>
          <dgm:chPref val="21"/>
        </dgm:presLayoutVars>
      </dgm:prSet>
      <dgm:spPr/>
    </dgm:pt>
    <dgm:pt modelId="{A8621DDD-AD20-40EB-B892-41DF59882EF9}" type="pres">
      <dgm:prSet presAssocID="{81EAF34F-DCDE-4DC1-BB9E-5044AEE4A0C3}" presName="text1" presStyleCnt="0"/>
      <dgm:spPr/>
    </dgm:pt>
    <dgm:pt modelId="{C16836FE-B5BB-4517-AEE1-B2EF0C82581B}" type="pres">
      <dgm:prSet presAssocID="{81EAF34F-DCDE-4DC1-BB9E-5044AEE4A0C3}" presName="textRepeatNode" presStyleLbl="alignNode1" presStyleIdx="0" presStyleCnt="6" custLinFactNeighborX="84931" custLinFactNeighborY="49454">
        <dgm:presLayoutVars>
          <dgm:chMax val="0"/>
          <dgm:chPref val="0"/>
          <dgm:bulletEnabled val="1"/>
        </dgm:presLayoutVars>
      </dgm:prSet>
      <dgm:spPr/>
    </dgm:pt>
    <dgm:pt modelId="{ED37390D-773D-4771-B084-8FE5F62661FD}" type="pres">
      <dgm:prSet presAssocID="{81EAF34F-DCDE-4DC1-BB9E-5044AEE4A0C3}" presName="textaccent1" presStyleCnt="0"/>
      <dgm:spPr/>
    </dgm:pt>
    <dgm:pt modelId="{3DD9A042-22EF-433D-B8F6-CA6FF431E4B0}" type="pres">
      <dgm:prSet presAssocID="{81EAF34F-DCDE-4DC1-BB9E-5044AEE4A0C3}" presName="accentRepeatNode" presStyleLbl="solidAlignAcc1" presStyleIdx="0" presStyleCnt="12"/>
      <dgm:spPr/>
    </dgm:pt>
    <dgm:pt modelId="{EA667CA5-6DAB-4A69-B2F3-04D0F95DEB8F}" type="pres">
      <dgm:prSet presAssocID="{CA894B36-AE87-432D-8D0A-E56F1205FCD0}" presName="image1" presStyleCnt="0"/>
      <dgm:spPr/>
    </dgm:pt>
    <dgm:pt modelId="{41B74DCA-9958-41A8-835C-023961D6CA29}" type="pres">
      <dgm:prSet presAssocID="{CA894B36-AE87-432D-8D0A-E56F1205FCD0}" presName="imageRepeatNode" presStyleLbl="alignAcc1" presStyleIdx="0" presStyleCnt="6" custLinFactNeighborX="88745" custLinFactNeighborY="52874"/>
      <dgm:spPr/>
    </dgm:pt>
    <dgm:pt modelId="{BC917751-AB77-4438-98A2-CC382732A472}" type="pres">
      <dgm:prSet presAssocID="{CA894B36-AE87-432D-8D0A-E56F1205FCD0}" presName="imageaccent1" presStyleCnt="0"/>
      <dgm:spPr/>
    </dgm:pt>
    <dgm:pt modelId="{4BCD7D20-EC0F-46B6-8C8E-01696822C00C}" type="pres">
      <dgm:prSet presAssocID="{CA894B36-AE87-432D-8D0A-E56F1205FCD0}" presName="accentRepeatNode" presStyleLbl="solidAlignAcc1" presStyleIdx="1" presStyleCnt="12" custLinFactX="100000" custLinFactNeighborX="105764" custLinFactNeighborY="16000"/>
      <dgm:spPr/>
    </dgm:pt>
    <dgm:pt modelId="{EE4D85E3-B8FC-425F-A21C-F2DC59AE54F5}" type="pres">
      <dgm:prSet presAssocID="{338D8EC4-FCBF-4555-964A-732237241511}" presName="text2" presStyleCnt="0"/>
      <dgm:spPr/>
    </dgm:pt>
    <dgm:pt modelId="{AB135533-B6AD-4DE1-90A0-1A90A2C5854A}" type="pres">
      <dgm:prSet presAssocID="{338D8EC4-FCBF-4555-964A-732237241511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855AA365-8A3B-4AFD-A894-88B83B81E6AE}" type="pres">
      <dgm:prSet presAssocID="{338D8EC4-FCBF-4555-964A-732237241511}" presName="textaccent2" presStyleCnt="0"/>
      <dgm:spPr/>
    </dgm:pt>
    <dgm:pt modelId="{A4ACDB42-6308-45D3-8A25-A2F405FF3FC3}" type="pres">
      <dgm:prSet presAssocID="{338D8EC4-FCBF-4555-964A-732237241511}" presName="accentRepeatNode" presStyleLbl="solidAlignAcc1" presStyleIdx="2" presStyleCnt="12" custLinFactX="100000" custLinFactY="-474882" custLinFactNeighborX="142539" custLinFactNeighborY="-500000"/>
      <dgm:spPr/>
    </dgm:pt>
    <dgm:pt modelId="{5D233F11-B27F-44FA-B85A-ECF66D6FFFC6}" type="pres">
      <dgm:prSet presAssocID="{3D23EC9E-1832-4981-8EFD-4164BAC3C010}" presName="image2" presStyleCnt="0"/>
      <dgm:spPr/>
    </dgm:pt>
    <dgm:pt modelId="{7C53192B-341A-4F99-B708-B58593EF9124}" type="pres">
      <dgm:prSet presAssocID="{3D23EC9E-1832-4981-8EFD-4164BAC3C010}" presName="imageRepeatNode" presStyleLbl="alignAcc1" presStyleIdx="1" presStyleCnt="6"/>
      <dgm:spPr/>
    </dgm:pt>
    <dgm:pt modelId="{7195AACF-68FB-4BAA-A0B3-A3C90CACD782}" type="pres">
      <dgm:prSet presAssocID="{3D23EC9E-1832-4981-8EFD-4164BAC3C010}" presName="imageaccent2" presStyleCnt="0"/>
      <dgm:spPr/>
    </dgm:pt>
    <dgm:pt modelId="{97ADF403-0873-4F1D-BA91-B6D71E4A82CE}" type="pres">
      <dgm:prSet presAssocID="{3D23EC9E-1832-4981-8EFD-4164BAC3C010}" presName="accentRepeatNode" presStyleLbl="solidAlignAcc1" presStyleIdx="3" presStyleCnt="12"/>
      <dgm:spPr/>
    </dgm:pt>
    <dgm:pt modelId="{BE7E4F8D-F7F9-439C-AA96-861300A822DD}" type="pres">
      <dgm:prSet presAssocID="{2D5732BB-CACA-480F-A88C-6C8581890D85}" presName="text3" presStyleCnt="0"/>
      <dgm:spPr/>
    </dgm:pt>
    <dgm:pt modelId="{49FD4049-3305-446A-BAF1-37115ED84B98}" type="pres">
      <dgm:prSet presAssocID="{2D5732BB-CACA-480F-A88C-6C8581890D85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B3BCF73A-D53C-4FD5-A505-6F1876DCEFCD}" type="pres">
      <dgm:prSet presAssocID="{2D5732BB-CACA-480F-A88C-6C8581890D85}" presName="textaccent3" presStyleCnt="0"/>
      <dgm:spPr/>
    </dgm:pt>
    <dgm:pt modelId="{ECC41FB6-6B6B-4F2B-90F4-DD2C65F8A571}" type="pres">
      <dgm:prSet presAssocID="{2D5732BB-CACA-480F-A88C-6C8581890D85}" presName="accentRepeatNode" presStyleLbl="solidAlignAcc1" presStyleIdx="4" presStyleCnt="12"/>
      <dgm:spPr/>
    </dgm:pt>
    <dgm:pt modelId="{8CC8330E-D49F-4D19-9BBE-661A564113D1}" type="pres">
      <dgm:prSet presAssocID="{671FC683-CCA4-49EA-A583-9161B08E80A6}" presName="image3" presStyleCnt="0"/>
      <dgm:spPr/>
    </dgm:pt>
    <dgm:pt modelId="{FD55CB88-6E4A-459B-880C-7EC02BFCD28D}" type="pres">
      <dgm:prSet presAssocID="{671FC683-CCA4-49EA-A583-9161B08E80A6}" presName="imageRepeatNode" presStyleLbl="alignAcc1" presStyleIdx="2" presStyleCnt="6"/>
      <dgm:spPr/>
    </dgm:pt>
    <dgm:pt modelId="{1BEE3BB0-650A-4E66-AD5D-F668C19BF1B0}" type="pres">
      <dgm:prSet presAssocID="{671FC683-CCA4-49EA-A583-9161B08E80A6}" presName="imageaccent3" presStyleCnt="0"/>
      <dgm:spPr/>
    </dgm:pt>
    <dgm:pt modelId="{17CF252D-F43F-427A-B722-ADD6692BA490}" type="pres">
      <dgm:prSet presAssocID="{671FC683-CCA4-49EA-A583-9161B08E80A6}" presName="accentRepeatNode" presStyleLbl="solidAlignAcc1" presStyleIdx="5" presStyleCnt="12"/>
      <dgm:spPr/>
    </dgm:pt>
    <dgm:pt modelId="{A385484D-9113-40C9-A6EA-1849B5B356A6}" type="pres">
      <dgm:prSet presAssocID="{9AC4FE64-9C06-4045-8C82-676C0B5E9885}" presName="text4" presStyleCnt="0"/>
      <dgm:spPr/>
    </dgm:pt>
    <dgm:pt modelId="{BBE6C212-9383-4977-8786-D15898F2998C}" type="pres">
      <dgm:prSet presAssocID="{9AC4FE64-9C06-4045-8C82-676C0B5E9885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43DC73EE-796B-4986-B9C2-6F73CDED2445}" type="pres">
      <dgm:prSet presAssocID="{9AC4FE64-9C06-4045-8C82-676C0B5E9885}" presName="textaccent4" presStyleCnt="0"/>
      <dgm:spPr/>
    </dgm:pt>
    <dgm:pt modelId="{215F272D-B715-4181-8632-CBB2FF7E1506}" type="pres">
      <dgm:prSet presAssocID="{9AC4FE64-9C06-4045-8C82-676C0B5E9885}" presName="accentRepeatNode" presStyleLbl="solidAlignAcc1" presStyleIdx="6" presStyleCnt="12"/>
      <dgm:spPr/>
    </dgm:pt>
    <dgm:pt modelId="{1D579237-7CB9-4AF7-A2F4-D9C23C4053F0}" type="pres">
      <dgm:prSet presAssocID="{96972517-662A-4867-B7CE-33DF1E1AF65E}" presName="image4" presStyleCnt="0"/>
      <dgm:spPr/>
    </dgm:pt>
    <dgm:pt modelId="{52505B75-BE6C-4DF7-AA34-7624F37AD94B}" type="pres">
      <dgm:prSet presAssocID="{96972517-662A-4867-B7CE-33DF1E1AF65E}" presName="imageRepeatNode" presStyleLbl="alignAcc1" presStyleIdx="3" presStyleCnt="6"/>
      <dgm:spPr/>
    </dgm:pt>
    <dgm:pt modelId="{ACC18F64-38E3-4B7D-BCA1-808A326A1AC6}" type="pres">
      <dgm:prSet presAssocID="{96972517-662A-4867-B7CE-33DF1E1AF65E}" presName="imageaccent4" presStyleCnt="0"/>
      <dgm:spPr/>
    </dgm:pt>
    <dgm:pt modelId="{3C790FF3-640D-48CB-B52D-543DFE2FEA78}" type="pres">
      <dgm:prSet presAssocID="{96972517-662A-4867-B7CE-33DF1E1AF65E}" presName="accentRepeatNode" presStyleLbl="solidAlignAcc1" presStyleIdx="7" presStyleCnt="12"/>
      <dgm:spPr/>
    </dgm:pt>
    <dgm:pt modelId="{1431153B-ECE5-44F1-A57F-50E5DB4A2EF7}" type="pres">
      <dgm:prSet presAssocID="{9AE8BD82-AD99-4CC9-9777-26FCD7D27CEF}" presName="text5" presStyleCnt="0"/>
      <dgm:spPr/>
    </dgm:pt>
    <dgm:pt modelId="{FD4152B5-7FFC-40E6-8594-A3092ADF25F5}" type="pres">
      <dgm:prSet presAssocID="{9AE8BD82-AD99-4CC9-9777-26FCD7D27CEF}" presName="textRepeatNode" presStyleLbl="alignNode1" presStyleIdx="4" presStyleCnt="6" custLinFactNeighborX="1495" custLinFactNeighborY="-461">
        <dgm:presLayoutVars>
          <dgm:chMax val="0"/>
          <dgm:chPref val="0"/>
          <dgm:bulletEnabled val="1"/>
        </dgm:presLayoutVars>
      </dgm:prSet>
      <dgm:spPr/>
    </dgm:pt>
    <dgm:pt modelId="{34970777-4EF6-4803-ACFA-18C6D3060C11}" type="pres">
      <dgm:prSet presAssocID="{9AE8BD82-AD99-4CC9-9777-26FCD7D27CEF}" presName="textaccent5" presStyleCnt="0"/>
      <dgm:spPr/>
    </dgm:pt>
    <dgm:pt modelId="{C876FEF6-6EB0-4BC2-B513-F735A8EE777C}" type="pres">
      <dgm:prSet presAssocID="{9AE8BD82-AD99-4CC9-9777-26FCD7D27CEF}" presName="accentRepeatNode" presStyleLbl="solidAlignAcc1" presStyleIdx="8" presStyleCnt="12"/>
      <dgm:spPr/>
    </dgm:pt>
    <dgm:pt modelId="{B1DBB5FC-167E-4BBD-BD06-962F85032C31}" type="pres">
      <dgm:prSet presAssocID="{B16ADCA9-F401-4DB2-BD10-51131FD69965}" presName="image5" presStyleCnt="0"/>
      <dgm:spPr/>
    </dgm:pt>
    <dgm:pt modelId="{A30F3A5B-2EFB-4524-8A77-C23CE86E3EB0}" type="pres">
      <dgm:prSet presAssocID="{B16ADCA9-F401-4DB2-BD10-51131FD69965}" presName="imageRepeatNode" presStyleLbl="alignAcc1" presStyleIdx="4" presStyleCnt="6" custLinFactNeighborX="-4308" custLinFactNeighborY="-6026"/>
      <dgm:spPr/>
    </dgm:pt>
    <dgm:pt modelId="{0FEF541E-2346-438E-A087-4A2C15B3D8AF}" type="pres">
      <dgm:prSet presAssocID="{B16ADCA9-F401-4DB2-BD10-51131FD69965}" presName="imageaccent5" presStyleCnt="0"/>
      <dgm:spPr/>
    </dgm:pt>
    <dgm:pt modelId="{9CF6DB40-FC2C-4355-9983-77B3694D9EF2}" type="pres">
      <dgm:prSet presAssocID="{B16ADCA9-F401-4DB2-BD10-51131FD69965}" presName="accentRepeatNode" presStyleLbl="solidAlignAcc1" presStyleIdx="9" presStyleCnt="12"/>
      <dgm:spPr/>
    </dgm:pt>
    <dgm:pt modelId="{46F2A183-B4EA-4E83-8A4D-11A182660D78}" type="pres">
      <dgm:prSet presAssocID="{A95C1CA3-670D-4B8E-896F-187EE2FA4F6F}" presName="text6" presStyleCnt="0"/>
      <dgm:spPr/>
    </dgm:pt>
    <dgm:pt modelId="{50288998-F7F0-4EBA-9150-7E70EB49FE16}" type="pres">
      <dgm:prSet presAssocID="{A95C1CA3-670D-4B8E-896F-187EE2FA4F6F}" presName="textRepeatNode" presStyleLbl="alignNode1" presStyleIdx="5" presStyleCnt="6" custScaleX="106854" custScaleY="115595" custLinFactNeighborX="-86778" custLinFactNeighborY="-57338">
        <dgm:presLayoutVars>
          <dgm:chMax val="0"/>
          <dgm:chPref val="0"/>
          <dgm:bulletEnabled val="1"/>
        </dgm:presLayoutVars>
      </dgm:prSet>
      <dgm:spPr/>
    </dgm:pt>
    <dgm:pt modelId="{3699A9B3-CDD6-4563-A244-AF582DA4F8CD}" type="pres">
      <dgm:prSet presAssocID="{A95C1CA3-670D-4B8E-896F-187EE2FA4F6F}" presName="textaccent6" presStyleCnt="0"/>
      <dgm:spPr/>
    </dgm:pt>
    <dgm:pt modelId="{924C6F6D-874F-4B8D-BA1B-1745F9251E6E}" type="pres">
      <dgm:prSet presAssocID="{A95C1CA3-670D-4B8E-896F-187EE2FA4F6F}" presName="accentRepeatNode" presStyleLbl="solidAlignAcc1" presStyleIdx="10" presStyleCnt="12"/>
      <dgm:spPr/>
    </dgm:pt>
    <dgm:pt modelId="{BB849995-9422-47A5-B66A-727EE23AA5D3}" type="pres">
      <dgm:prSet presAssocID="{3CA7B73D-5D32-40C0-8C1C-66B9F5439B9F}" presName="image6" presStyleCnt="0"/>
      <dgm:spPr/>
    </dgm:pt>
    <dgm:pt modelId="{06B68731-E81F-4515-BA93-443D0BACDEA3}" type="pres">
      <dgm:prSet presAssocID="{3CA7B73D-5D32-40C0-8C1C-66B9F5439B9F}" presName="imageRepeatNode" presStyleLbl="alignAcc1" presStyleIdx="5" presStyleCnt="6" custLinFactNeighborX="-83700" custLinFactNeighborY="-55905"/>
      <dgm:spPr/>
    </dgm:pt>
    <dgm:pt modelId="{20387206-09FB-48E2-9100-C614A089A1E4}" type="pres">
      <dgm:prSet presAssocID="{3CA7B73D-5D32-40C0-8C1C-66B9F5439B9F}" presName="imageaccent6" presStyleCnt="0"/>
      <dgm:spPr/>
    </dgm:pt>
    <dgm:pt modelId="{5DE08A86-D707-4B21-A16E-434075195615}" type="pres">
      <dgm:prSet presAssocID="{3CA7B73D-5D32-40C0-8C1C-66B9F5439B9F}" presName="accentRepeatNode" presStyleLbl="solidAlignAcc1" presStyleIdx="11" presStyleCnt="12"/>
      <dgm:spPr/>
    </dgm:pt>
  </dgm:ptLst>
  <dgm:cxnLst>
    <dgm:cxn modelId="{FA937206-37C3-4226-92F8-E649F02CDB20}" type="presOf" srcId="{338D8EC4-FCBF-4555-964A-732237241511}" destId="{AB135533-B6AD-4DE1-90A0-1A90A2C5854A}" srcOrd="0" destOrd="0" presId="urn:microsoft.com/office/officeart/2008/layout/HexagonCluster"/>
    <dgm:cxn modelId="{6E5C7A0E-2679-4417-83A6-2D6900DC87CD}" type="presOf" srcId="{3D23EC9E-1832-4981-8EFD-4164BAC3C010}" destId="{7C53192B-341A-4F99-B708-B58593EF9124}" srcOrd="0" destOrd="0" presId="urn:microsoft.com/office/officeart/2008/layout/HexagonCluster"/>
    <dgm:cxn modelId="{3C468010-88A4-47A2-A4CF-D44251A1976B}" srcId="{B4759E3A-605D-40B2-8653-8F5080485F02}" destId="{A95C1CA3-670D-4B8E-896F-187EE2FA4F6F}" srcOrd="5" destOrd="0" parTransId="{65E4C7FD-D1B8-47FF-BE2A-CADB857E34B4}" sibTransId="{3CA7B73D-5D32-40C0-8C1C-66B9F5439B9F}"/>
    <dgm:cxn modelId="{992BB015-4C76-4BE5-90E7-A742EDAE2806}" srcId="{B4759E3A-605D-40B2-8653-8F5080485F02}" destId="{338D8EC4-FCBF-4555-964A-732237241511}" srcOrd="1" destOrd="0" parTransId="{11A64615-F07C-4771-BEAE-894EE3FBFDEA}" sibTransId="{3D23EC9E-1832-4981-8EFD-4164BAC3C010}"/>
    <dgm:cxn modelId="{7079922C-58E9-460A-99C5-EC70BEAB2CE0}" srcId="{B4759E3A-605D-40B2-8653-8F5080485F02}" destId="{81EAF34F-DCDE-4DC1-BB9E-5044AEE4A0C3}" srcOrd="0" destOrd="0" parTransId="{D747D444-88B6-4712-835C-1C35059AA1F3}" sibTransId="{CA894B36-AE87-432D-8D0A-E56F1205FCD0}"/>
    <dgm:cxn modelId="{DECFE837-8BBA-4487-A088-C9121963F377}" type="presOf" srcId="{CA894B36-AE87-432D-8D0A-E56F1205FCD0}" destId="{41B74DCA-9958-41A8-835C-023961D6CA29}" srcOrd="0" destOrd="0" presId="urn:microsoft.com/office/officeart/2008/layout/HexagonCluster"/>
    <dgm:cxn modelId="{0FD0EC3B-2320-49B4-8BC6-9F0A260E952A}" type="presOf" srcId="{9AE8BD82-AD99-4CC9-9777-26FCD7D27CEF}" destId="{FD4152B5-7FFC-40E6-8594-A3092ADF25F5}" srcOrd="0" destOrd="0" presId="urn:microsoft.com/office/officeart/2008/layout/HexagonCluster"/>
    <dgm:cxn modelId="{0D56FA3C-B775-4266-BB02-86904E0DF12B}" srcId="{B4759E3A-605D-40B2-8653-8F5080485F02}" destId="{2D5732BB-CACA-480F-A88C-6C8581890D85}" srcOrd="2" destOrd="0" parTransId="{FCD3362B-DF50-494E-A4F8-1D106DD2A431}" sibTransId="{671FC683-CCA4-49EA-A583-9161B08E80A6}"/>
    <dgm:cxn modelId="{3F7CE15C-24D4-4893-ADD6-733A95254B11}" srcId="{B4759E3A-605D-40B2-8653-8F5080485F02}" destId="{9AC4FE64-9C06-4045-8C82-676C0B5E9885}" srcOrd="3" destOrd="0" parTransId="{38DF6616-0EC7-42E8-8BD4-AC910853A70D}" sibTransId="{96972517-662A-4867-B7CE-33DF1E1AF65E}"/>
    <dgm:cxn modelId="{12353E52-B423-4C67-8610-CC8C9FA94458}" type="presOf" srcId="{96972517-662A-4867-B7CE-33DF1E1AF65E}" destId="{52505B75-BE6C-4DF7-AA34-7624F37AD94B}" srcOrd="0" destOrd="0" presId="urn:microsoft.com/office/officeart/2008/layout/HexagonCluster"/>
    <dgm:cxn modelId="{F9868983-5166-4A4C-8807-EB8EC840F223}" type="presOf" srcId="{A95C1CA3-670D-4B8E-896F-187EE2FA4F6F}" destId="{50288998-F7F0-4EBA-9150-7E70EB49FE16}" srcOrd="0" destOrd="0" presId="urn:microsoft.com/office/officeart/2008/layout/HexagonCluster"/>
    <dgm:cxn modelId="{182CAC88-6C67-45B0-825B-7E8874CAED23}" type="presOf" srcId="{81EAF34F-DCDE-4DC1-BB9E-5044AEE4A0C3}" destId="{C16836FE-B5BB-4517-AEE1-B2EF0C82581B}" srcOrd="0" destOrd="0" presId="urn:microsoft.com/office/officeart/2008/layout/HexagonCluster"/>
    <dgm:cxn modelId="{C1A39C93-BCCF-48BE-A0C2-2A92E658F8C0}" type="presOf" srcId="{3CA7B73D-5D32-40C0-8C1C-66B9F5439B9F}" destId="{06B68731-E81F-4515-BA93-443D0BACDEA3}" srcOrd="0" destOrd="0" presId="urn:microsoft.com/office/officeart/2008/layout/HexagonCluster"/>
    <dgm:cxn modelId="{99A6CAA3-FB63-49EF-83AB-07CB6B00235D}" type="presOf" srcId="{B16ADCA9-F401-4DB2-BD10-51131FD69965}" destId="{A30F3A5B-2EFB-4524-8A77-C23CE86E3EB0}" srcOrd="0" destOrd="0" presId="urn:microsoft.com/office/officeart/2008/layout/HexagonCluster"/>
    <dgm:cxn modelId="{67C97DD5-CFB8-456C-BA59-BBF850969F5E}" type="presOf" srcId="{B4759E3A-605D-40B2-8653-8F5080485F02}" destId="{B827364E-405C-4733-971A-CE72B7B0E7E6}" srcOrd="0" destOrd="0" presId="urn:microsoft.com/office/officeart/2008/layout/HexagonCluster"/>
    <dgm:cxn modelId="{D03AB9DB-FDCF-44E1-9AD4-D8EC18F96C23}" srcId="{B4759E3A-605D-40B2-8653-8F5080485F02}" destId="{9AE8BD82-AD99-4CC9-9777-26FCD7D27CEF}" srcOrd="4" destOrd="0" parTransId="{3C06B840-2513-43D3-9F5C-6C94E12CEEC2}" sibTransId="{B16ADCA9-F401-4DB2-BD10-51131FD69965}"/>
    <dgm:cxn modelId="{AB9895E4-AF2E-4DB0-8B64-A51BF3F007AB}" type="presOf" srcId="{2D5732BB-CACA-480F-A88C-6C8581890D85}" destId="{49FD4049-3305-446A-BAF1-37115ED84B98}" srcOrd="0" destOrd="0" presId="urn:microsoft.com/office/officeart/2008/layout/HexagonCluster"/>
    <dgm:cxn modelId="{314223F2-80EC-4196-A72D-59AF2C44E6E1}" type="presOf" srcId="{9AC4FE64-9C06-4045-8C82-676C0B5E9885}" destId="{BBE6C212-9383-4977-8786-D15898F2998C}" srcOrd="0" destOrd="0" presId="urn:microsoft.com/office/officeart/2008/layout/HexagonCluster"/>
    <dgm:cxn modelId="{86BCE8FB-EC4C-4019-958F-A39E0A882895}" type="presOf" srcId="{671FC683-CCA4-49EA-A583-9161B08E80A6}" destId="{FD55CB88-6E4A-459B-880C-7EC02BFCD28D}" srcOrd="0" destOrd="0" presId="urn:microsoft.com/office/officeart/2008/layout/HexagonCluster"/>
    <dgm:cxn modelId="{16B5D14D-7E1F-4420-A776-5326BBB8D2BA}" type="presParOf" srcId="{B827364E-405C-4733-971A-CE72B7B0E7E6}" destId="{A8621DDD-AD20-40EB-B892-41DF59882EF9}" srcOrd="0" destOrd="0" presId="urn:microsoft.com/office/officeart/2008/layout/HexagonCluster"/>
    <dgm:cxn modelId="{5FB3C226-A03D-46E5-B975-CB4FF9850B46}" type="presParOf" srcId="{A8621DDD-AD20-40EB-B892-41DF59882EF9}" destId="{C16836FE-B5BB-4517-AEE1-B2EF0C82581B}" srcOrd="0" destOrd="0" presId="urn:microsoft.com/office/officeart/2008/layout/HexagonCluster"/>
    <dgm:cxn modelId="{DCECC157-042E-4657-99B2-D88B35681062}" type="presParOf" srcId="{B827364E-405C-4733-971A-CE72B7B0E7E6}" destId="{ED37390D-773D-4771-B084-8FE5F62661FD}" srcOrd="1" destOrd="0" presId="urn:microsoft.com/office/officeart/2008/layout/HexagonCluster"/>
    <dgm:cxn modelId="{285440C3-E255-4D11-BD6C-E44882C88520}" type="presParOf" srcId="{ED37390D-773D-4771-B084-8FE5F62661FD}" destId="{3DD9A042-22EF-433D-B8F6-CA6FF431E4B0}" srcOrd="0" destOrd="0" presId="urn:microsoft.com/office/officeart/2008/layout/HexagonCluster"/>
    <dgm:cxn modelId="{C554487B-A405-4484-B325-EE2B117C31CD}" type="presParOf" srcId="{B827364E-405C-4733-971A-CE72B7B0E7E6}" destId="{EA667CA5-6DAB-4A69-B2F3-04D0F95DEB8F}" srcOrd="2" destOrd="0" presId="urn:microsoft.com/office/officeart/2008/layout/HexagonCluster"/>
    <dgm:cxn modelId="{3F2EA8A2-5119-43F3-B205-1CCDC13A35A4}" type="presParOf" srcId="{EA667CA5-6DAB-4A69-B2F3-04D0F95DEB8F}" destId="{41B74DCA-9958-41A8-835C-023961D6CA29}" srcOrd="0" destOrd="0" presId="urn:microsoft.com/office/officeart/2008/layout/HexagonCluster"/>
    <dgm:cxn modelId="{AEDBA08B-55D5-435F-A63D-13E3792F0962}" type="presParOf" srcId="{B827364E-405C-4733-971A-CE72B7B0E7E6}" destId="{BC917751-AB77-4438-98A2-CC382732A472}" srcOrd="3" destOrd="0" presId="urn:microsoft.com/office/officeart/2008/layout/HexagonCluster"/>
    <dgm:cxn modelId="{6F8AF5DD-7A9C-4457-A248-A14F6394D659}" type="presParOf" srcId="{BC917751-AB77-4438-98A2-CC382732A472}" destId="{4BCD7D20-EC0F-46B6-8C8E-01696822C00C}" srcOrd="0" destOrd="0" presId="urn:microsoft.com/office/officeart/2008/layout/HexagonCluster"/>
    <dgm:cxn modelId="{0B6A2691-74EC-4FDC-9358-9B5C668B379A}" type="presParOf" srcId="{B827364E-405C-4733-971A-CE72B7B0E7E6}" destId="{EE4D85E3-B8FC-425F-A21C-F2DC59AE54F5}" srcOrd="4" destOrd="0" presId="urn:microsoft.com/office/officeart/2008/layout/HexagonCluster"/>
    <dgm:cxn modelId="{51B08392-94A1-4EFA-931A-CA95E3A138A1}" type="presParOf" srcId="{EE4D85E3-B8FC-425F-A21C-F2DC59AE54F5}" destId="{AB135533-B6AD-4DE1-90A0-1A90A2C5854A}" srcOrd="0" destOrd="0" presId="urn:microsoft.com/office/officeart/2008/layout/HexagonCluster"/>
    <dgm:cxn modelId="{C7A1F637-3492-497C-8E73-2CB4439D1441}" type="presParOf" srcId="{B827364E-405C-4733-971A-CE72B7B0E7E6}" destId="{855AA365-8A3B-4AFD-A894-88B83B81E6AE}" srcOrd="5" destOrd="0" presId="urn:microsoft.com/office/officeart/2008/layout/HexagonCluster"/>
    <dgm:cxn modelId="{C608F63D-21C7-41F6-8B65-A8551B4C9E7D}" type="presParOf" srcId="{855AA365-8A3B-4AFD-A894-88B83B81E6AE}" destId="{A4ACDB42-6308-45D3-8A25-A2F405FF3FC3}" srcOrd="0" destOrd="0" presId="urn:microsoft.com/office/officeart/2008/layout/HexagonCluster"/>
    <dgm:cxn modelId="{751B3CA3-7FF9-49DB-AC44-1796B3AFEB27}" type="presParOf" srcId="{B827364E-405C-4733-971A-CE72B7B0E7E6}" destId="{5D233F11-B27F-44FA-B85A-ECF66D6FFFC6}" srcOrd="6" destOrd="0" presId="urn:microsoft.com/office/officeart/2008/layout/HexagonCluster"/>
    <dgm:cxn modelId="{73C63DE5-67AA-4EF5-88D8-ACF2111305F2}" type="presParOf" srcId="{5D233F11-B27F-44FA-B85A-ECF66D6FFFC6}" destId="{7C53192B-341A-4F99-B708-B58593EF9124}" srcOrd="0" destOrd="0" presId="urn:microsoft.com/office/officeart/2008/layout/HexagonCluster"/>
    <dgm:cxn modelId="{F6EBF219-F360-4214-AC44-1112770FC4E6}" type="presParOf" srcId="{B827364E-405C-4733-971A-CE72B7B0E7E6}" destId="{7195AACF-68FB-4BAA-A0B3-A3C90CACD782}" srcOrd="7" destOrd="0" presId="urn:microsoft.com/office/officeart/2008/layout/HexagonCluster"/>
    <dgm:cxn modelId="{995CD49E-446E-499C-A122-CCCFB6198DD1}" type="presParOf" srcId="{7195AACF-68FB-4BAA-A0B3-A3C90CACD782}" destId="{97ADF403-0873-4F1D-BA91-B6D71E4A82CE}" srcOrd="0" destOrd="0" presId="urn:microsoft.com/office/officeart/2008/layout/HexagonCluster"/>
    <dgm:cxn modelId="{C0AAE987-DE4F-4144-9C65-9B762F13E94E}" type="presParOf" srcId="{B827364E-405C-4733-971A-CE72B7B0E7E6}" destId="{BE7E4F8D-F7F9-439C-AA96-861300A822DD}" srcOrd="8" destOrd="0" presId="urn:microsoft.com/office/officeart/2008/layout/HexagonCluster"/>
    <dgm:cxn modelId="{6D1239F2-69BC-4F48-AA3D-8860ACCA2EE2}" type="presParOf" srcId="{BE7E4F8D-F7F9-439C-AA96-861300A822DD}" destId="{49FD4049-3305-446A-BAF1-37115ED84B98}" srcOrd="0" destOrd="0" presId="urn:microsoft.com/office/officeart/2008/layout/HexagonCluster"/>
    <dgm:cxn modelId="{A14C2BF8-3B19-4048-BE5E-98149E3B7BBC}" type="presParOf" srcId="{B827364E-405C-4733-971A-CE72B7B0E7E6}" destId="{B3BCF73A-D53C-4FD5-A505-6F1876DCEFCD}" srcOrd="9" destOrd="0" presId="urn:microsoft.com/office/officeart/2008/layout/HexagonCluster"/>
    <dgm:cxn modelId="{DF1FAB1C-827F-4D3D-9306-1099E4A18B29}" type="presParOf" srcId="{B3BCF73A-D53C-4FD5-A505-6F1876DCEFCD}" destId="{ECC41FB6-6B6B-4F2B-90F4-DD2C65F8A571}" srcOrd="0" destOrd="0" presId="urn:microsoft.com/office/officeart/2008/layout/HexagonCluster"/>
    <dgm:cxn modelId="{FDB1DDE0-7C75-4F19-A033-6258F213C321}" type="presParOf" srcId="{B827364E-405C-4733-971A-CE72B7B0E7E6}" destId="{8CC8330E-D49F-4D19-9BBE-661A564113D1}" srcOrd="10" destOrd="0" presId="urn:microsoft.com/office/officeart/2008/layout/HexagonCluster"/>
    <dgm:cxn modelId="{61B1156F-ADD3-4B6B-AB8B-21CC12302D4C}" type="presParOf" srcId="{8CC8330E-D49F-4D19-9BBE-661A564113D1}" destId="{FD55CB88-6E4A-459B-880C-7EC02BFCD28D}" srcOrd="0" destOrd="0" presId="urn:microsoft.com/office/officeart/2008/layout/HexagonCluster"/>
    <dgm:cxn modelId="{68E9A5CB-2F34-4E07-9D32-7C43D52ED7C0}" type="presParOf" srcId="{B827364E-405C-4733-971A-CE72B7B0E7E6}" destId="{1BEE3BB0-650A-4E66-AD5D-F668C19BF1B0}" srcOrd="11" destOrd="0" presId="urn:microsoft.com/office/officeart/2008/layout/HexagonCluster"/>
    <dgm:cxn modelId="{34DE551C-5664-4916-A13E-F5C91503A9B1}" type="presParOf" srcId="{1BEE3BB0-650A-4E66-AD5D-F668C19BF1B0}" destId="{17CF252D-F43F-427A-B722-ADD6692BA490}" srcOrd="0" destOrd="0" presId="urn:microsoft.com/office/officeart/2008/layout/HexagonCluster"/>
    <dgm:cxn modelId="{E7A84653-4531-4E45-8259-7D5DE51FD02A}" type="presParOf" srcId="{B827364E-405C-4733-971A-CE72B7B0E7E6}" destId="{A385484D-9113-40C9-A6EA-1849B5B356A6}" srcOrd="12" destOrd="0" presId="urn:microsoft.com/office/officeart/2008/layout/HexagonCluster"/>
    <dgm:cxn modelId="{5774BEF4-74C2-43A6-9414-9877C8DAF156}" type="presParOf" srcId="{A385484D-9113-40C9-A6EA-1849B5B356A6}" destId="{BBE6C212-9383-4977-8786-D15898F2998C}" srcOrd="0" destOrd="0" presId="urn:microsoft.com/office/officeart/2008/layout/HexagonCluster"/>
    <dgm:cxn modelId="{9DCCD0C5-DFD6-4D5A-AF5E-A9A17EDD17D4}" type="presParOf" srcId="{B827364E-405C-4733-971A-CE72B7B0E7E6}" destId="{43DC73EE-796B-4986-B9C2-6F73CDED2445}" srcOrd="13" destOrd="0" presId="urn:microsoft.com/office/officeart/2008/layout/HexagonCluster"/>
    <dgm:cxn modelId="{DD0CEB42-9D61-4BCC-9297-694E28C6ACB2}" type="presParOf" srcId="{43DC73EE-796B-4986-B9C2-6F73CDED2445}" destId="{215F272D-B715-4181-8632-CBB2FF7E1506}" srcOrd="0" destOrd="0" presId="urn:microsoft.com/office/officeart/2008/layout/HexagonCluster"/>
    <dgm:cxn modelId="{6EA57BD1-01E5-4792-956D-BE873930B199}" type="presParOf" srcId="{B827364E-405C-4733-971A-CE72B7B0E7E6}" destId="{1D579237-7CB9-4AF7-A2F4-D9C23C4053F0}" srcOrd="14" destOrd="0" presId="urn:microsoft.com/office/officeart/2008/layout/HexagonCluster"/>
    <dgm:cxn modelId="{617C8F93-574A-4CB1-B22A-D8D3CD91C701}" type="presParOf" srcId="{1D579237-7CB9-4AF7-A2F4-D9C23C4053F0}" destId="{52505B75-BE6C-4DF7-AA34-7624F37AD94B}" srcOrd="0" destOrd="0" presId="urn:microsoft.com/office/officeart/2008/layout/HexagonCluster"/>
    <dgm:cxn modelId="{998BD286-0AE0-40CB-9B91-30DCF0D3302A}" type="presParOf" srcId="{B827364E-405C-4733-971A-CE72B7B0E7E6}" destId="{ACC18F64-38E3-4B7D-BCA1-808A326A1AC6}" srcOrd="15" destOrd="0" presId="urn:microsoft.com/office/officeart/2008/layout/HexagonCluster"/>
    <dgm:cxn modelId="{49A4BB9C-CAF9-4C2A-8859-5386A661FB9E}" type="presParOf" srcId="{ACC18F64-38E3-4B7D-BCA1-808A326A1AC6}" destId="{3C790FF3-640D-48CB-B52D-543DFE2FEA78}" srcOrd="0" destOrd="0" presId="urn:microsoft.com/office/officeart/2008/layout/HexagonCluster"/>
    <dgm:cxn modelId="{7314A4A6-2BDF-4E96-A8B3-ED3EE39C0760}" type="presParOf" srcId="{B827364E-405C-4733-971A-CE72B7B0E7E6}" destId="{1431153B-ECE5-44F1-A57F-50E5DB4A2EF7}" srcOrd="16" destOrd="0" presId="urn:microsoft.com/office/officeart/2008/layout/HexagonCluster"/>
    <dgm:cxn modelId="{F3A2C7BC-ECF0-47E6-8D04-04E57D71163C}" type="presParOf" srcId="{1431153B-ECE5-44F1-A57F-50E5DB4A2EF7}" destId="{FD4152B5-7FFC-40E6-8594-A3092ADF25F5}" srcOrd="0" destOrd="0" presId="urn:microsoft.com/office/officeart/2008/layout/HexagonCluster"/>
    <dgm:cxn modelId="{BC707C08-2E0F-4BC9-B280-CB35166C240C}" type="presParOf" srcId="{B827364E-405C-4733-971A-CE72B7B0E7E6}" destId="{34970777-4EF6-4803-ACFA-18C6D3060C11}" srcOrd="17" destOrd="0" presId="urn:microsoft.com/office/officeart/2008/layout/HexagonCluster"/>
    <dgm:cxn modelId="{74BE5A46-ABF2-44B6-B105-E3FEFD22D954}" type="presParOf" srcId="{34970777-4EF6-4803-ACFA-18C6D3060C11}" destId="{C876FEF6-6EB0-4BC2-B513-F735A8EE777C}" srcOrd="0" destOrd="0" presId="urn:microsoft.com/office/officeart/2008/layout/HexagonCluster"/>
    <dgm:cxn modelId="{6CAF527A-8513-4987-A373-794EFFF0B813}" type="presParOf" srcId="{B827364E-405C-4733-971A-CE72B7B0E7E6}" destId="{B1DBB5FC-167E-4BBD-BD06-962F85032C31}" srcOrd="18" destOrd="0" presId="urn:microsoft.com/office/officeart/2008/layout/HexagonCluster"/>
    <dgm:cxn modelId="{3D2687C5-15E4-4819-83B6-766C53AE6DF3}" type="presParOf" srcId="{B1DBB5FC-167E-4BBD-BD06-962F85032C31}" destId="{A30F3A5B-2EFB-4524-8A77-C23CE86E3EB0}" srcOrd="0" destOrd="0" presId="urn:microsoft.com/office/officeart/2008/layout/HexagonCluster"/>
    <dgm:cxn modelId="{47FCC4ED-32D6-4C2A-8EA7-7877AF447C24}" type="presParOf" srcId="{B827364E-405C-4733-971A-CE72B7B0E7E6}" destId="{0FEF541E-2346-438E-A087-4A2C15B3D8AF}" srcOrd="19" destOrd="0" presId="urn:microsoft.com/office/officeart/2008/layout/HexagonCluster"/>
    <dgm:cxn modelId="{3FEA6965-094F-447F-A889-93EEBD0399CD}" type="presParOf" srcId="{0FEF541E-2346-438E-A087-4A2C15B3D8AF}" destId="{9CF6DB40-FC2C-4355-9983-77B3694D9EF2}" srcOrd="0" destOrd="0" presId="urn:microsoft.com/office/officeart/2008/layout/HexagonCluster"/>
    <dgm:cxn modelId="{7FBB3943-0C24-4221-832E-00E65D0564D5}" type="presParOf" srcId="{B827364E-405C-4733-971A-CE72B7B0E7E6}" destId="{46F2A183-B4EA-4E83-8A4D-11A182660D78}" srcOrd="20" destOrd="0" presId="urn:microsoft.com/office/officeart/2008/layout/HexagonCluster"/>
    <dgm:cxn modelId="{AD0DA42B-D1D4-4150-BCC2-625B16C87F58}" type="presParOf" srcId="{46F2A183-B4EA-4E83-8A4D-11A182660D78}" destId="{50288998-F7F0-4EBA-9150-7E70EB49FE16}" srcOrd="0" destOrd="0" presId="urn:microsoft.com/office/officeart/2008/layout/HexagonCluster"/>
    <dgm:cxn modelId="{4F2BEF10-0A56-4FBB-9384-EB18EDD660BD}" type="presParOf" srcId="{B827364E-405C-4733-971A-CE72B7B0E7E6}" destId="{3699A9B3-CDD6-4563-A244-AF582DA4F8CD}" srcOrd="21" destOrd="0" presId="urn:microsoft.com/office/officeart/2008/layout/HexagonCluster"/>
    <dgm:cxn modelId="{C7AFD6E2-8785-4C9B-B6BA-BB19065BD1D3}" type="presParOf" srcId="{3699A9B3-CDD6-4563-A244-AF582DA4F8CD}" destId="{924C6F6D-874F-4B8D-BA1B-1745F9251E6E}" srcOrd="0" destOrd="0" presId="urn:microsoft.com/office/officeart/2008/layout/HexagonCluster"/>
    <dgm:cxn modelId="{FFEEDE74-9C7C-4D7E-9DC7-99BC72421B14}" type="presParOf" srcId="{B827364E-405C-4733-971A-CE72B7B0E7E6}" destId="{BB849995-9422-47A5-B66A-727EE23AA5D3}" srcOrd="22" destOrd="0" presId="urn:microsoft.com/office/officeart/2008/layout/HexagonCluster"/>
    <dgm:cxn modelId="{3EEB655D-77C3-40E2-86F2-8FDB51AC4EA2}" type="presParOf" srcId="{BB849995-9422-47A5-B66A-727EE23AA5D3}" destId="{06B68731-E81F-4515-BA93-443D0BACDEA3}" srcOrd="0" destOrd="0" presId="urn:microsoft.com/office/officeart/2008/layout/HexagonCluster"/>
    <dgm:cxn modelId="{DFA7A59A-687B-4FD5-83DB-4030690C3F83}" type="presParOf" srcId="{B827364E-405C-4733-971A-CE72B7B0E7E6}" destId="{20387206-09FB-48E2-9100-C614A089A1E4}" srcOrd="23" destOrd="0" presId="urn:microsoft.com/office/officeart/2008/layout/HexagonCluster"/>
    <dgm:cxn modelId="{E3F42A36-A829-4553-9567-0CAB144F693A}" type="presParOf" srcId="{20387206-09FB-48E2-9100-C614A089A1E4}" destId="{5DE08A86-D707-4B21-A16E-43407519561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836FE-B5BB-4517-AEE1-B2EF0C82581B}">
      <dsp:nvSpPr>
        <dsp:cNvPr id="0" name=""/>
        <dsp:cNvSpPr/>
      </dsp:nvSpPr>
      <dsp:spPr>
        <a:xfrm>
          <a:off x="3644319" y="3665796"/>
          <a:ext cx="1980240" cy="17004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uk-UA" sz="1600" b="1" kern="1200" dirty="0">
              <a:latin typeface="Arial" panose="020B0604020202020204" pitchFamily="34" charset="0"/>
              <a:cs typeface="Arial" panose="020B0604020202020204" pitchFamily="34" charset="0"/>
            </a:rPr>
            <a:t>можна знайти необхідну тобі інформацію</a:t>
          </a:r>
          <a:endParaRPr lang="ru-RU" sz="1600" kern="1200" dirty="0"/>
        </a:p>
      </dsp:txBody>
      <dsp:txXfrm>
        <a:off x="3951039" y="3929172"/>
        <a:ext cx="1366800" cy="1173650"/>
      </dsp:txXfrm>
    </dsp:sp>
    <dsp:sp modelId="{3DD9A042-22EF-433D-B8F6-CA6FF431E4B0}">
      <dsp:nvSpPr>
        <dsp:cNvPr id="0" name=""/>
        <dsp:cNvSpPr/>
      </dsp:nvSpPr>
      <dsp:spPr>
        <a:xfrm>
          <a:off x="2009730" y="3585297"/>
          <a:ext cx="230993" cy="1992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74DCA-9958-41A8-835C-023961D6CA29}">
      <dsp:nvSpPr>
        <dsp:cNvPr id="0" name=""/>
        <dsp:cNvSpPr/>
      </dsp:nvSpPr>
      <dsp:spPr>
        <a:xfrm>
          <a:off x="2015747" y="2783966"/>
          <a:ext cx="1980240" cy="1700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CD7D20-EC0F-46B6-8C8E-01696822C00C}">
      <dsp:nvSpPr>
        <dsp:cNvPr id="0" name=""/>
        <dsp:cNvSpPr/>
      </dsp:nvSpPr>
      <dsp:spPr>
        <a:xfrm>
          <a:off x="2090242" y="3391629"/>
          <a:ext cx="230993" cy="1992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90990"/>
              <a:satOff val="-3707"/>
              <a:lumOff val="87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35533-B6AD-4DE1-90A0-1A90A2C5854A}">
      <dsp:nvSpPr>
        <dsp:cNvPr id="0" name=""/>
        <dsp:cNvSpPr/>
      </dsp:nvSpPr>
      <dsp:spPr>
        <a:xfrm>
          <a:off x="3666580" y="1879968"/>
          <a:ext cx="1980240" cy="17004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1960178"/>
                <a:satOff val="-8155"/>
                <a:lumOff val="1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uk-UA" sz="1600" b="1" kern="1200" dirty="0">
              <a:latin typeface="Arial" panose="020B0604020202020204" pitchFamily="34" charset="0"/>
              <a:cs typeface="Arial" panose="020B0604020202020204" pitchFamily="34" charset="0"/>
            </a:rPr>
            <a:t>можна спілкуватися з людьми з різних куточків світу</a:t>
          </a:r>
          <a:endParaRPr lang="ru-RU" sz="1600" kern="1200" dirty="0"/>
        </a:p>
      </dsp:txBody>
      <dsp:txXfrm>
        <a:off x="3973300" y="2143344"/>
        <a:ext cx="1366800" cy="1173650"/>
      </dsp:txXfrm>
    </dsp:sp>
    <dsp:sp modelId="{A4ACDB42-6308-45D3-8A25-A2F405FF3FC3}">
      <dsp:nvSpPr>
        <dsp:cNvPr id="0" name=""/>
        <dsp:cNvSpPr/>
      </dsp:nvSpPr>
      <dsp:spPr>
        <a:xfrm>
          <a:off x="5589687" y="1407747"/>
          <a:ext cx="230993" cy="1992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781980"/>
              <a:satOff val="-7414"/>
              <a:lumOff val="174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3192B-341A-4F99-B708-B58593EF9124}">
      <dsp:nvSpPr>
        <dsp:cNvPr id="0" name=""/>
        <dsp:cNvSpPr/>
      </dsp:nvSpPr>
      <dsp:spPr>
        <a:xfrm>
          <a:off x="5369629" y="2821594"/>
          <a:ext cx="1980240" cy="1700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960178"/>
              <a:satOff val="-8155"/>
              <a:lumOff val="192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DF403-0873-4F1D-BA91-B6D71E4A82CE}">
      <dsp:nvSpPr>
        <dsp:cNvPr id="0" name=""/>
        <dsp:cNvSpPr/>
      </dsp:nvSpPr>
      <dsp:spPr>
        <a:xfrm>
          <a:off x="5417927" y="3578180"/>
          <a:ext cx="230993" cy="1992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672970"/>
              <a:satOff val="-11121"/>
              <a:lumOff val="262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D4049-3305-446A-BAF1-37115ED84B98}">
      <dsp:nvSpPr>
        <dsp:cNvPr id="0" name=""/>
        <dsp:cNvSpPr/>
      </dsp:nvSpPr>
      <dsp:spPr>
        <a:xfrm>
          <a:off x="1962481" y="945458"/>
          <a:ext cx="1980240" cy="17004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3920356"/>
                <a:satOff val="-16311"/>
                <a:lumOff val="3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uk-UA" sz="1800" b="1" kern="1200" dirty="0">
              <a:latin typeface="Arial" panose="020B0604020202020204" pitchFamily="34" charset="0"/>
              <a:cs typeface="Arial" panose="020B0604020202020204" pitchFamily="34" charset="0"/>
            </a:rPr>
            <a:t>можна знаходити нових друзів</a:t>
          </a:r>
          <a:endParaRPr lang="ru-RU" sz="1800" kern="1200" dirty="0"/>
        </a:p>
      </dsp:txBody>
      <dsp:txXfrm>
        <a:off x="2269201" y="1208834"/>
        <a:ext cx="1366800" cy="1173650"/>
      </dsp:txXfrm>
    </dsp:sp>
    <dsp:sp modelId="{ECC41FB6-6B6B-4F2B-90F4-DD2C65F8A571}">
      <dsp:nvSpPr>
        <dsp:cNvPr id="0" name=""/>
        <dsp:cNvSpPr/>
      </dsp:nvSpPr>
      <dsp:spPr>
        <a:xfrm>
          <a:off x="3319041" y="977758"/>
          <a:ext cx="230993" cy="1992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563960"/>
              <a:satOff val="-14828"/>
              <a:lumOff val="34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55CB88-6E4A-459B-880C-7EC02BFCD28D}">
      <dsp:nvSpPr>
        <dsp:cNvPr id="0" name=""/>
        <dsp:cNvSpPr/>
      </dsp:nvSpPr>
      <dsp:spPr>
        <a:xfrm>
          <a:off x="3666580" y="0"/>
          <a:ext cx="1980240" cy="1700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920356"/>
              <a:satOff val="-16311"/>
              <a:lumOff val="3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F252D-F43F-427A-B722-ADD6692BA490}">
      <dsp:nvSpPr>
        <dsp:cNvPr id="0" name=""/>
        <dsp:cNvSpPr/>
      </dsp:nvSpPr>
      <dsp:spPr>
        <a:xfrm>
          <a:off x="3722228" y="753301"/>
          <a:ext cx="230993" cy="1992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454951"/>
              <a:satOff val="-18535"/>
              <a:lumOff val="436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6C212-9383-4977-8786-D15898F2998C}">
      <dsp:nvSpPr>
        <dsp:cNvPr id="0" name=""/>
        <dsp:cNvSpPr/>
      </dsp:nvSpPr>
      <dsp:spPr>
        <a:xfrm>
          <a:off x="5369629" y="941626"/>
          <a:ext cx="1980240" cy="17004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5880535"/>
                <a:satOff val="-24466"/>
                <a:lumOff val="5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Arial" panose="020B0604020202020204" pitchFamily="34" charset="0"/>
              <a:cs typeface="Arial" panose="020B0604020202020204" pitchFamily="34" charset="0"/>
            </a:rPr>
            <a:t>можна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Arial" panose="020B0604020202020204" pitchFamily="34" charset="0"/>
              <a:cs typeface="Arial" panose="020B0604020202020204" pitchFamily="34" charset="0"/>
            </a:rPr>
            <a:t>користуватися електронною поштою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76349" y="1205002"/>
        <a:ext cx="1366800" cy="1173650"/>
      </dsp:txXfrm>
    </dsp:sp>
    <dsp:sp modelId="{215F272D-B715-4181-8632-CBB2FF7E1506}">
      <dsp:nvSpPr>
        <dsp:cNvPr id="0" name=""/>
        <dsp:cNvSpPr/>
      </dsp:nvSpPr>
      <dsp:spPr>
        <a:xfrm>
          <a:off x="7083177" y="1694927"/>
          <a:ext cx="230993" cy="1992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345940"/>
              <a:satOff val="-22242"/>
              <a:lumOff val="52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05B75-BE6C-4DF7-AA34-7624F37AD94B}">
      <dsp:nvSpPr>
        <dsp:cNvPr id="0" name=""/>
        <dsp:cNvSpPr/>
      </dsp:nvSpPr>
      <dsp:spPr>
        <a:xfrm>
          <a:off x="7073727" y="1897487"/>
          <a:ext cx="1980240" cy="1700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880535"/>
              <a:satOff val="-24466"/>
              <a:lumOff val="5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90FF3-640D-48CB-B52D-543DFE2FEA78}">
      <dsp:nvSpPr>
        <dsp:cNvPr id="0" name=""/>
        <dsp:cNvSpPr/>
      </dsp:nvSpPr>
      <dsp:spPr>
        <a:xfrm>
          <a:off x="7460116" y="1928144"/>
          <a:ext cx="230993" cy="1992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236930"/>
              <a:satOff val="-25949"/>
              <a:lumOff val="61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152B5-7FFC-40E6-8594-A3092ADF25F5}">
      <dsp:nvSpPr>
        <dsp:cNvPr id="0" name=""/>
        <dsp:cNvSpPr/>
      </dsp:nvSpPr>
      <dsp:spPr>
        <a:xfrm>
          <a:off x="7103332" y="10227"/>
          <a:ext cx="1980240" cy="1700402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7840713"/>
                <a:satOff val="-32622"/>
                <a:lumOff val="7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Arial" panose="020B0604020202020204" pitchFamily="34" charset="0"/>
              <a:cs typeface="Arial" panose="020B0604020202020204" pitchFamily="34" charset="0"/>
            </a:rPr>
            <a:t>грати в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Arial" panose="020B0604020202020204" pitchFamily="34" charset="0"/>
              <a:cs typeface="Arial" panose="020B0604020202020204" pitchFamily="34" charset="0"/>
            </a:rPr>
            <a:t>онлайн ігри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10052" y="273603"/>
        <a:ext cx="1366800" cy="1173650"/>
      </dsp:txXfrm>
    </dsp:sp>
    <dsp:sp modelId="{C876FEF6-6EB0-4BC2-B513-F735A8EE777C}">
      <dsp:nvSpPr>
        <dsp:cNvPr id="0" name=""/>
        <dsp:cNvSpPr/>
      </dsp:nvSpPr>
      <dsp:spPr>
        <a:xfrm>
          <a:off x="8787276" y="780126"/>
          <a:ext cx="230993" cy="1992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7127921"/>
              <a:satOff val="-29656"/>
              <a:lumOff val="69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0F3A5B-2EFB-4524-8A77-C23CE86E3EB0}">
      <dsp:nvSpPr>
        <dsp:cNvPr id="0" name=""/>
        <dsp:cNvSpPr/>
      </dsp:nvSpPr>
      <dsp:spPr>
        <a:xfrm>
          <a:off x="8692517" y="864343"/>
          <a:ext cx="1980240" cy="1700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7840713"/>
              <a:satOff val="-32622"/>
              <a:lumOff val="76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6DB40-FC2C-4355-9983-77B3694D9EF2}">
      <dsp:nvSpPr>
        <dsp:cNvPr id="0" name=""/>
        <dsp:cNvSpPr/>
      </dsp:nvSpPr>
      <dsp:spPr>
        <a:xfrm>
          <a:off x="9172614" y="1004584"/>
          <a:ext cx="230993" cy="1992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018910"/>
              <a:satOff val="-33363"/>
              <a:lumOff val="78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88998-F7F0-4EBA-9150-7E70EB49FE16}">
      <dsp:nvSpPr>
        <dsp:cNvPr id="0" name=""/>
        <dsp:cNvSpPr/>
      </dsp:nvSpPr>
      <dsp:spPr>
        <a:xfrm>
          <a:off x="6991550" y="1735927"/>
          <a:ext cx="2115965" cy="196558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latin typeface="Arial" panose="020B0604020202020204" pitchFamily="34" charset="0"/>
              <a:cs typeface="Arial" panose="020B0604020202020204" pitchFamily="34" charset="0"/>
            </a:rPr>
            <a:t>можна розглядати географічні карти та розробляти маршрути для подорожей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31679" y="2051882"/>
        <a:ext cx="1435707" cy="1333670"/>
      </dsp:txXfrm>
    </dsp:sp>
    <dsp:sp modelId="{924C6F6D-874F-4B8D-BA1B-1745F9251E6E}">
      <dsp:nvSpPr>
        <dsp:cNvPr id="0" name=""/>
        <dsp:cNvSpPr/>
      </dsp:nvSpPr>
      <dsp:spPr>
        <a:xfrm>
          <a:off x="9170514" y="4332577"/>
          <a:ext cx="230993" cy="1992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909901"/>
              <a:satOff val="-37070"/>
              <a:lumOff val="873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68731-E81F-4515-BA93-443D0BACDEA3}">
      <dsp:nvSpPr>
        <dsp:cNvPr id="0" name=""/>
        <dsp:cNvSpPr/>
      </dsp:nvSpPr>
      <dsp:spPr>
        <a:xfrm>
          <a:off x="5416266" y="2823560"/>
          <a:ext cx="1980240" cy="1700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08A86-D707-4B21-A16E-434075195615}">
      <dsp:nvSpPr>
        <dsp:cNvPr id="0" name=""/>
        <dsp:cNvSpPr/>
      </dsp:nvSpPr>
      <dsp:spPr>
        <a:xfrm>
          <a:off x="8803025" y="4520354"/>
          <a:ext cx="230993" cy="19927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8C9D6-A72D-46B6-8EDC-8E602C0DB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04D207E-CA9D-4ED0-9B57-D1B554FF2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91F05D-ADD9-4B98-9731-8BE8F090E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EDD0-B9ED-4A29-9BFD-7033C5E44CE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1FC816-188E-4410-9281-5C871020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6BBBA-14F5-4FC0-A568-5613DE261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C15F-B99E-4135-8A5F-77C47ADAFF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3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96998-52D3-49B4-8559-685D0241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444DF9-B5D0-4A3C-AD92-90A069C84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FD9ED8-E5D8-4B78-BB50-14B81EBF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EDD0-B9ED-4A29-9BFD-7033C5E44CE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3A478C5-D29E-4709-8DE8-DD7CAB98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36A11C-3163-4CDC-A7CE-56D1941A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C15F-B99E-4135-8A5F-77C47ADAFF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27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5685951-AA12-4779-9058-1F3EDC363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291606F-4253-4820-B1ED-A35AA9E83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28D31B4-1342-4A69-8D19-8F7AF1709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EDD0-B9ED-4A29-9BFD-7033C5E44CE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0812DF-C8A9-43CA-8F52-0EAE9A608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D04A38-86C3-484C-B08E-4E60774A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C15F-B99E-4135-8A5F-77C47ADAFF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2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8E0F3-5399-455A-845E-4B71F40A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40283A-BCCB-43F6-B8ED-82732276D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96EB137-732B-493B-BA3B-58C505F03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EDD0-B9ED-4A29-9BFD-7033C5E44CE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4E52AD-F898-40B0-A35D-17BC61FD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169575-23B2-42F3-A259-308B6A46B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C15F-B99E-4135-8A5F-77C47ADAFF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0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C039B-50EA-49A2-8261-B0E308A0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0F2C5AA-CFB0-48A4-B00F-B73E8FC4F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07FE4-0A42-4838-B923-43EA86BB9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EDD0-B9ED-4A29-9BFD-7033C5E44CE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504F69-7F68-4950-8DEA-5A017CD0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E38CED-E293-4400-A3DE-24AE78E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C15F-B99E-4135-8A5F-77C47ADAFF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A5639-4B97-4564-9E93-E9E41392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636BCBE-1105-4CFE-973C-7A1B8A0CB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AC390D9-3CED-4CE1-A9F1-9265F2212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B7D6EF8-4D57-4129-B3B6-71680AEB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EDD0-B9ED-4A29-9BFD-7033C5E44CE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2143B0-216A-4CAD-A69E-050457A9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7DBBA-8E16-401D-9876-5CEB6478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C15F-B99E-4135-8A5F-77C47ADAFF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9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B4144-D51B-478A-B7F2-80E08866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E7B9790-E342-48C5-9F1B-25CE98D41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7F3D8FA-6AE2-4F35-86AF-AB4F80194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0901843-0C6E-4DB7-8057-48E39CBB5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C592FEA-A9D9-4E20-87AE-6E9DC502F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428005A-B556-49B8-AB80-B769B8CF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EDD0-B9ED-4A29-9BFD-7033C5E44CE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A1EA0B9-90A9-4BFE-96C5-D43A90F3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07791FB-7215-4651-A66F-E6FF66C7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C15F-B99E-4135-8A5F-77C47ADAFF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5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08E9D-8DCC-4B7A-8002-A3A00F86E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1568B8C-09BE-41FA-912C-9D2ADF4D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EDD0-B9ED-4A29-9BFD-7033C5E44CE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BBA0B-4AE1-4E90-9248-BC9410C15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384A8-0E15-4EC4-AFD6-32115A29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C15F-B99E-4135-8A5F-77C47ADAFF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8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476BB3A-FE05-4E77-BE04-A8BAE40EB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EDD0-B9ED-4A29-9BFD-7033C5E44CE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86BECC5-25C5-4040-80CA-D4C15D6F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0BD0EE6-7E39-46F9-BF15-43F80C82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C15F-B99E-4135-8A5F-77C47ADAFF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0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B8884-4DDB-44BD-962E-558D0366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50389E-3C4C-4A28-81E5-AEE27E0CB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65CBC6B-19E5-4108-94DB-4B2C8874F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96C068-E739-4533-B914-8DFA5B53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EDD0-B9ED-4A29-9BFD-7033C5E44CE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33FCC4-4DA4-460B-A360-7DAFA995D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5841010-DD77-493B-8901-F62240BE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C15F-B99E-4135-8A5F-77C47ADAFF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5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4F49B-EC52-4A0C-8E6B-057329EA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F0EEBDE-ED84-47C0-85C4-1BB2C5529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4FC146E-4007-41BA-88BA-D2F78C7E65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BAB51A-692E-4BCE-981D-D31C5C5A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EEDD0-B9ED-4A29-9BFD-7033C5E44CE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87E7E8-B388-4875-97D0-456DBF758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8FD22C9-AB95-4D78-8BA3-3FC2BC8E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5C15F-B99E-4135-8A5F-77C47ADAFF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1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5A94507-8958-40E4-BA6C-7792DABA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14931C3-7E53-41FE-9C78-9E4A9077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ACC24F-141A-40AA-961D-77442FC0B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EEDD0-B9ED-4A29-9BFD-7033C5E44CE0}" type="datetimeFigureOut">
              <a:rPr lang="ru-RU" smtClean="0"/>
              <a:t>19.08.2023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19B714-653D-42DB-B9EB-A3737FCC5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FD4352-055E-45DB-99A7-33D1D83AD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5C15F-B99E-4135-8A5F-77C47ADAFF42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06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4/1617611507_25-p-fon-internet-26.jpg">
            <a:extLst>
              <a:ext uri="{FF2B5EF4-FFF2-40B4-BE49-F238E27FC236}">
                <a16:creationId xmlns:a16="http://schemas.microsoft.com/office/drawing/2014/main" id="{18C9D3AE-42A5-4F95-8019-543D36B2C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9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3E7D7F-8DA6-4954-8475-98B2C17E06AB}"/>
              </a:ext>
            </a:extLst>
          </p:cNvPr>
          <p:cNvSpPr txBox="1"/>
          <p:nvPr/>
        </p:nvSpPr>
        <p:spPr>
          <a:xfrm>
            <a:off x="3549445" y="860324"/>
            <a:ext cx="37225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ілка: вправо 3">
            <a:extLst>
              <a:ext uri="{FF2B5EF4-FFF2-40B4-BE49-F238E27FC236}">
                <a16:creationId xmlns:a16="http://schemas.microsoft.com/office/drawing/2014/main" id="{A2574456-34F8-4C7A-B854-E13EF1CBC287}"/>
              </a:ext>
            </a:extLst>
          </p:cNvPr>
          <p:cNvSpPr/>
          <p:nvPr/>
        </p:nvSpPr>
        <p:spPr>
          <a:xfrm>
            <a:off x="0" y="1098699"/>
            <a:ext cx="12192000" cy="4898977"/>
          </a:xfrm>
          <a:prstGeom prst="rightArrow">
            <a:avLst/>
          </a:prstGeom>
          <a:solidFill>
            <a:srgbClr val="FFFFCC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Це цікавий та захоплюючий світ, який дозволяє нам дізнаватись про світ цікавого, спілкуватись з людьми</a:t>
            </a:r>
          </a:p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різних кінцях світу, грати в цікаві ігри та ділитись з іншими своїми думками та захопленнями.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2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4/1617611507_25-p-fon-internet-26.jpg">
            <a:extLst>
              <a:ext uri="{FF2B5EF4-FFF2-40B4-BE49-F238E27FC236}">
                <a16:creationId xmlns:a16="http://schemas.microsoft.com/office/drawing/2014/main" id="{BEFC42EF-C11B-4AC5-9652-B9D08774F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1976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ий процес 2">
            <a:extLst>
              <a:ext uri="{FF2B5EF4-FFF2-40B4-BE49-F238E27FC236}">
                <a16:creationId xmlns:a16="http://schemas.microsoft.com/office/drawing/2014/main" id="{5B7EA929-34BE-4EA4-AEF9-1FC666CB8968}"/>
              </a:ext>
            </a:extLst>
          </p:cNvPr>
          <p:cNvSpPr/>
          <p:nvPr/>
        </p:nvSpPr>
        <p:spPr>
          <a:xfrm>
            <a:off x="478333" y="122664"/>
            <a:ext cx="11363093" cy="802888"/>
          </a:xfrm>
          <a:prstGeom prst="flowChartAlternateProcess">
            <a:avLst/>
          </a:prstGeom>
          <a:noFill/>
          <a:ln w="3175">
            <a:solidFill>
              <a:schemeClr val="bg1"/>
            </a:solidFill>
          </a:ln>
          <a:effectLst>
            <a:glow rad="203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зробити Інтернет небезпечним для дітей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Блок-схема: альтернативний процес 3">
            <a:extLst>
              <a:ext uri="{FF2B5EF4-FFF2-40B4-BE49-F238E27FC236}">
                <a16:creationId xmlns:a16="http://schemas.microsoft.com/office/drawing/2014/main" id="{AD2BDEFD-9C15-4079-AD27-84E6F23353B2}"/>
              </a:ext>
            </a:extLst>
          </p:cNvPr>
          <p:cNvSpPr/>
          <p:nvPr/>
        </p:nvSpPr>
        <p:spPr>
          <a:xfrm>
            <a:off x="478332" y="1090304"/>
            <a:ext cx="8095396" cy="516552"/>
          </a:xfrm>
          <a:prstGeom prst="flowChartAlternateProcess">
            <a:avLst/>
          </a:prstGeom>
          <a:solidFill>
            <a:srgbClr val="FFFFCC"/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можна розголошувати особисті дані в Інтернеті;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альтернативний процес 4">
            <a:extLst>
              <a:ext uri="{FF2B5EF4-FFF2-40B4-BE49-F238E27FC236}">
                <a16:creationId xmlns:a16="http://schemas.microsoft.com/office/drawing/2014/main" id="{9857F18E-5195-4DE5-A902-9F360EF5F654}"/>
              </a:ext>
            </a:extLst>
          </p:cNvPr>
          <p:cNvSpPr/>
          <p:nvPr/>
        </p:nvSpPr>
        <p:spPr>
          <a:xfrm>
            <a:off x="478331" y="1731972"/>
            <a:ext cx="10750106" cy="516552"/>
          </a:xfrm>
          <a:prstGeom prst="flowChartAlternateProcess">
            <a:avLst/>
          </a:prstGeom>
          <a:solidFill>
            <a:srgbClr val="FFFFCC"/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є багато людей, які  розповідають про себе в Інтернеті неправду;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альтернативний процес 5">
            <a:extLst>
              <a:ext uri="{FF2B5EF4-FFF2-40B4-BE49-F238E27FC236}">
                <a16:creationId xmlns:a16="http://schemas.microsoft.com/office/drawing/2014/main" id="{BBC4677A-DEF1-428E-AC64-0C203EDD69E5}"/>
              </a:ext>
            </a:extLst>
          </p:cNvPr>
          <p:cNvSpPr/>
          <p:nvPr/>
        </p:nvSpPr>
        <p:spPr>
          <a:xfrm>
            <a:off x="478331" y="2378882"/>
            <a:ext cx="10238829" cy="802888"/>
          </a:xfrm>
          <a:prstGeom prst="flowChartAlternateProcess">
            <a:avLst/>
          </a:prstGeom>
          <a:solidFill>
            <a:srgbClr val="FFFFCC"/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спілкування повинно відбуватися тільки з тими людьми, яких </a:t>
            </a:r>
          </a:p>
          <a:p>
            <a:pPr algn="just"/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дитина знає дуже добре;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альтернативний процес 6">
            <a:extLst>
              <a:ext uri="{FF2B5EF4-FFF2-40B4-BE49-F238E27FC236}">
                <a16:creationId xmlns:a16="http://schemas.microsoft.com/office/drawing/2014/main" id="{7D06BA31-B232-44AE-946F-22C766C4D17D}"/>
              </a:ext>
            </a:extLst>
          </p:cNvPr>
          <p:cNvSpPr/>
          <p:nvPr/>
        </p:nvSpPr>
        <p:spPr>
          <a:xfrm>
            <a:off x="478331" y="3291560"/>
            <a:ext cx="10111010" cy="802888"/>
          </a:xfrm>
          <a:prstGeom prst="flowChartAlternateProcess">
            <a:avLst/>
          </a:prstGeom>
          <a:solidFill>
            <a:srgbClr val="FFFFCC"/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існують сайти, непризначені для дітей.</a:t>
            </a:r>
          </a:p>
          <a:p>
            <a:pPr algn="just"/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заходь на непристойні і агресивно налаштовані сайти!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альтернативний процес 7">
            <a:extLst>
              <a:ext uri="{FF2B5EF4-FFF2-40B4-BE49-F238E27FC236}">
                <a16:creationId xmlns:a16="http://schemas.microsoft.com/office/drawing/2014/main" id="{E1DD5CE7-2DA9-4320-9EDB-58ED51FB1BCB}"/>
              </a:ext>
            </a:extLst>
          </p:cNvPr>
          <p:cNvSpPr/>
          <p:nvPr/>
        </p:nvSpPr>
        <p:spPr>
          <a:xfrm>
            <a:off x="478331" y="4204238"/>
            <a:ext cx="10838598" cy="574187"/>
          </a:xfrm>
          <a:prstGeom prst="flowChartAlternateProcess">
            <a:avLst/>
          </a:prstGeom>
          <a:solidFill>
            <a:srgbClr val="FFFFCC"/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 в мережі є шахраї, які можуть діяти від імені знайомих  їм людей;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альтернативний процес 8">
            <a:extLst>
              <a:ext uri="{FF2B5EF4-FFF2-40B4-BE49-F238E27FC236}">
                <a16:creationId xmlns:a16="http://schemas.microsoft.com/office/drawing/2014/main" id="{CF4C85B5-8C6A-4990-BA5D-8FCD71A0C3C4}"/>
              </a:ext>
            </a:extLst>
          </p:cNvPr>
          <p:cNvSpPr/>
          <p:nvPr/>
        </p:nvSpPr>
        <p:spPr>
          <a:xfrm>
            <a:off x="478331" y="4900277"/>
            <a:ext cx="10238829" cy="553361"/>
          </a:xfrm>
          <a:prstGeom prst="flowChartAlternateProcess">
            <a:avLst/>
          </a:prstGeom>
          <a:solidFill>
            <a:srgbClr val="FFFFCC"/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можна робіти того, що може коштувати грошей їхній родині;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Блок-схема: альтернативний процес 9">
            <a:extLst>
              <a:ext uri="{FF2B5EF4-FFF2-40B4-BE49-F238E27FC236}">
                <a16:creationId xmlns:a16="http://schemas.microsoft.com/office/drawing/2014/main" id="{6E07F3B1-09F3-4B09-B667-C88FF36411CF}"/>
              </a:ext>
            </a:extLst>
          </p:cNvPr>
          <p:cNvSpPr/>
          <p:nvPr/>
        </p:nvSpPr>
        <p:spPr>
          <a:xfrm>
            <a:off x="478333" y="5597059"/>
            <a:ext cx="11363093" cy="906205"/>
          </a:xfrm>
          <a:prstGeom prst="flowChartAlternateProcess">
            <a:avLst/>
          </a:prstGeom>
          <a:solidFill>
            <a:srgbClr val="FFFFCC"/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дозволяйте завантажуй файли, програми або музику без вашої згоди, бо в них можуть міститися віруси, які наносять шкоду комп'ютеру;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4/1617611507_25-p-fon-internet-26.jpg">
            <a:extLst>
              <a:ext uri="{FF2B5EF4-FFF2-40B4-BE49-F238E27FC236}">
                <a16:creationId xmlns:a16="http://schemas.microsoft.com/office/drawing/2014/main" id="{BEFC42EF-C11B-4AC5-9652-B9D08774F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9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ий процес 2">
            <a:extLst>
              <a:ext uri="{FF2B5EF4-FFF2-40B4-BE49-F238E27FC236}">
                <a16:creationId xmlns:a16="http://schemas.microsoft.com/office/drawing/2014/main" id="{773784B8-E624-44E7-BC16-668151486473}"/>
              </a:ext>
            </a:extLst>
          </p:cNvPr>
          <p:cNvSpPr/>
          <p:nvPr/>
        </p:nvSpPr>
        <p:spPr>
          <a:xfrm>
            <a:off x="221196" y="401169"/>
            <a:ext cx="11877368" cy="965635"/>
          </a:xfrm>
          <a:prstGeom prst="flowChartAlternateProcess">
            <a:avLst/>
          </a:prstGeom>
          <a:noFill/>
          <a:ln w="3175">
            <a:solidFill>
              <a:schemeClr val="bg1"/>
            </a:solidFill>
          </a:ln>
          <a:effectLst>
            <a:glow rad="203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b="1" dirty="0">
                <a:solidFill>
                  <a:srgbClr val="99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зробити приємним Інтернет - спілкування</a:t>
            </a:r>
            <a:endParaRPr lang="ru-RU" sz="4000" b="1" dirty="0">
              <a:solidFill>
                <a:srgbClr val="99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Блок-схема: альтернативний процес 3">
            <a:extLst>
              <a:ext uri="{FF2B5EF4-FFF2-40B4-BE49-F238E27FC236}">
                <a16:creationId xmlns:a16="http://schemas.microsoft.com/office/drawing/2014/main" id="{7D9720EF-2BE4-474F-9004-3BDE8252767C}"/>
              </a:ext>
            </a:extLst>
          </p:cNvPr>
          <p:cNvSpPr/>
          <p:nvPr/>
        </p:nvSpPr>
        <p:spPr>
          <a:xfrm>
            <a:off x="174478" y="4671798"/>
            <a:ext cx="11675836" cy="1635475"/>
          </a:xfrm>
          <a:prstGeom prst="flowChartAlternateProcess">
            <a:avLst/>
          </a:pr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 поводьтеся у мережі так, як би ви хотіли, щоб поводилися з вами!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альтернативний процес 4">
            <a:extLst>
              <a:ext uri="{FF2B5EF4-FFF2-40B4-BE49-F238E27FC236}">
                <a16:creationId xmlns:a16="http://schemas.microsoft.com/office/drawing/2014/main" id="{EA9B2057-9E3A-41B2-988F-721EA3DBD889}"/>
              </a:ext>
            </a:extLst>
          </p:cNvPr>
          <p:cNvSpPr/>
          <p:nvPr/>
        </p:nvSpPr>
        <p:spPr>
          <a:xfrm>
            <a:off x="221196" y="1664194"/>
            <a:ext cx="11194024" cy="678225"/>
          </a:xfrm>
          <a:prstGeom prst="flowChartAlternateProcess">
            <a:avLst/>
          </a:pr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розказувати все, що вона побачила, вивчила чи дізналася </a:t>
            </a:r>
            <a:r>
              <a:rPr lang="uk-UA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новог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альтернативний процес 6">
            <a:extLst>
              <a:ext uri="{FF2B5EF4-FFF2-40B4-BE49-F238E27FC236}">
                <a16:creationId xmlns:a16="http://schemas.microsoft.com/office/drawing/2014/main" id="{7DE06DA7-1FBE-43BD-BA69-B0C49A0134B2}"/>
              </a:ext>
            </a:extLst>
          </p:cNvPr>
          <p:cNvSpPr/>
          <p:nvPr/>
        </p:nvSpPr>
        <p:spPr>
          <a:xfrm>
            <a:off x="221196" y="3429000"/>
            <a:ext cx="11877368" cy="816077"/>
          </a:xfrm>
          <a:prstGeom prst="flowChartAlternateProcess">
            <a:avLst/>
          </a:pr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ніколи і ні за яких обставин не можна загрожувати іншим, не розміщувати агресивний і провокаційний матеріал. Потрібно бути завжди дружелюбним.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Блок-схема: альтернативний процес 7">
            <a:extLst>
              <a:ext uri="{FF2B5EF4-FFF2-40B4-BE49-F238E27FC236}">
                <a16:creationId xmlns:a16="http://schemas.microsoft.com/office/drawing/2014/main" id="{4FE224B1-406A-4ACE-9FAE-152996892ED0}"/>
              </a:ext>
            </a:extLst>
          </p:cNvPr>
          <p:cNvSpPr/>
          <p:nvPr/>
        </p:nvSpPr>
        <p:spPr>
          <a:xfrm>
            <a:off x="221196" y="2540959"/>
            <a:ext cx="6248430" cy="678225"/>
          </a:xfrm>
          <a:prstGeom prst="flowChartAlternateProcess">
            <a:avLst/>
          </a:prstGeom>
          <a:solidFill>
            <a:srgbClr val="CCFFCC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поважати співрозмовників в Інтернеті;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8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4/1617611507_25-p-fon-internet-26.jpg">
            <a:extLst>
              <a:ext uri="{FF2B5EF4-FFF2-40B4-BE49-F238E27FC236}">
                <a16:creationId xmlns:a16="http://schemas.microsoft.com/office/drawing/2014/main" id="{BEFC42EF-C11B-4AC5-9652-B9D08774F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97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Шальки терезів — завдання. Українська мова, 5 клас.">
            <a:extLst>
              <a:ext uri="{FF2B5EF4-FFF2-40B4-BE49-F238E27FC236}">
                <a16:creationId xmlns:a16="http://schemas.microsoft.com/office/drawing/2014/main" id="{49A72201-457C-4257-B724-33E970FE2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0" y="1785587"/>
            <a:ext cx="5505917" cy="4626364"/>
          </a:xfrm>
          <a:prstGeom prst="rect">
            <a:avLst/>
          </a:prstGeom>
          <a:noFill/>
          <a:ln w="57150">
            <a:solidFill>
              <a:srgbClr val="FFCC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нак &quot;плюс&quot; 3">
            <a:extLst>
              <a:ext uri="{FF2B5EF4-FFF2-40B4-BE49-F238E27FC236}">
                <a16:creationId xmlns:a16="http://schemas.microsoft.com/office/drawing/2014/main" id="{96033FB5-8D3E-448A-8E11-4F872E158960}"/>
              </a:ext>
            </a:extLst>
          </p:cNvPr>
          <p:cNvSpPr/>
          <p:nvPr/>
        </p:nvSpPr>
        <p:spPr>
          <a:xfrm>
            <a:off x="445490" y="4360127"/>
            <a:ext cx="1416205" cy="1382752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нак &quot;мінус&quot; 4">
            <a:extLst>
              <a:ext uri="{FF2B5EF4-FFF2-40B4-BE49-F238E27FC236}">
                <a16:creationId xmlns:a16="http://schemas.microsoft.com/office/drawing/2014/main" id="{972A322A-4953-410B-8DF1-3C81B2CED9EE}"/>
              </a:ext>
            </a:extLst>
          </p:cNvPr>
          <p:cNvSpPr/>
          <p:nvPr/>
        </p:nvSpPr>
        <p:spPr>
          <a:xfrm>
            <a:off x="4028100" y="3445727"/>
            <a:ext cx="1416205" cy="914400"/>
          </a:xfrm>
          <a:prstGeom prst="mathMinus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53DC7-0750-4EAC-A378-DA8952784D1C}"/>
              </a:ext>
            </a:extLst>
          </p:cNvPr>
          <p:cNvSpPr txBox="1"/>
          <p:nvPr/>
        </p:nvSpPr>
        <p:spPr>
          <a:xfrm>
            <a:off x="7067085" y="1323922"/>
            <a:ext cx="35001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 -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альтернативний процес 6">
            <a:extLst>
              <a:ext uri="{FF2B5EF4-FFF2-40B4-BE49-F238E27FC236}">
                <a16:creationId xmlns:a16="http://schemas.microsoft.com/office/drawing/2014/main" id="{CE14C178-E08E-4ACD-8418-6AF4351338F2}"/>
              </a:ext>
            </a:extLst>
          </p:cNvPr>
          <p:cNvSpPr/>
          <p:nvPr/>
        </p:nvSpPr>
        <p:spPr>
          <a:xfrm>
            <a:off x="6092097" y="2497873"/>
            <a:ext cx="5654413" cy="1862254"/>
          </a:xfrm>
          <a:prstGeom prst="flowChartAlternateProcess">
            <a:avLst/>
          </a:prstGeom>
          <a:solidFill>
            <a:srgbClr val="FFFFCC"/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 лише інструмент, яким Ви користуєтесь, щоб отримати відповіді на свої питання.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60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4/1617611507_25-p-fon-internet-26.jpg">
            <a:extLst>
              <a:ext uri="{FF2B5EF4-FFF2-40B4-BE49-F238E27FC236}">
                <a16:creationId xmlns:a16="http://schemas.microsoft.com/office/drawing/2014/main" id="{BEFC42EF-C11B-4AC5-9652-B9D08774F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9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218A8B-D0BC-448D-AFCA-601B45EA75DD}"/>
              </a:ext>
            </a:extLst>
          </p:cNvPr>
          <p:cNvSpPr txBox="1"/>
          <p:nvPr/>
        </p:nvSpPr>
        <p:spPr>
          <a:xfrm>
            <a:off x="1253013" y="1905506"/>
            <a:ext cx="8280920" cy="3046988"/>
          </a:xfrm>
          <a:prstGeom prst="rect">
            <a:avLst/>
          </a:prstGeom>
          <a:solidFill>
            <a:srgbClr val="FFFF99"/>
          </a:solidFill>
          <a:ln w="57150">
            <a:solidFill>
              <a:srgbClr val="FFCC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Я сподіваюся, що сьогоднішня розмова навчила вас багатьом правилам поведінки в Інтернеті, познайомила із загрозами, що несе Інтернет та відзначила позитивні моменти користування мережею.</a:t>
            </a:r>
          </a:p>
        </p:txBody>
      </p:sp>
      <p:sp>
        <p:nvSpPr>
          <p:cNvPr id="4" name="AutoShape 8" descr="Маленький хлопець: картинки, стокові Маленький хлопець фотографії,  зображення | Скачати з Depositphotos">
            <a:extLst>
              <a:ext uri="{FF2B5EF4-FFF2-40B4-BE49-F238E27FC236}">
                <a16:creationId xmlns:a16="http://schemas.microsoft.com/office/drawing/2014/main" id="{FAA6F256-2442-4600-8314-59080EB51D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9344469-846C-46B6-80CA-958AA4B039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1967" y="2798957"/>
            <a:ext cx="2685052" cy="341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7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4/1617611507_25-p-fon-internet-26.jpg">
            <a:extLst>
              <a:ext uri="{FF2B5EF4-FFF2-40B4-BE49-F238E27FC236}">
                <a16:creationId xmlns:a16="http://schemas.microsoft.com/office/drawing/2014/main" id="{BEFC42EF-C11B-4AC5-9652-B9D08774F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9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6A2538-51B0-443B-9585-A8C3DEB48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399" y="449057"/>
            <a:ext cx="6661202" cy="2681783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FBE29BB-2C23-4F72-9AE1-5798E011C82C}"/>
              </a:ext>
            </a:extLst>
          </p:cNvPr>
          <p:cNvSpPr/>
          <p:nvPr/>
        </p:nvSpPr>
        <p:spPr>
          <a:xfrm>
            <a:off x="2104102" y="3727161"/>
            <a:ext cx="8357421" cy="2554545"/>
          </a:xfrm>
          <a:prstGeom prst="rect">
            <a:avLst/>
          </a:prstGeom>
          <a:solidFill>
            <a:srgbClr val="FFFFCC"/>
          </a:solidFill>
          <a:ln w="57150">
            <a:solidFill>
              <a:srgbClr val="FFCC00"/>
            </a:solidFill>
          </a:ln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   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Цей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сайт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містить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матеріали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для 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дітей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батьків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і 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вчителів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інтерактивні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сценарії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короткі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тести,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готові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плани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уроків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завдяки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яким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діти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зможуть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освоїти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основи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безпечної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роботи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в 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Інтернеті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На 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сайті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подано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доступну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практичну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інформацію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з 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Інтернет-безпеки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ознайомившись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з 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якою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навіть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починаючі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користувачі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зможуть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ефективно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використовувати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ресурси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мережі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й 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захистити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себе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від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небажаного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контенту.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5523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artinkin.net/uploads/posts/2021-04/1617611507_25-p-fon-internet-26.jpg">
            <a:extLst>
              <a:ext uri="{FF2B5EF4-FFF2-40B4-BE49-F238E27FC236}">
                <a16:creationId xmlns:a16="http://schemas.microsoft.com/office/drawing/2014/main" id="{BB73BA87-9979-41F4-880B-4B750F924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9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альтернативний процес 3">
            <a:extLst>
              <a:ext uri="{FF2B5EF4-FFF2-40B4-BE49-F238E27FC236}">
                <a16:creationId xmlns:a16="http://schemas.microsoft.com/office/drawing/2014/main" id="{3F27B54A-CBE3-404A-8E77-6594D0434857}"/>
              </a:ext>
            </a:extLst>
          </p:cNvPr>
          <p:cNvSpPr/>
          <p:nvPr/>
        </p:nvSpPr>
        <p:spPr>
          <a:xfrm>
            <a:off x="226142" y="203150"/>
            <a:ext cx="5869858" cy="1042220"/>
          </a:xfrm>
          <a:prstGeom prst="flowChartAlternateProcess">
            <a:avLst/>
          </a:prstGeom>
          <a:solidFill>
            <a:srgbClr val="FFFFCC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лютого 2018 року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5" name="Блок-схема: альтернативний процес 4">
            <a:extLst>
              <a:ext uri="{FF2B5EF4-FFF2-40B4-BE49-F238E27FC236}">
                <a16:creationId xmlns:a16="http://schemas.microsoft.com/office/drawing/2014/main" id="{CDA46185-2CB1-418D-9AFC-CA649048599A}"/>
              </a:ext>
            </a:extLst>
          </p:cNvPr>
          <p:cNvSpPr/>
          <p:nvPr/>
        </p:nvSpPr>
        <p:spPr>
          <a:xfrm>
            <a:off x="575187" y="1444184"/>
            <a:ext cx="8190271" cy="1042220"/>
          </a:xfrm>
          <a:prstGeom prst="flowChartAlternateProcess">
            <a:avLst/>
          </a:prstGeom>
          <a:solidFill>
            <a:srgbClr val="FFFFCC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</a:t>
            </a:r>
            <a:r>
              <a:rPr lang="ru-RU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безпечного</a:t>
            </a: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Інтернету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6" name="Пляма: 8 точок 5">
            <a:extLst>
              <a:ext uri="{FF2B5EF4-FFF2-40B4-BE49-F238E27FC236}">
                <a16:creationId xmlns:a16="http://schemas.microsoft.com/office/drawing/2014/main" id="{79D1486D-B2F0-4613-9498-81A57879A280}"/>
              </a:ext>
            </a:extLst>
          </p:cNvPr>
          <p:cNvSpPr/>
          <p:nvPr/>
        </p:nvSpPr>
        <p:spPr>
          <a:xfrm rot="288111">
            <a:off x="2212258" y="2088776"/>
            <a:ext cx="9724103" cy="4881716"/>
          </a:xfrm>
          <a:prstGeom prst="irregularSeal1">
            <a:avLst/>
          </a:prstGeom>
          <a:solidFill>
            <a:srgbClr val="FFCC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Створюй</a:t>
            </a:r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спілкуйся</a:t>
            </a:r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 </a:t>
            </a:r>
            <a:r>
              <a:rPr lang="ru-RU" sz="32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поважай</a:t>
            </a:r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ru-RU" sz="32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кращий</a:t>
            </a:r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 </a:t>
            </a:r>
            <a:r>
              <a:rPr lang="ru-RU" sz="32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Інтернет</a:t>
            </a:r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починається</a:t>
            </a:r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з тобою»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Блок-схема: альтернативний процес 6">
            <a:extLst>
              <a:ext uri="{FF2B5EF4-FFF2-40B4-BE49-F238E27FC236}">
                <a16:creationId xmlns:a16="http://schemas.microsoft.com/office/drawing/2014/main" id="{C4B389C0-35EA-4C03-890B-1E588B7DD66C}"/>
              </a:ext>
            </a:extLst>
          </p:cNvPr>
          <p:cNvSpPr/>
          <p:nvPr/>
        </p:nvSpPr>
        <p:spPr>
          <a:xfrm>
            <a:off x="9378176" y="345688"/>
            <a:ext cx="2587682" cy="2910468"/>
          </a:xfrm>
          <a:prstGeom prst="flowChartAlternateProcess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C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Мета</a:t>
            </a: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Залучити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дій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кожного,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відіграє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свою роль у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створенні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кращого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Інтернету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для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зокрема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наймолодших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користувачів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950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4EEE8-D8AE-43E1-9D35-436A822869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EBD739-1A8D-4740-84D9-24EA5BA10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.net/uploads/posts/2021-04/1617611507_25-p-fon-internet-26.jpg">
            <a:extLst>
              <a:ext uri="{FF2B5EF4-FFF2-40B4-BE49-F238E27FC236}">
                <a16:creationId xmlns:a16="http://schemas.microsoft.com/office/drawing/2014/main" id="{9B4169E1-28E9-4E5F-9AAC-2E34832D1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80" y="0"/>
            <a:ext cx="12319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A6E99A9E-E33A-425E-8A3D-DC317381DB20}"/>
              </a:ext>
            </a:extLst>
          </p:cNvPr>
          <p:cNvSpPr/>
          <p:nvPr/>
        </p:nvSpPr>
        <p:spPr>
          <a:xfrm>
            <a:off x="3713658" y="199033"/>
            <a:ext cx="5629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Батьківські збори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7B62FFD3-DF24-405D-BF41-B75147785175}"/>
              </a:ext>
            </a:extLst>
          </p:cNvPr>
          <p:cNvSpPr/>
          <p:nvPr/>
        </p:nvSpPr>
        <p:spPr>
          <a:xfrm>
            <a:off x="379142" y="1851759"/>
            <a:ext cx="11184674" cy="23083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4800" b="1" cap="all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sz="4800" b="1" cap="all" spc="0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іти та інтернет:</a:t>
            </a:r>
          </a:p>
          <a:p>
            <a:pPr algn="ctr"/>
            <a:r>
              <a:rPr lang="uk-UA" sz="4800" b="1" cap="all" spc="0" dirty="0" err="1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медіабезпека</a:t>
            </a:r>
            <a:r>
              <a:rPr lang="uk-UA" sz="4800" b="1" cap="all" spc="0" dirty="0">
                <a:ln/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соціальних мережах</a:t>
            </a:r>
            <a:endParaRPr lang="ru-RU" sz="4800" b="1" cap="all" spc="0" dirty="0">
              <a:ln/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518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4/1617611507_25-p-fon-internet-26.jpg">
            <a:extLst>
              <a:ext uri="{FF2B5EF4-FFF2-40B4-BE49-F238E27FC236}">
                <a16:creationId xmlns:a16="http://schemas.microsoft.com/office/drawing/2014/main" id="{A2DA6BEF-37DB-4B2D-8C7E-56B634246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0" y="0"/>
            <a:ext cx="12319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ілка: вправо з вирізом 2">
            <a:extLst>
              <a:ext uri="{FF2B5EF4-FFF2-40B4-BE49-F238E27FC236}">
                <a16:creationId xmlns:a16="http://schemas.microsoft.com/office/drawing/2014/main" id="{6605608C-42D0-47FB-BD15-22744228837F}"/>
              </a:ext>
            </a:extLst>
          </p:cNvPr>
          <p:cNvSpPr/>
          <p:nvPr/>
        </p:nvSpPr>
        <p:spPr>
          <a:xfrm>
            <a:off x="89210" y="-1566"/>
            <a:ext cx="12054468" cy="1531252"/>
          </a:xfrm>
          <a:prstGeom prst="notchedRightArrow">
            <a:avLst>
              <a:gd name="adj1" fmla="val 56316"/>
              <a:gd name="adj2" fmla="val 133158"/>
            </a:avLst>
          </a:prstGeom>
          <a:solidFill>
            <a:srgbClr val="0000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65751B-D007-42B7-B748-F897340198FA}"/>
              </a:ext>
            </a:extLst>
          </p:cNvPr>
          <p:cNvSpPr txBox="1"/>
          <p:nvPr/>
        </p:nvSpPr>
        <p:spPr>
          <a:xfrm>
            <a:off x="442878" y="339691"/>
            <a:ext cx="106594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4000" b="1" dirty="0">
                <a:solidFill>
                  <a:srgbClr val="FFFF00"/>
                </a:solidFill>
              </a:rPr>
              <a:t>Позитивні сторони мережі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</a:t>
            </a:r>
            <a:endParaRPr lang="ru-RU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827E76A-2768-4223-BFCE-64CD4F48E8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91359"/>
              </p:ext>
            </p:extLst>
          </p:nvPr>
        </p:nvGraphicFramePr>
        <p:xfrm>
          <a:off x="423746" y="1383427"/>
          <a:ext cx="11084313" cy="5474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0" name="Picture 4" descr="Информационная безопасность">
            <a:extLst>
              <a:ext uri="{FF2B5EF4-FFF2-40B4-BE49-F238E27FC236}">
                <a16:creationId xmlns:a16="http://schemas.microsoft.com/office/drawing/2014/main" id="{64EFA2F6-65C7-48C5-8C60-2301534F7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023" y="1529685"/>
            <a:ext cx="1426592" cy="123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безопасный интернет (83 фото) 🔥 Прикольные картинки и юмор">
            <a:extLst>
              <a:ext uri="{FF2B5EF4-FFF2-40B4-BE49-F238E27FC236}">
                <a16:creationId xmlns:a16="http://schemas.microsoft.com/office/drawing/2014/main" id="{638951FD-887A-4AB0-8D2D-AFC7D2183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2" r="22553"/>
          <a:stretch/>
        </p:blipFill>
        <p:spPr bwMode="auto">
          <a:xfrm>
            <a:off x="9356746" y="2514863"/>
            <a:ext cx="1426592" cy="142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безопасность в интернете скачать бесплатно - Безопасность детей в интернете  - а.д.я.д.а.с">
            <a:extLst>
              <a:ext uri="{FF2B5EF4-FFF2-40B4-BE49-F238E27FC236}">
                <a16:creationId xmlns:a16="http://schemas.microsoft.com/office/drawing/2014/main" id="{ECE591B6-AFE5-41D8-B6B4-99283987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2242">
            <a:off x="2726906" y="4535862"/>
            <a:ext cx="1410197" cy="86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безопасность в интернете скачать бесплатно - Смайлики Шарады! Мобильные  телефоны текстовые безопасности обмена сообщениями через Интернет - сотовый  телефон">
            <a:extLst>
              <a:ext uri="{FF2B5EF4-FFF2-40B4-BE49-F238E27FC236}">
                <a16:creationId xmlns:a16="http://schemas.microsoft.com/office/drawing/2014/main" id="{F3DA27AB-5A43-475D-81BD-19A561D12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665" y="4393362"/>
            <a:ext cx="1319409" cy="142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56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4/1617611507_25-p-fon-internet-26.jpg">
            <a:extLst>
              <a:ext uri="{FF2B5EF4-FFF2-40B4-BE49-F238E27FC236}">
                <a16:creationId xmlns:a16="http://schemas.microsoft.com/office/drawing/2014/main" id="{18C9D3AE-42A5-4F95-8019-543D36B2C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19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3E7D7F-8DA6-4954-8475-98B2C17E06AB}"/>
              </a:ext>
            </a:extLst>
          </p:cNvPr>
          <p:cNvSpPr txBox="1"/>
          <p:nvPr/>
        </p:nvSpPr>
        <p:spPr>
          <a:xfrm>
            <a:off x="3549445" y="860324"/>
            <a:ext cx="37225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ілка: вправо 3">
            <a:extLst>
              <a:ext uri="{FF2B5EF4-FFF2-40B4-BE49-F238E27FC236}">
                <a16:creationId xmlns:a16="http://schemas.microsoft.com/office/drawing/2014/main" id="{A2574456-34F8-4C7A-B854-E13EF1CBC287}"/>
              </a:ext>
            </a:extLst>
          </p:cNvPr>
          <p:cNvSpPr/>
          <p:nvPr/>
        </p:nvSpPr>
        <p:spPr>
          <a:xfrm>
            <a:off x="0" y="1098699"/>
            <a:ext cx="12192000" cy="4898977"/>
          </a:xfrm>
          <a:prstGeom prst="rightArrow">
            <a:avLst/>
          </a:prstGeom>
          <a:solidFill>
            <a:srgbClr val="FFFFCC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дуже потужний ресурс, який значно полегшує життя </a:t>
            </a:r>
          </a:p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людини та відкриває майже необмежені можливості </a:t>
            </a:r>
          </a:p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для самореалізації та саморозвитку юної особистості,</a:t>
            </a:r>
          </a:p>
          <a:p>
            <a:r>
              <a:rPr lang="uk-UA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спілкування, навчання, дозвілля.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..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4/1617611507_25-p-fon-internet-26.jpg">
            <a:extLst>
              <a:ext uri="{FF2B5EF4-FFF2-40B4-BE49-F238E27FC236}">
                <a16:creationId xmlns:a16="http://schemas.microsoft.com/office/drawing/2014/main" id="{694E3EE1-B519-492F-8099-2FE002472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537" y="92061"/>
            <a:ext cx="12319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ий процес 2">
            <a:extLst>
              <a:ext uri="{FF2B5EF4-FFF2-40B4-BE49-F238E27FC236}">
                <a16:creationId xmlns:a16="http://schemas.microsoft.com/office/drawing/2014/main" id="{A352DD16-6FEE-42D4-932E-B06E4944BF33}"/>
              </a:ext>
            </a:extLst>
          </p:cNvPr>
          <p:cNvSpPr/>
          <p:nvPr/>
        </p:nvSpPr>
        <p:spPr>
          <a:xfrm>
            <a:off x="1021339" y="3086540"/>
            <a:ext cx="9924585" cy="1739591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chemeClr val="bg1"/>
            </a:solidFill>
          </a:ln>
          <a:effectLst>
            <a:glow rad="495300">
              <a:schemeClr val="bg1">
                <a:alpha val="61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 досить багато небезпек </a:t>
            </a:r>
          </a:p>
          <a:p>
            <a:pPr algn="ctr"/>
            <a:r>
              <a:rPr lang="uk-UA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для дітей, так і для дорослих.</a:t>
            </a:r>
            <a:endParaRPr lang="ru-RU" sz="4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85C35-9BE9-4EAA-BC32-FD459CB1F9B6}"/>
              </a:ext>
            </a:extLst>
          </p:cNvPr>
          <p:cNvSpPr txBox="1"/>
          <p:nvPr/>
        </p:nvSpPr>
        <p:spPr>
          <a:xfrm>
            <a:off x="4122353" y="923874"/>
            <a:ext cx="37225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</a:t>
            </a:r>
            <a:endParaRPr lang="ru-RU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5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artinkin.net/uploads/posts/2021-04/1617611507_25-p-fon-internet-26.jpg">
            <a:extLst>
              <a:ext uri="{FF2B5EF4-FFF2-40B4-BE49-F238E27FC236}">
                <a16:creationId xmlns:a16="http://schemas.microsoft.com/office/drawing/2014/main" id="{BEFC42EF-C11B-4AC5-9652-B9D08774F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9" y="72519"/>
            <a:ext cx="12319760" cy="6858000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вузол 2">
            <a:extLst>
              <a:ext uri="{FF2B5EF4-FFF2-40B4-BE49-F238E27FC236}">
                <a16:creationId xmlns:a16="http://schemas.microsoft.com/office/drawing/2014/main" id="{DAD4C88C-D15B-4DAA-8C65-820F8B912923}"/>
              </a:ext>
            </a:extLst>
          </p:cNvPr>
          <p:cNvSpPr/>
          <p:nvPr/>
        </p:nvSpPr>
        <p:spPr>
          <a:xfrm>
            <a:off x="3168443" y="2803429"/>
            <a:ext cx="2222148" cy="139618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віруси та хробаки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67045A7F-5277-43FF-B0B4-E392764BFA54}"/>
              </a:ext>
            </a:extLst>
          </p:cNvPr>
          <p:cNvSpPr/>
          <p:nvPr/>
        </p:nvSpPr>
        <p:spPr>
          <a:xfrm>
            <a:off x="3775587" y="4290554"/>
            <a:ext cx="3564205" cy="237571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виманювання інформації про дитину та її сім’ю з метою подальшого пограбування чи шантажу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вузол 4">
            <a:extLst>
              <a:ext uri="{FF2B5EF4-FFF2-40B4-BE49-F238E27FC236}">
                <a16:creationId xmlns:a16="http://schemas.microsoft.com/office/drawing/2014/main" id="{850F8C04-0455-4D94-970F-03B6E32F6377}"/>
              </a:ext>
            </a:extLst>
          </p:cNvPr>
          <p:cNvSpPr/>
          <p:nvPr/>
        </p:nvSpPr>
        <p:spPr>
          <a:xfrm>
            <a:off x="5557689" y="1933265"/>
            <a:ext cx="2836605" cy="202053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кібер</a:t>
            </a:r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хуліганство (інформаційні атаки на дитину через інтернет)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вузол 5">
            <a:extLst>
              <a:ext uri="{FF2B5EF4-FFF2-40B4-BE49-F238E27FC236}">
                <a16:creationId xmlns:a16="http://schemas.microsoft.com/office/drawing/2014/main" id="{4FAB26E0-7BFA-44F3-9CC3-B8F2908C6423}"/>
              </a:ext>
            </a:extLst>
          </p:cNvPr>
          <p:cNvSpPr/>
          <p:nvPr/>
        </p:nvSpPr>
        <p:spPr>
          <a:xfrm>
            <a:off x="3819799" y="1525234"/>
            <a:ext cx="1457634" cy="108646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спам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9D7136FC-E975-4707-9F58-3629E9A8C656}"/>
              </a:ext>
            </a:extLst>
          </p:cNvPr>
          <p:cNvSpPr/>
          <p:nvPr/>
        </p:nvSpPr>
        <p:spPr>
          <a:xfrm>
            <a:off x="7428282" y="3501519"/>
            <a:ext cx="4660449" cy="291035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нелегальні та шкідливі матеріали, що не відповідають віковим особливостям</a:t>
            </a:r>
          </a:p>
          <a:p>
            <a:pPr algn="ctr"/>
            <a:r>
              <a:rPr lang="uk-U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негативно впливають на фізичне та психічне здоров’я дітей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 descr="Восклицательный знак PNG прозрачный | PNG Mart">
            <a:extLst>
              <a:ext uri="{FF2B5EF4-FFF2-40B4-BE49-F238E27FC236}">
                <a16:creationId xmlns:a16="http://schemas.microsoft.com/office/drawing/2014/main" id="{7EC975F2-C3B8-450F-90A7-AD045D131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359" y="1525234"/>
            <a:ext cx="3812523" cy="381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3A525C-4CAB-421D-AC77-BCF44C3BB717}"/>
              </a:ext>
            </a:extLst>
          </p:cNvPr>
          <p:cNvSpPr txBox="1"/>
          <p:nvPr/>
        </p:nvSpPr>
        <p:spPr>
          <a:xfrm>
            <a:off x="408022" y="5216802"/>
            <a:ext cx="2348720" cy="52322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uk-UA" sz="2800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небезпека</a:t>
            </a:r>
            <a:endParaRPr lang="ru-RU" sz="2800" dirty="0">
              <a:ln w="28575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Стрілка: вправо з вирізом 15">
            <a:extLst>
              <a:ext uri="{FF2B5EF4-FFF2-40B4-BE49-F238E27FC236}">
                <a16:creationId xmlns:a16="http://schemas.microsoft.com/office/drawing/2014/main" id="{9157CD42-0178-4CEB-9A4F-B3322040EADA}"/>
              </a:ext>
            </a:extLst>
          </p:cNvPr>
          <p:cNvSpPr/>
          <p:nvPr/>
        </p:nvSpPr>
        <p:spPr>
          <a:xfrm>
            <a:off x="34263" y="191729"/>
            <a:ext cx="12054468" cy="1531252"/>
          </a:xfrm>
          <a:prstGeom prst="notchedRightArrow">
            <a:avLst>
              <a:gd name="adj1" fmla="val 56316"/>
              <a:gd name="adj2" fmla="val 133158"/>
            </a:avLst>
          </a:prstGeom>
          <a:solidFill>
            <a:srgbClr val="0000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1FD5CF-DD04-4070-AF32-7072BBD692C5}"/>
              </a:ext>
            </a:extLst>
          </p:cNvPr>
          <p:cNvSpPr txBox="1"/>
          <p:nvPr/>
        </p:nvSpPr>
        <p:spPr>
          <a:xfrm>
            <a:off x="408022" y="564076"/>
            <a:ext cx="106594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4000" b="1" dirty="0">
                <a:solidFill>
                  <a:srgbClr val="FFFF00"/>
                </a:solidFill>
              </a:rPr>
              <a:t>Негативні сторони мережі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</a:t>
            </a:r>
            <a:endParaRPr lang="ru-RU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22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C9E8CCF-64DC-4B7F-B5A0-B55FF629D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556" y="500061"/>
            <a:ext cx="11103015" cy="5856133"/>
          </a:xfrm>
          <a:prstGeom prst="rect">
            <a:avLst/>
          </a:prstGeom>
          <a:ln w="57150">
            <a:solidFill>
              <a:srgbClr val="FFCC00"/>
            </a:solidFill>
          </a:ln>
        </p:spPr>
      </p:pic>
    </p:spTree>
    <p:extLst>
      <p:ext uri="{BB962C8B-B14F-4D97-AF65-F5344CB8AC3E}">
        <p14:creationId xmlns:p14="http://schemas.microsoft.com/office/powerpoint/2010/main" val="1827321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A45F11-ED92-4521-A9E6-5A6CA5F40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326" y="401444"/>
            <a:ext cx="11608420" cy="605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43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433</Words>
  <Application>Microsoft Office PowerPoint</Application>
  <PresentationFormat>Широкий екран</PresentationFormat>
  <Paragraphs>56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Calibri Light</vt:lpstr>
      <vt:lpstr>Comic Sans MS</vt:lpstr>
      <vt:lpstr>Times New Roman</vt:lpstr>
      <vt:lpstr>Verdana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Оксана Карпенко</cp:lastModifiedBy>
  <cp:revision>31</cp:revision>
  <dcterms:created xsi:type="dcterms:W3CDTF">2022-12-17T20:09:08Z</dcterms:created>
  <dcterms:modified xsi:type="dcterms:W3CDTF">2023-08-19T09:43:08Z</dcterms:modified>
</cp:coreProperties>
</file>