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91170-289B-4DDF-AB95-BF2193DEDB83}" type="datetimeFigureOut">
              <a:rPr lang="ru-RU" smtClean="0"/>
              <a:t>13.08.2023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F31C3-9183-4F37-B749-47C14E2E27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143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91170-289B-4DDF-AB95-BF2193DEDB83}" type="datetimeFigureOut">
              <a:rPr lang="ru-RU" smtClean="0"/>
              <a:t>13.08.2023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F31C3-9183-4F37-B749-47C14E2E27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734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91170-289B-4DDF-AB95-BF2193DEDB83}" type="datetimeFigureOut">
              <a:rPr lang="ru-RU" smtClean="0"/>
              <a:t>13.08.2023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F31C3-9183-4F37-B749-47C14E2E27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331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91170-289B-4DDF-AB95-BF2193DEDB83}" type="datetimeFigureOut">
              <a:rPr lang="ru-RU" smtClean="0"/>
              <a:t>13.08.2023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F31C3-9183-4F37-B749-47C14E2E27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468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91170-289B-4DDF-AB95-BF2193DEDB83}" type="datetimeFigureOut">
              <a:rPr lang="ru-RU" smtClean="0"/>
              <a:t>13.08.2023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F31C3-9183-4F37-B749-47C14E2E27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167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91170-289B-4DDF-AB95-BF2193DEDB83}" type="datetimeFigureOut">
              <a:rPr lang="ru-RU" smtClean="0"/>
              <a:t>13.08.2023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F31C3-9183-4F37-B749-47C14E2E27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526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91170-289B-4DDF-AB95-BF2193DEDB83}" type="datetimeFigureOut">
              <a:rPr lang="ru-RU" smtClean="0"/>
              <a:t>13.08.2023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F31C3-9183-4F37-B749-47C14E2E27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306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91170-289B-4DDF-AB95-BF2193DEDB83}" type="datetimeFigureOut">
              <a:rPr lang="ru-RU" smtClean="0"/>
              <a:t>13.08.2023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F31C3-9183-4F37-B749-47C14E2E27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891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91170-289B-4DDF-AB95-BF2193DEDB83}" type="datetimeFigureOut">
              <a:rPr lang="ru-RU" smtClean="0"/>
              <a:t>13.08.2023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F31C3-9183-4F37-B749-47C14E2E27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73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91170-289B-4DDF-AB95-BF2193DEDB83}" type="datetimeFigureOut">
              <a:rPr lang="ru-RU" smtClean="0"/>
              <a:t>13.08.2023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F31C3-9183-4F37-B749-47C14E2E27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439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91170-289B-4DDF-AB95-BF2193DEDB83}" type="datetimeFigureOut">
              <a:rPr lang="ru-RU" smtClean="0"/>
              <a:t>13.08.2023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F31C3-9183-4F37-B749-47C14E2E27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761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91170-289B-4DDF-AB95-BF2193DEDB83}" type="datetimeFigureOut">
              <a:rPr lang="ru-RU" smtClean="0"/>
              <a:t>13.08.2023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F31C3-9183-4F37-B749-47C14E2E27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195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227" y="162351"/>
            <a:ext cx="11716990" cy="27853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11500" b="1" dirty="0" smtClean="0">
                <a:ln/>
                <a:blipFill>
                  <a:blip r:embed="rId3"/>
                  <a:tile tx="0" ty="0" sx="100000" sy="100000" flip="none" algn="tl"/>
                </a:blipFill>
              </a:rPr>
              <a:t>Ти усміхнися небу</a:t>
            </a:r>
          </a:p>
          <a:p>
            <a:pPr algn="r"/>
            <a:r>
              <a:rPr lang="uk-UA" sz="6000" b="1" cap="none" spc="0" dirty="0" smtClean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Леся Вознюк</a:t>
            </a:r>
            <a:endParaRPr lang="ru-RU" sz="5400" b="1" cap="none" spc="0" dirty="0">
              <a:ln/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pic>
        <p:nvPicPr>
          <p:cNvPr id="4098" name="Picture 2" descr="Сердце Клипарты и стоковые иллюстрации. 140 165 Сердце векторные  иллюстрации и картинки в формате EPS от тысяч дизайнеров векторных  клипартов и векторной графики на условиях «роялти-фри»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74"/>
          <a:stretch/>
        </p:blipFill>
        <p:spPr bwMode="auto">
          <a:xfrm>
            <a:off x="1670538" y="2527179"/>
            <a:ext cx="3121269" cy="3161445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91807" y="3558231"/>
            <a:ext cx="668298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5400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Прийоми мнемоніки </a:t>
            </a:r>
          </a:p>
          <a:p>
            <a:pPr algn="ctr"/>
            <a:r>
              <a:rPr lang="uk-UA" sz="5400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при вивченні віршів</a:t>
            </a:r>
            <a:endParaRPr lang="ru-RU" sz="5400" b="1" cap="none" spc="0" dirty="0">
              <a:ln/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91807" y="5945183"/>
            <a:ext cx="575503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2000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Барська Г.Ю. вчитель початкових класів</a:t>
            </a:r>
          </a:p>
          <a:p>
            <a:pPr algn="ctr"/>
            <a:r>
              <a:rPr lang="uk-UA" sz="2000" b="1" cap="none" spc="0" dirty="0" smtClean="0">
                <a:ln/>
                <a:solidFill>
                  <a:schemeClr val="accent2">
                    <a:lumMod val="75000"/>
                  </a:schemeClr>
                </a:solidFill>
                <a:effectLst/>
              </a:rPr>
              <a:t>Херсонської гімназії №2 Херсонської міської ради</a:t>
            </a:r>
            <a:endParaRPr lang="ru-RU" sz="2000" b="1" cap="none" spc="0" dirty="0">
              <a:ln/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43928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Кліпарт &quot;Діти&quot; - Скарбничка - Методика, досвід, пошук - Каталог файлів -  ТВОРЧА ГРУП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Кліпарт &quot;Діти&quot; - Скарбничка - Методика, досвід, пошук - Каталог файлів -  ТВОРЧА ГРУП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Питальні речення (Fill in the banks with a) b) c) | Тест з англійської мови  – «На Урок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62" y="276998"/>
            <a:ext cx="6261786" cy="666750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 flipV="1">
            <a:off x="580292" y="4765431"/>
            <a:ext cx="2338754" cy="984739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9146" y="1417680"/>
            <a:ext cx="4917989" cy="3932796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262713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6130" y="571500"/>
            <a:ext cx="7055708" cy="6150576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7988" y="2293702"/>
            <a:ext cx="2359055" cy="2926084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057106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hildren Brother And Sister Stand In Full Length Royalty Free Cliparts,  Vectors, And Stock Illustration. Image 78908607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78" y="732565"/>
            <a:ext cx="3064475" cy="54036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  <a:extLst/>
        </p:spPr>
      </p:pic>
      <p:cxnSp>
        <p:nvCxnSpPr>
          <p:cNvPr id="3" name="Прямая со стрелкой 2"/>
          <p:cNvCxnSpPr/>
          <p:nvPr/>
        </p:nvCxnSpPr>
        <p:spPr>
          <a:xfrm>
            <a:off x="778476" y="481914"/>
            <a:ext cx="1668162" cy="1149178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803190" y="457200"/>
            <a:ext cx="2335427" cy="605482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Стокові векторні зображення Сонце | Depositphotos®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390" y="704335"/>
            <a:ext cx="2781386" cy="2781386"/>
          </a:xfrm>
          <a:prstGeom prst="ellipse">
            <a:avLst/>
          </a:prstGeom>
          <a:ln w="63500" cap="rnd"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/>
          <a:srcRect b="18336"/>
          <a:stretch/>
        </p:blipFill>
        <p:spPr>
          <a:xfrm>
            <a:off x="8147047" y="3684502"/>
            <a:ext cx="3201989" cy="2308525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911266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7784" y="0"/>
            <a:ext cx="7549299" cy="8019535"/>
          </a:xfrm>
          <a:prstGeom prst="rect">
            <a:avLst/>
          </a:prstGeom>
        </p:spPr>
      </p:pic>
      <p:pic>
        <p:nvPicPr>
          <p:cNvPr id="3074" name="Picture 2" descr="Liefdes smiley met rood hartje met tekst love you | Emoticon, Emoji  wallpaper, Birthday wish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77081"/>
            <a:ext cx="2792627" cy="2619633"/>
          </a:xfrm>
          <a:prstGeom prst="ellipse">
            <a:avLst/>
          </a:prstGeom>
          <a:ln w="63500" cap="rnd">
            <a:solidFill>
              <a:schemeClr val="accent2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466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764" y="1902940"/>
            <a:ext cx="3247767" cy="32477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t="27714" b="8857"/>
          <a:stretch/>
        </p:blipFill>
        <p:spPr>
          <a:xfrm>
            <a:off x="5832389" y="1458097"/>
            <a:ext cx="5943600" cy="410244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23505" y="4775711"/>
            <a:ext cx="155042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9600" b="1" dirty="0">
                <a:ln/>
                <a:solidFill>
                  <a:srgbClr val="002060"/>
                </a:solidFill>
              </a:rPr>
              <a:t>т</a:t>
            </a:r>
            <a:r>
              <a:rPr lang="uk-UA" sz="9600" b="1" dirty="0" smtClean="0">
                <a:ln/>
                <a:solidFill>
                  <a:srgbClr val="002060"/>
                </a:solidFill>
              </a:rPr>
              <a:t>а </a:t>
            </a:r>
            <a:endParaRPr lang="ru-RU" sz="9600" b="1" cap="none" spc="0" dirty="0">
              <a:ln/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85909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406" y="499746"/>
            <a:ext cx="4646139" cy="4999011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1616" y="1493109"/>
            <a:ext cx="3007454" cy="3007454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8026" y="543697"/>
            <a:ext cx="4823974" cy="5782971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7" name="Круговая стрелка 6"/>
          <p:cNvSpPr/>
          <p:nvPr/>
        </p:nvSpPr>
        <p:spPr>
          <a:xfrm>
            <a:off x="5387546" y="1433385"/>
            <a:ext cx="2866768" cy="2298356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1198605" y="766119"/>
            <a:ext cx="1717590" cy="1940011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2221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484" y="182598"/>
            <a:ext cx="5251394" cy="6492803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2039" y="1333500"/>
            <a:ext cx="3751384" cy="37513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3508" y="840978"/>
            <a:ext cx="4685492" cy="5475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2085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24</Words>
  <Application>Microsoft Office PowerPoint</Application>
  <PresentationFormat>Широкоэкранный</PresentationFormat>
  <Paragraphs>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</dc:creator>
  <cp:lastModifiedBy>abarskyua@gmail.com</cp:lastModifiedBy>
  <cp:revision>9</cp:revision>
  <dcterms:created xsi:type="dcterms:W3CDTF">2021-04-19T15:45:38Z</dcterms:created>
  <dcterms:modified xsi:type="dcterms:W3CDTF">2023-08-13T09:30:31Z</dcterms:modified>
</cp:coreProperties>
</file>