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3" r:id="rId3"/>
    <p:sldId id="295" r:id="rId4"/>
    <p:sldId id="296" r:id="rId5"/>
    <p:sldId id="280" r:id="rId6"/>
    <p:sldId id="257" r:id="rId7"/>
    <p:sldId id="285" r:id="rId8"/>
    <p:sldId id="286" r:id="rId9"/>
    <p:sldId id="288" r:id="rId10"/>
    <p:sldId id="297" r:id="rId11"/>
    <p:sldId id="287" r:id="rId12"/>
    <p:sldId id="299" r:id="rId13"/>
    <p:sldId id="300" r:id="rId14"/>
    <p:sldId id="301" r:id="rId15"/>
    <p:sldId id="298" r:id="rId16"/>
    <p:sldId id="30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EDFEB-CB12-4B89-9E3F-98D7ED50562A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ED3A0-8DFC-4D88-B879-A2AD3CD4CF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321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ED3A0-8DFC-4D88-B879-A2AD3CD4CF8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2603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ED3A0-8DFC-4D88-B879-A2AD3CD4CF8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6085-BE15-448C-91E7-C26DBEC1EDC2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5E73-751B-4480-B995-AEAF3B331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483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6085-BE15-448C-91E7-C26DBEC1EDC2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5E73-751B-4480-B995-AEAF3B331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261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6085-BE15-448C-91E7-C26DBEC1EDC2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5E73-751B-4480-B995-AEAF3B331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550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6085-BE15-448C-91E7-C26DBEC1EDC2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5E73-751B-4480-B995-AEAF3B331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144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6085-BE15-448C-91E7-C26DBEC1EDC2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5E73-751B-4480-B995-AEAF3B331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28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6085-BE15-448C-91E7-C26DBEC1EDC2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5E73-751B-4480-B995-AEAF3B331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642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6085-BE15-448C-91E7-C26DBEC1EDC2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5E73-751B-4480-B995-AEAF3B331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105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6085-BE15-448C-91E7-C26DBEC1EDC2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5E73-751B-4480-B995-AEAF3B331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399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6085-BE15-448C-91E7-C26DBEC1EDC2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5E73-751B-4480-B995-AEAF3B331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30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6085-BE15-448C-91E7-C26DBEC1EDC2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5E73-751B-4480-B995-AEAF3B331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92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6085-BE15-448C-91E7-C26DBEC1EDC2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5E73-751B-4480-B995-AEAF3B331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89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6085-BE15-448C-91E7-C26DBEC1EDC2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85E73-751B-4480-B995-AEAF3B331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14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273630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uk-UA" sz="6000" b="1" i="1" dirty="0" err="1" smtClean="0"/>
              <a:t>“Відомі</a:t>
            </a:r>
            <a:r>
              <a:rPr lang="uk-UA" sz="6000" b="1" i="1" dirty="0" smtClean="0"/>
              <a:t> вихідці з </a:t>
            </a:r>
            <a:r>
              <a:rPr lang="uk-UA" sz="6000" b="1" i="1" dirty="0" err="1" smtClean="0"/>
              <a:t>України”</a:t>
            </a:r>
            <a:endParaRPr lang="ru-RU" sz="6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1440160"/>
          </a:xfrm>
          <a:solidFill>
            <a:srgbClr val="FFFF99"/>
          </a:solidFill>
        </p:spPr>
        <p:txBody>
          <a:bodyPr/>
          <a:lstStyle/>
          <a:p>
            <a:r>
              <a:rPr lang="uk-UA" dirty="0" smtClean="0"/>
              <a:t>Досліджуємо історію і суспільство </a:t>
            </a:r>
          </a:p>
          <a:p>
            <a:r>
              <a:rPr lang="uk-UA" dirty="0" smtClean="0"/>
              <a:t>5 - клас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5229200"/>
            <a:ext cx="4896544" cy="936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Нам є ким пишатися!!!</a:t>
            </a:r>
            <a:endParaRPr lang="uk-UA" sz="3200" dirty="0"/>
          </a:p>
        </p:txBody>
      </p:sp>
      <p:pic>
        <p:nvPicPr>
          <p:cNvPr id="1026" name="Picture 2" descr="C:\Users\LENOVO\Documents\изображение_viber_2023-02-13_21-24-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653136"/>
            <a:ext cx="2844379" cy="2204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04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ocuments\изображение_viber_2023-02-11_11-54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3600400" cy="4680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5373216"/>
            <a:ext cx="4320480" cy="1015663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Стів Возняк </a:t>
            </a:r>
            <a:r>
              <a:rPr lang="uk-UA" dirty="0" smtClean="0"/>
              <a:t>- конструктор одного з перших персональних 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ютерів</a:t>
            </a:r>
            <a:r>
              <a:rPr lang="uk-UA" dirty="0" smtClean="0"/>
              <a:t> у світі. Співзасновник фірми </a:t>
            </a:r>
            <a:r>
              <a:rPr lang="en-US" dirty="0" smtClean="0"/>
              <a:t>Apple</a:t>
            </a:r>
            <a:endParaRPr lang="uk-UA" dirty="0"/>
          </a:p>
        </p:txBody>
      </p:sp>
      <p:pic>
        <p:nvPicPr>
          <p:cNvPr id="1026" name="Picture 2" descr="C:\Users\LENOVO\Documents\изображение_viber_2023-02-14_09-34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71500"/>
            <a:ext cx="3960440" cy="38656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4941168"/>
            <a:ext cx="3096344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Ян Кум </a:t>
            </a:r>
            <a:r>
              <a:rPr lang="uk-UA" dirty="0" smtClean="0"/>
              <a:t>– емігрант з України , співзасновник компанії, яка створила систему миттєвих повідомлень </a:t>
            </a:r>
            <a:r>
              <a:rPr lang="en-US" dirty="0" err="1" smtClean="0"/>
              <a:t>Whats</a:t>
            </a:r>
            <a:r>
              <a:rPr lang="en-US" dirty="0" smtClean="0"/>
              <a:t> App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ocuments\изображение_viber_2023-02-12_08-29-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3312368" cy="37444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085184"/>
            <a:ext cx="3528392" cy="1292662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Серж Лифар </a:t>
            </a:r>
            <a:r>
              <a:rPr lang="uk-UA" dirty="0" smtClean="0"/>
              <a:t>– український балетний – танцівник та хореограф, відомий як один з найвидатніших танцівників ХХ ст.</a:t>
            </a:r>
            <a:endParaRPr lang="uk-UA" dirty="0"/>
          </a:p>
        </p:txBody>
      </p:sp>
      <p:pic>
        <p:nvPicPr>
          <p:cNvPr id="6" name="Picture 2" descr="C:\Users\LENOVO\Documents\изображение_viber_2023-02-11_12-24-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08720"/>
            <a:ext cx="3528392" cy="36724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27784" y="260648"/>
            <a:ext cx="32403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Мистецтво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5229200"/>
            <a:ext cx="3024336" cy="1077218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Квітка </a:t>
            </a:r>
            <a:r>
              <a:rPr lang="uk-UA" sz="2800" b="1" dirty="0" err="1" smtClean="0"/>
              <a:t>Цісик</a:t>
            </a:r>
            <a:r>
              <a:rPr lang="uk-UA" sz="2800" b="1" dirty="0" smtClean="0"/>
              <a:t> </a:t>
            </a:r>
            <a:r>
              <a:rPr lang="uk-UA" dirty="0" smtClean="0"/>
              <a:t>– американська співачка українського походження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Documents\изображение_viber_2023-02-11_12-39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3960440" cy="43067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5445224"/>
            <a:ext cx="3384376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Міла Йовович </a:t>
            </a:r>
            <a:r>
              <a:rPr lang="uk-UA" dirty="0" smtClean="0"/>
              <a:t>– </a:t>
            </a:r>
            <a:r>
              <a:rPr lang="uk-UA" dirty="0" err="1" smtClean="0"/>
              <a:t>голівудська</a:t>
            </a:r>
            <a:r>
              <a:rPr lang="uk-UA" dirty="0" smtClean="0"/>
              <a:t> акторка українського походження.</a:t>
            </a:r>
            <a:endParaRPr lang="uk-UA" dirty="0"/>
          </a:p>
        </p:txBody>
      </p:sp>
      <p:pic>
        <p:nvPicPr>
          <p:cNvPr id="4098" name="Picture 2" descr="C:\Users\LENOVO\Documents\изображение_viber_2023-02-12_09-05-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836712"/>
            <a:ext cx="3816424" cy="42115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5373216"/>
            <a:ext cx="3096344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Ольга </a:t>
            </a:r>
            <a:r>
              <a:rPr lang="uk-UA" sz="2800" dirty="0" err="1" smtClean="0"/>
              <a:t>Куриленко</a:t>
            </a:r>
            <a:r>
              <a:rPr lang="uk-UA" sz="2800" dirty="0" smtClean="0"/>
              <a:t> </a:t>
            </a:r>
            <a:r>
              <a:rPr lang="uk-UA" dirty="0" smtClean="0"/>
              <a:t>– українська  та французька акторка та модель.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260648"/>
            <a:ext cx="367240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Кінозірки </a:t>
            </a: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ocuments\изображение_viber_2023-02-12_08-36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764704"/>
            <a:ext cx="4032448" cy="43204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5589240"/>
            <a:ext cx="3816424" cy="80021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Казимир Малевич </a:t>
            </a:r>
            <a:r>
              <a:rPr lang="uk-UA" dirty="0" smtClean="0"/>
              <a:t>– український художник – авангардист. </a:t>
            </a:r>
            <a:endParaRPr lang="uk-UA" dirty="0"/>
          </a:p>
        </p:txBody>
      </p:sp>
      <p:pic>
        <p:nvPicPr>
          <p:cNvPr id="2051" name="Picture 3" descr="C:\Users\LENOVO\Documents\изображение_viber_2023-02-12_08-37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4664"/>
            <a:ext cx="2664296" cy="3168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4077072"/>
            <a:ext cx="2808312" cy="147732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Найдорожчий твір українського мистецтва картина “ </a:t>
            </a:r>
            <a:r>
              <a:rPr lang="uk-UA" dirty="0" err="1" smtClean="0"/>
              <a:t>Супрематична</a:t>
            </a:r>
            <a:r>
              <a:rPr lang="uk-UA" dirty="0" smtClean="0"/>
              <a:t> </a:t>
            </a:r>
            <a:r>
              <a:rPr lang="uk-UA" dirty="0" err="1" smtClean="0"/>
              <a:t>композиція”</a:t>
            </a:r>
            <a:r>
              <a:rPr lang="uk-UA" dirty="0" smtClean="0"/>
              <a:t>  (1916рік)</a:t>
            </a:r>
          </a:p>
          <a:p>
            <a:r>
              <a:rPr lang="uk-UA" dirty="0" smtClean="0"/>
              <a:t>Казимира Малевича.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188640"/>
            <a:ext cx="25202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Художник</a:t>
            </a:r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ocuments\изображение_viber_2023-02-14_09-57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980729"/>
            <a:ext cx="3312368" cy="3384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332656"/>
            <a:ext cx="302433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Мандрівники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509120"/>
            <a:ext cx="4176464" cy="1846659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Микола </a:t>
            </a:r>
            <a:r>
              <a:rPr lang="uk-UA" sz="2400" dirty="0" err="1" smtClean="0"/>
              <a:t>Миклухо</a:t>
            </a:r>
            <a:r>
              <a:rPr lang="uk-UA" sz="2400" dirty="0" smtClean="0"/>
              <a:t> – </a:t>
            </a:r>
            <a:r>
              <a:rPr lang="uk-UA" sz="2400" dirty="0" err="1" smtClean="0"/>
              <a:t>Маклай</a:t>
            </a:r>
            <a:r>
              <a:rPr lang="uk-UA" sz="2400" dirty="0" smtClean="0"/>
              <a:t> </a:t>
            </a:r>
            <a:r>
              <a:rPr lang="uk-UA" dirty="0" smtClean="0"/>
              <a:t>– видатний мандрівник українського походження . Антрополог, етнограф, географ; дослідник народів </a:t>
            </a:r>
            <a:r>
              <a:rPr lang="uk-UA" dirty="0" err="1" smtClean="0"/>
              <a:t>Південно</a:t>
            </a:r>
            <a:r>
              <a:rPr lang="uk-UA" dirty="0" smtClean="0"/>
              <a:t> – Східної Азії, Австралії та Океанії, автор близько 160 наукових праць</a:t>
            </a:r>
            <a:endParaRPr lang="uk-UA" dirty="0"/>
          </a:p>
        </p:txBody>
      </p:sp>
      <p:pic>
        <p:nvPicPr>
          <p:cNvPr id="3075" name="Picture 3" descr="C:\Users\LENOVO\Documents\изображение_viber_2023-02-14_10-05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052736"/>
            <a:ext cx="3106515" cy="31683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8064" y="4437112"/>
            <a:ext cx="3672408" cy="2123658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Софія Яблонська </a:t>
            </a:r>
            <a:r>
              <a:rPr lang="uk-UA" dirty="0" smtClean="0"/>
              <a:t>– українська та французька письменниця, мандрівниця. Захопившись східною культурою , мандрувала Лаосом, Камбоджею, Китаєм… Залишила  безліч цінних записів , репортажів та фотографій .</a:t>
            </a: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LENOVO\Documents\изображение_viber_2023-02-11_12-34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3096344" cy="367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797152"/>
            <a:ext cx="3528392" cy="1692771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err="1" smtClean="0"/>
              <a:t>Вейн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Грецкі</a:t>
            </a:r>
            <a:r>
              <a:rPr lang="uk-UA" sz="3200" b="1" dirty="0" smtClean="0"/>
              <a:t> </a:t>
            </a:r>
            <a:r>
              <a:rPr lang="uk-UA" dirty="0" smtClean="0"/>
              <a:t>– канадський хокеїст українського походження, найкращий бомбардир  Національної хокейної ліги за всю її історію.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404664"/>
            <a:ext cx="244827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Спорт</a:t>
            </a:r>
            <a:endParaRPr lang="uk-UA" dirty="0"/>
          </a:p>
        </p:txBody>
      </p:sp>
      <p:pic>
        <p:nvPicPr>
          <p:cNvPr id="2050" name="Picture 2" descr="C:\Users\LENOVO\Documents\изображение_viber_2023-02-14_09-47-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80728"/>
            <a:ext cx="3168352" cy="36003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8024" y="4869160"/>
            <a:ext cx="4032448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dirty="0" err="1" smtClean="0"/>
              <a:t>Террі</a:t>
            </a:r>
            <a:r>
              <a:rPr lang="uk-UA" sz="2400" b="1" dirty="0" smtClean="0"/>
              <a:t> Савчук </a:t>
            </a:r>
            <a:r>
              <a:rPr lang="uk-UA" dirty="0" smtClean="0"/>
              <a:t>– канадський хокеїст українського походження, воротар. Людина 600- т шрамів; став легендою хокею, його по праву називають </a:t>
            </a:r>
            <a:r>
              <a:rPr lang="uk-UA" dirty="0" err="1" smtClean="0"/>
              <a:t>“Воротарем</a:t>
            </a:r>
            <a:r>
              <a:rPr lang="uk-UA" dirty="0" smtClean="0"/>
              <a:t> №1 світового </a:t>
            </a:r>
            <a:r>
              <a:rPr lang="uk-UA" dirty="0" err="1" smtClean="0"/>
              <a:t>хокею”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7667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      </a:t>
            </a:r>
            <a:r>
              <a:rPr lang="uk-UA" sz="2800" i="1" dirty="0" smtClean="0">
                <a:solidFill>
                  <a:srgbClr val="FF0000"/>
                </a:solidFill>
              </a:rPr>
              <a:t>Домашнє завдання</a:t>
            </a:r>
            <a:endParaRPr lang="uk-UA" sz="28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26876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Опрацювати параграф 18, заповнити квітку </a:t>
            </a:r>
            <a:r>
              <a:rPr lang="uk-UA" dirty="0" err="1" smtClean="0"/>
              <a:t>“Відомі</a:t>
            </a:r>
            <a:r>
              <a:rPr lang="uk-UA" dirty="0" smtClean="0"/>
              <a:t> вихідці з </a:t>
            </a:r>
            <a:r>
              <a:rPr lang="uk-UA" dirty="0" err="1" smtClean="0"/>
              <a:t>України”</a:t>
            </a:r>
            <a:endParaRPr lang="uk-UA" dirty="0"/>
          </a:p>
        </p:txBody>
      </p:sp>
      <p:pic>
        <p:nvPicPr>
          <p:cNvPr id="1027" name="Picture 3" descr="C:\Users\LENOVO\Documents\изображение_viber_2023-08-20_17-06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5976664" cy="43204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31840" y="3284984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   </a:t>
            </a:r>
            <a:r>
              <a:rPr lang="uk-UA" sz="2800" b="1" dirty="0" smtClean="0"/>
              <a:t>ВІДОМІ ВИХІДЦІ </a:t>
            </a:r>
          </a:p>
          <a:p>
            <a:r>
              <a:rPr lang="uk-UA" sz="2800" b="1" dirty="0" smtClean="0"/>
              <a:t> </a:t>
            </a:r>
            <a:r>
              <a:rPr lang="uk-UA" sz="2800" b="1" dirty="0" smtClean="0"/>
              <a:t>   З УКРАЇНИ</a:t>
            </a:r>
            <a:endParaRPr lang="uk-UA" sz="2800" b="1" dirty="0"/>
          </a:p>
        </p:txBody>
      </p:sp>
      <p:pic>
        <p:nvPicPr>
          <p:cNvPr id="1028" name="Picture 4" descr="C:\Users\LENOVO\Documents\изображение_viber_2023-08-16_11-45-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524250"/>
            <a:ext cx="205172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705678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Українці займали важливі державні посади у чужих країнах, підкорили космос та високу моду, знімалися у найдорожчих фільмах і робили важливі наукові відкриття для людства.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2276872"/>
            <a:ext cx="5976664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Кажуть, немає народу з легкою долею. Війни і неволя, утиски та заборони значно гальмували не тільки культурний розвиток, але і господарські можливості. Не дивно, що за першої нагоди люди шукали кращої долі, зокрема на  далекій чужині. 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4293096"/>
            <a:ext cx="7560840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Еміграція</a:t>
            </a:r>
            <a:r>
              <a:rPr lang="uk-UA" dirty="0" smtClean="0"/>
              <a:t>  </a:t>
            </a:r>
            <a:r>
              <a:rPr lang="uk-UA" sz="2400" dirty="0" smtClean="0"/>
              <a:t>- це вимушена чи добровільна зміна місця проживання окремих груп людей, переселення зі своєї батьківщини, країни, де вони народилися і виросли, в інші країни з економічних, політичних, та релігійних причин.</a:t>
            </a:r>
            <a:endParaRPr lang="uk-UA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Робота з картою</a:t>
            </a:r>
            <a:endParaRPr lang="uk-UA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55679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Назвіть країни, в які здебільшого переселилися українці.</a:t>
            </a:r>
            <a:endParaRPr lang="uk-UA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933056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Назвіть відомі причини еміграції українців сьогодні і колись.</a:t>
            </a:r>
            <a:endParaRPr lang="uk-UA" sz="3200" dirty="0"/>
          </a:p>
        </p:txBody>
      </p:sp>
      <p:pic>
        <p:nvPicPr>
          <p:cNvPr id="1026" name="Picture 2" descr="C:\Users\LENOVO\Documents\изображение_viber_2023-08-19_17-24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3037" y="4437112"/>
            <a:ext cx="3220963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ocuments\изображение_viber_2023-02-12_08-57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ocuments\изображение_viber_2023-02-11_11-01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4536504" cy="28083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3212976"/>
            <a:ext cx="4320480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uk-UA" dirty="0" err="1" smtClean="0"/>
              <a:t>Голда</a:t>
            </a:r>
            <a:r>
              <a:rPr lang="uk-UA" dirty="0" smtClean="0"/>
              <a:t> </a:t>
            </a:r>
            <a:r>
              <a:rPr lang="uk-UA" dirty="0" err="1" smtClean="0"/>
              <a:t>Меїр</a:t>
            </a:r>
            <a:r>
              <a:rPr lang="uk-UA" dirty="0" smtClean="0"/>
              <a:t> пре</a:t>
            </a:r>
            <a:r>
              <a:rPr lang="en-US" dirty="0" smtClean="0"/>
              <a:t>’</a:t>
            </a:r>
            <a:r>
              <a:rPr lang="uk-UA" dirty="0" err="1" smtClean="0"/>
              <a:t>мєр</a:t>
            </a:r>
            <a:r>
              <a:rPr lang="uk-UA" dirty="0" smtClean="0"/>
              <a:t> міністр Ізраїлю ( 1969 – 1974рр.)</a:t>
            </a:r>
            <a:endParaRPr lang="uk-UA" dirty="0"/>
          </a:p>
        </p:txBody>
      </p:sp>
      <p:pic>
        <p:nvPicPr>
          <p:cNvPr id="1027" name="Picture 3" descr="C:\Users\LENOVO\Documents\изображение_viber_2023-02-11_11-05-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9"/>
            <a:ext cx="3312368" cy="28803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76056" y="3356993"/>
            <a:ext cx="3816424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Роман </a:t>
            </a:r>
            <a:r>
              <a:rPr lang="uk-UA" dirty="0" err="1" smtClean="0"/>
              <a:t>Гнатишин</a:t>
            </a:r>
            <a:r>
              <a:rPr lang="uk-UA" dirty="0" smtClean="0"/>
              <a:t> генерал – губернатор  Канади ( 1990 – 1995)</a:t>
            </a:r>
            <a:endParaRPr lang="uk-UA" dirty="0"/>
          </a:p>
        </p:txBody>
      </p:sp>
      <p:pic>
        <p:nvPicPr>
          <p:cNvPr id="1028" name="Picture 4" descr="C:\Users\LENOVO\Documents\изображение_viber_2023-02-11_11-22-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7" y="4149080"/>
            <a:ext cx="3456384" cy="24482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84168" y="5013176"/>
            <a:ext cx="2448272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Христина </a:t>
            </a:r>
            <a:r>
              <a:rPr lang="uk-UA" dirty="0" err="1" smtClean="0"/>
              <a:t>Фріланд</a:t>
            </a:r>
            <a:r>
              <a:rPr lang="uk-UA" dirty="0" smtClean="0"/>
              <a:t> в 2020р. заступниця </a:t>
            </a:r>
            <a:r>
              <a:rPr lang="uk-UA" dirty="0" err="1" smtClean="0"/>
              <a:t>премєр</a:t>
            </a:r>
            <a:r>
              <a:rPr lang="uk-UA" dirty="0" smtClean="0"/>
              <a:t> – міністра Канади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7809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b="1" i="1" dirty="0" smtClean="0"/>
              <a:t>Українська діаспора - 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712968" cy="5688632"/>
          </a:xfrm>
          <a:solidFill>
            <a:srgbClr val="FFFF99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dirty="0" err="1" smtClean="0"/>
              <a:t>спільнота</a:t>
            </a:r>
            <a:r>
              <a:rPr lang="ru-RU" dirty="0" smtClean="0"/>
              <a:t> </a:t>
            </a:r>
            <a:r>
              <a:rPr lang="ru-RU" dirty="0" err="1" smtClean="0"/>
              <a:t>вихідців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зберігають</a:t>
            </a:r>
            <a:r>
              <a:rPr lang="ru-RU" dirty="0" smtClean="0"/>
              <a:t> </a:t>
            </a:r>
            <a:r>
              <a:rPr lang="ru-RU" dirty="0" err="1" smtClean="0"/>
              <a:t>зв</a:t>
            </a:r>
            <a:r>
              <a:rPr lang="en-US" dirty="0" smtClean="0"/>
              <a:t>’</a:t>
            </a:r>
            <a:r>
              <a:rPr lang="ru-RU" dirty="0" err="1" smtClean="0"/>
              <a:t>язок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нею та </a:t>
            </a:r>
            <a:r>
              <a:rPr lang="ru-RU" dirty="0" err="1" smtClean="0"/>
              <a:t>дбають</a:t>
            </a:r>
            <a:r>
              <a:rPr lang="ru-RU" dirty="0" smtClean="0"/>
              <a:t> про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традицій</a:t>
            </a:r>
            <a:r>
              <a:rPr lang="ru-RU" dirty="0" smtClean="0"/>
              <a:t> . </a:t>
            </a:r>
          </a:p>
        </p:txBody>
      </p:sp>
      <p:pic>
        <p:nvPicPr>
          <p:cNvPr id="6" name="Picture 2" descr="C:\Users\LENOVO\Documents\изображение_viber_2023-02-11_11-29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201" y="2780928"/>
            <a:ext cx="3636743" cy="36724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6016" y="3068960"/>
            <a:ext cx="3960440" cy="3046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i="1" dirty="0" smtClean="0"/>
              <a:t>У 1975 р. в канадському місті </a:t>
            </a:r>
            <a:r>
              <a:rPr lang="uk-UA" sz="2400" i="1" dirty="0" err="1" smtClean="0"/>
              <a:t>Вегревіль</a:t>
            </a:r>
            <a:r>
              <a:rPr lang="uk-UA" sz="2400" i="1" dirty="0" smtClean="0"/>
              <a:t> було встановлено велетенську скульптуру української писанки , яка стала не тільки символом української громади, а і окрасою Канади.</a:t>
            </a:r>
            <a:endParaRPr lang="uk-UA" sz="2400" i="1" dirty="0"/>
          </a:p>
        </p:txBody>
      </p:sp>
    </p:spTree>
    <p:extLst>
      <p:ext uri="{BB962C8B-B14F-4D97-AF65-F5344CB8AC3E}">
        <p14:creationId xmlns="" xmlns:p14="http://schemas.microsoft.com/office/powerpoint/2010/main" val="42740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ocuments\изображение_viber_2023-02-11_11-38-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764703"/>
            <a:ext cx="3312368" cy="30963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8104" y="4077072"/>
            <a:ext cx="3168352" cy="240065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Юрій  Котермак</a:t>
            </a:r>
          </a:p>
          <a:p>
            <a:r>
              <a:rPr lang="uk-UA" sz="3200" dirty="0" smtClean="0"/>
              <a:t>( </a:t>
            </a:r>
            <a:r>
              <a:rPr lang="uk-UA" sz="2400" dirty="0" smtClean="0"/>
              <a:t>1450 – 1494рр</a:t>
            </a:r>
            <a:r>
              <a:rPr lang="uk-UA" sz="3200" dirty="0" smtClean="0"/>
              <a:t>.)</a:t>
            </a:r>
          </a:p>
          <a:p>
            <a:r>
              <a:rPr lang="uk-UA" sz="3200" dirty="0" smtClean="0"/>
              <a:t> </a:t>
            </a:r>
            <a:r>
              <a:rPr lang="uk-UA" dirty="0" smtClean="0"/>
              <a:t>родом з міста Дрогобич. Науковець , поет, філософ, астроном, доктор медицини та філософії.</a:t>
            </a:r>
            <a:endParaRPr lang="uk-UA" dirty="0"/>
          </a:p>
        </p:txBody>
      </p:sp>
      <p:pic>
        <p:nvPicPr>
          <p:cNvPr id="3075" name="Picture 3" descr="C:\Users\LENOVO\Documents\изображение_viber_2023-02-11_12-14-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3456384" cy="3384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653136"/>
            <a:ext cx="3528392" cy="135421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Анна Ярославна </a:t>
            </a:r>
            <a:r>
              <a:rPr lang="uk-UA" dirty="0" smtClean="0"/>
              <a:t>– донька князя Ярослава Мудрого руська князівна, королева Франції.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260648"/>
            <a:ext cx="201622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Політика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332656"/>
            <a:ext cx="16561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  Наука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cuments\изображение_viber_2023-02-11_11-45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3816424" cy="3384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4581128"/>
            <a:ext cx="3888432" cy="2123658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dirty="0" err="1" smtClean="0"/>
              <a:t>Нік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Голоняк</a:t>
            </a:r>
            <a:r>
              <a:rPr lang="uk-UA" sz="2400" b="1" dirty="0" smtClean="0"/>
              <a:t> </a:t>
            </a:r>
            <a:r>
              <a:rPr lang="uk-UA" dirty="0" smtClean="0"/>
              <a:t>– американський інженер українського походження( родом із Закарпаття). Винахідник перших </a:t>
            </a:r>
            <a:r>
              <a:rPr lang="uk-UA" dirty="0" err="1" smtClean="0"/>
              <a:t>світлодіодних</a:t>
            </a:r>
            <a:r>
              <a:rPr lang="uk-UA" dirty="0" smtClean="0"/>
              <a:t> ламп, а також червоних лазерів, які використовувалися в </a:t>
            </a:r>
            <a:r>
              <a:rPr lang="en-US" dirty="0" smtClean="0"/>
              <a:t>DVD</a:t>
            </a:r>
            <a:r>
              <a:rPr lang="uk-UA" dirty="0" smtClean="0"/>
              <a:t> програвачах.</a:t>
            </a:r>
            <a:endParaRPr lang="uk-UA" dirty="0"/>
          </a:p>
        </p:txBody>
      </p:sp>
      <p:pic>
        <p:nvPicPr>
          <p:cNvPr id="4099" name="Picture 3" descr="C:\Users\LENOVO\Documents\изображение_viber_2023-02-11_11-49-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600400" cy="34377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4941168"/>
            <a:ext cx="3816424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Любомир Романків  </a:t>
            </a:r>
            <a:r>
              <a:rPr lang="uk-UA" dirty="0" smtClean="0"/>
              <a:t>інженер українського походження. Створив перші жорсткі диски, чим уможливив еру сучасних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ютерів</a:t>
            </a:r>
            <a:r>
              <a:rPr lang="uk-UA" dirty="0" smtClean="0"/>
              <a:t> у світі.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332656"/>
            <a:ext cx="74888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Долучилися вихідці з українських теренів і до новітніх технічних досягнень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ocuments\изображение_viber_2023-02-11_12-00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836712"/>
            <a:ext cx="3964310" cy="42484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5517232"/>
            <a:ext cx="3816424" cy="1292662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Ігор Сікорський </a:t>
            </a:r>
            <a:r>
              <a:rPr lang="uk-UA" dirty="0" smtClean="0"/>
              <a:t>– видатний авіаконструктор українського походження, який працював у США. Автор гелікоптерів.</a:t>
            </a:r>
            <a:endParaRPr lang="uk-UA" dirty="0"/>
          </a:p>
        </p:txBody>
      </p:sp>
      <p:pic>
        <p:nvPicPr>
          <p:cNvPr id="6147" name="Picture 3" descr="C:\Users\LENOVO\Documents\изображение_viber_2023-02-11_12-08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4176463" cy="38164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5517232"/>
            <a:ext cx="3456384" cy="1231106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Володимир </a:t>
            </a:r>
            <a:r>
              <a:rPr lang="uk-UA" sz="2000" b="1" dirty="0" err="1" smtClean="0"/>
              <a:t>Хавкін</a:t>
            </a:r>
            <a:r>
              <a:rPr lang="uk-UA" sz="2000" b="1" dirty="0" smtClean="0"/>
              <a:t> </a:t>
            </a:r>
            <a:r>
              <a:rPr lang="uk-UA" dirty="0" smtClean="0"/>
              <a:t>– бактеріолог українського походження. Творець перших вакцин проти чуми та холери.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548680"/>
            <a:ext cx="331236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Медицина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332656"/>
            <a:ext cx="24482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Техніка</a:t>
            </a:r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616</Words>
  <Application>Microsoft Office PowerPoint</Application>
  <PresentationFormat>Экран (4:3)</PresentationFormat>
  <Paragraphs>53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“Відомі вихідці з України”</vt:lpstr>
      <vt:lpstr>Слайд 2</vt:lpstr>
      <vt:lpstr>Слайд 3</vt:lpstr>
      <vt:lpstr>Слайд 4</vt:lpstr>
      <vt:lpstr>Слайд 5</vt:lpstr>
      <vt:lpstr>Українська діаспора -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Нацистський окупаційний режим</dc:title>
  <dc:creator>user1</dc:creator>
  <cp:lastModifiedBy>LENOVO</cp:lastModifiedBy>
  <cp:revision>37</cp:revision>
  <dcterms:created xsi:type="dcterms:W3CDTF">2020-05-03T11:00:13Z</dcterms:created>
  <dcterms:modified xsi:type="dcterms:W3CDTF">2023-08-20T14:13:49Z</dcterms:modified>
</cp:coreProperties>
</file>