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95605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600200"/>
            <a:ext cx="701619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>
            <a:spLocks noGrp="1"/>
          </p:cNvSpPr>
          <p:nvPr>
            <p:ph type="ctrTitle"/>
          </p:nvPr>
        </p:nvSpPr>
        <p:spPr>
          <a:xfrm>
            <a:off x="448964" y="4643446"/>
            <a:ext cx="8409315" cy="1477219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Тіла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живої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природи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їхні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властивості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Поняття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клітини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5143536" cy="505461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ru-RU" sz="3600" b="1" i="1" dirty="0" err="1" smtClean="0"/>
              <a:t>Усі</a:t>
            </a:r>
            <a:r>
              <a:rPr lang="ru-RU" sz="3600" b="1" i="1" dirty="0" smtClean="0"/>
              <a:t> 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незчисленні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рослини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тварини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гриби</a:t>
            </a:r>
            <a:r>
              <a:rPr lang="ru-RU" sz="3600" b="1" i="1" dirty="0" smtClean="0"/>
              <a:t> та </a:t>
            </a:r>
            <a:r>
              <a:rPr lang="ru-RU" sz="3600" b="1" i="1" dirty="0" err="1" smtClean="0"/>
              <a:t>бактерії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що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живуть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Землі</a:t>
            </a:r>
            <a:r>
              <a:rPr lang="ru-RU" sz="3600" b="1" i="1" dirty="0" smtClean="0"/>
              <a:t>, як </a:t>
            </a:r>
            <a:r>
              <a:rPr lang="ru-RU" sz="3600" b="1" i="1" dirty="0" err="1" smtClean="0"/>
              <a:t>і</a:t>
            </a:r>
            <a:r>
              <a:rPr lang="ru-RU" sz="3600" b="1" i="1" dirty="0" smtClean="0"/>
              <a:t> ми </a:t>
            </a:r>
            <a:r>
              <a:rPr lang="ru-RU" sz="3600" b="1" i="1" dirty="0" err="1" smtClean="0"/>
              <a:t>самі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є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тілами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живої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природи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інакше</a:t>
            </a:r>
            <a:r>
              <a:rPr lang="ru-RU" sz="3600" b="1" i="1" dirty="0" smtClean="0"/>
              <a:t> — </a:t>
            </a:r>
            <a:r>
              <a:rPr lang="ru-RU" sz="3600" b="1" i="1" dirty="0" err="1" smtClean="0"/>
              <a:t>організмами</a:t>
            </a:r>
            <a:r>
              <a:rPr lang="ru-RU" sz="3600" b="1" i="1" dirty="0" smtClean="0"/>
              <a:t>.</a:t>
            </a:r>
            <a:endParaRPr lang="en-US" sz="3600" b="1" i="1" dirty="0"/>
          </a:p>
        </p:txBody>
      </p:sp>
      <p:pic>
        <p:nvPicPr>
          <p:cNvPr id="6146" name="Picture 2" descr="https://disted.edu.vn.ua/media/images/hfljcnm/priroda/priroda4/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4000496" cy="3000372"/>
          </a:xfrm>
          <a:prstGeom prst="rect">
            <a:avLst/>
          </a:prstGeom>
          <a:noFill/>
        </p:spPr>
      </p:pic>
      <p:pic>
        <p:nvPicPr>
          <p:cNvPr id="6148" name="Picture 4" descr="https://disted.edu.vn.ua/media/images/hfljcnm/priroda/priroda4/0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3103839" cy="2322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всі організми складаються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141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із </a:t>
            </a:r>
            <a:r>
              <a:rPr lang="uk-UA" b="1" dirty="0" smtClean="0"/>
              <a:t>клітин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4" y="214290"/>
            <a:ext cx="7016195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</a:t>
            </a:r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 </a:t>
            </a:r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клітин</a:t>
            </a:r>
          </a:p>
          <a:p>
            <a:pPr algn="ctr">
              <a:buNone/>
            </a:pPr>
            <a:endParaRPr lang="uk-UA" sz="36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dirty="0" smtClean="0"/>
              <a:t>                                           </a:t>
            </a:r>
            <a:endParaRPr lang="ru-RU" sz="1800" dirty="0" smtClean="0"/>
          </a:p>
          <a:p>
            <a:pPr algn="ctr">
              <a:buNone/>
            </a:pPr>
            <a:endParaRPr lang="en-US" sz="36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5429288" cy="31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image026.jpg"/>
          <p:cNvPicPr/>
          <p:nvPr/>
        </p:nvPicPr>
        <p:blipFill>
          <a:blip r:embed="rId4"/>
          <a:srcRect l="47800" t="2432" b="10547"/>
          <a:stretch>
            <a:fillRect/>
          </a:stretch>
        </p:blipFill>
        <p:spPr bwMode="auto">
          <a:xfrm>
            <a:off x="5500694" y="2428868"/>
            <a:ext cx="364330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500694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дноклітинні організми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езентація &quot;Багатоклітинні тварини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5"/>
            <a:ext cx="414337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5001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      ЖИВИХ ОРГАНІЗМІВ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7429552" cy="441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   РОСЛИН   ТА  </a:t>
            </a:r>
            <a:b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резентация на тему: &quot;Тканини тварин. Тканина – це сукупність клітин та  міжклітинної речовини, що обєднані загальною будовою, функціями та  походженням.&quot;. Скачать бесплатно и без регистрации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2338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езентація до уроку на тему: &quot;Тканини рослин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9"/>
            <a:ext cx="43830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604" y="1643050"/>
            <a:ext cx="7016195" cy="1143008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НУМО </a:t>
            </a:r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928934"/>
            <a:ext cx="8186765" cy="319722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uk-UA" b="1" dirty="0" smtClean="0"/>
              <a:t>ВИСІВАННЯ</a:t>
            </a:r>
            <a:r>
              <a:rPr lang="ru-RU" b="1" dirty="0" smtClean="0"/>
              <a:t> </a:t>
            </a:r>
            <a:r>
              <a:rPr lang="uk-UA" b="1" dirty="0" smtClean="0"/>
              <a:t>І ПРОРОЩУВАННЯ КВАСОЛІ</a:t>
            </a:r>
            <a:endParaRPr lang="ru-RU" b="1" dirty="0" smtClean="0"/>
          </a:p>
          <a:p>
            <a:r>
              <a:rPr lang="uk-UA" i="1" dirty="0" smtClean="0"/>
              <a:t>Тобі знадобляться: </a:t>
            </a:r>
            <a:r>
              <a:rPr lang="uk-UA" dirty="0" smtClean="0"/>
              <a:t>5 пластикових ємностей із ґрунтом; 10 насінин квасолі, замочені у воді напередодні; вода; </a:t>
            </a:r>
            <a:r>
              <a:rPr lang="uk-UA" dirty="0" smtClean="0"/>
              <a:t>лопатка </a:t>
            </a:r>
            <a:r>
              <a:rPr lang="uk-UA" dirty="0" smtClean="0"/>
              <a:t>або дерев’яна паличка від морозива.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79" cy="4525963"/>
          </a:xfrm>
        </p:spPr>
        <p:txBody>
          <a:bodyPr/>
          <a:lstStyle/>
          <a:p>
            <a:pPr algn="ctr">
              <a:buNone/>
            </a:pP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Послідовність виконання дослідження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Крок 1.  У кожній ємності зроби дві луночки глибиною 3 см і змочи їх водою. Поклади в кожну лунку по насінині квасолі й загорни її ґрунтом.</a:t>
            </a:r>
            <a:endParaRPr lang="ru-RU" dirty="0" smtClean="0"/>
          </a:p>
          <a:p>
            <a:r>
              <a:rPr lang="uk-UA" dirty="0" smtClean="0"/>
              <a:t>Крок 2.  Запиши дату висівання насінин.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7" cy="497207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Крок 3.</a:t>
            </a:r>
            <a:r>
              <a:rPr lang="uk-UA" dirty="0" smtClean="0"/>
              <a:t>  Щодня стеж, щоб ґрунт у ємностях був вологим.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Спостерігай </a:t>
            </a:r>
            <a:r>
              <a:rPr lang="uk-UA" dirty="0" smtClean="0"/>
              <a:t>за проростанням насінин і зафіксуй, коли з’явились проростки.</a:t>
            </a:r>
            <a:endParaRPr lang="ru-RU" dirty="0" smtClean="0"/>
          </a:p>
          <a:p>
            <a:r>
              <a:rPr lang="uk-UA" b="1" dirty="0" smtClean="0"/>
              <a:t>Крок 4.</a:t>
            </a:r>
            <a:r>
              <a:rPr lang="uk-UA" dirty="0" smtClean="0"/>
              <a:t>  Ємності з проростками помісти в освітленій частині кімнати. Кожні два дні в той самий час доби вимірюй висоту молодих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рослин </a:t>
            </a:r>
            <a:r>
              <a:rPr lang="uk-UA" dirty="0" smtClean="0"/>
              <a:t>, фіксуй результати в нотатнику.</a:t>
            </a:r>
            <a:endParaRPr lang="ru-RU" dirty="0" smtClean="0"/>
          </a:p>
          <a:p>
            <a:endParaRPr lang="uk-UA" b="1" dirty="0" smtClean="0"/>
          </a:p>
          <a:p>
            <a:r>
              <a:rPr lang="uk-UA" b="1" dirty="0" smtClean="0"/>
              <a:t>Вирощені </a:t>
            </a:r>
            <a:r>
              <a:rPr lang="uk-UA" b="1" dirty="0" smtClean="0"/>
              <a:t>рослини потрібні для подальших досліджень.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183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Тіла живої природи, їхні властивості.   Поняття  клітини. </vt:lpstr>
      <vt:lpstr>Слайд 2</vt:lpstr>
      <vt:lpstr>всі організми складаються   141           із клітин.</vt:lpstr>
      <vt:lpstr>Слайд 4</vt:lpstr>
      <vt:lpstr>ВЛАСТИВОСТІ       ЖИВИХ ОРГАНІЗМІВ</vt:lpstr>
      <vt:lpstr>ТКАНИНИ   РОСЛИН   ТА   ТВАРИН</vt:lpstr>
      <vt:lpstr> НУМО ДОСЛІДЖУВАТИ 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9</cp:revision>
  <dcterms:created xsi:type="dcterms:W3CDTF">2013-08-21T19:17:07Z</dcterms:created>
  <dcterms:modified xsi:type="dcterms:W3CDTF">2022-12-28T16:41:15Z</dcterms:modified>
</cp:coreProperties>
</file>