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3" d="100"/>
          <a:sy n="43" d="100"/>
        </p:scale>
        <p:origin x="9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3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32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83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34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04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1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29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75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59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75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4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4AA0-EB4E-47F9-BD7E-494A6A855479}" type="datetimeFigureOut">
              <a:rPr lang="ru-RU" smtClean="0"/>
              <a:t>02.09.2023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78B7C-0BFC-439D-9D83-3B1F35AEA3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39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468" y="-181091"/>
            <a:ext cx="8657064" cy="73821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Додавання і віднімання чисел у межах 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1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722"/>
            <a:ext cx="8920976" cy="70587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849" y="0"/>
            <a:ext cx="10515600" cy="5811838"/>
          </a:xfrm>
        </p:spPr>
        <p:txBody>
          <a:bodyPr/>
          <a:lstStyle/>
          <a:p>
            <a:r>
              <a:rPr lang="uk-UA" dirty="0"/>
              <a:t>Віднімання в межах 20 без переходу через десяток</a:t>
            </a:r>
            <a:endParaRPr lang="ru-RU" dirty="0"/>
          </a:p>
          <a:p>
            <a:r>
              <a:rPr lang="uk-UA" dirty="0"/>
              <a:t>14-5                     17-2                       16-4</a:t>
            </a:r>
            <a:endParaRPr lang="ru-RU" dirty="0"/>
          </a:p>
          <a:p>
            <a:r>
              <a:rPr lang="uk-UA" dirty="0"/>
              <a:t>18-6                       11-1                     19-5</a:t>
            </a:r>
            <a:endParaRPr lang="ru-RU" dirty="0"/>
          </a:p>
          <a:p>
            <a:r>
              <a:rPr lang="uk-UA" dirty="0"/>
              <a:t>13-3                      12-1                        15-2</a:t>
            </a:r>
            <a:endParaRPr lang="ru-RU" dirty="0"/>
          </a:p>
          <a:p>
            <a:r>
              <a:rPr lang="uk-UA" dirty="0"/>
              <a:t>18-3                      17-4                       16-1</a:t>
            </a:r>
            <a:endParaRPr lang="ru-RU" dirty="0"/>
          </a:p>
          <a:p>
            <a:r>
              <a:rPr lang="uk-UA" dirty="0"/>
              <a:t>19-1                      19-6                       19-7</a:t>
            </a:r>
            <a:endParaRPr lang="ru-RU" dirty="0"/>
          </a:p>
          <a:p>
            <a:r>
              <a:rPr lang="uk-UA" dirty="0"/>
              <a:t>15-5                       15-1                       14-3</a:t>
            </a:r>
            <a:endParaRPr lang="ru-RU" dirty="0"/>
          </a:p>
          <a:p>
            <a:r>
              <a:rPr lang="uk-UA" dirty="0"/>
              <a:t>17-5                       18-2                       17-1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3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722"/>
            <a:ext cx="9144000" cy="68691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337" y="145371"/>
            <a:ext cx="10515600" cy="6176963"/>
          </a:xfrm>
        </p:spPr>
        <p:txBody>
          <a:bodyPr/>
          <a:lstStyle/>
          <a:p>
            <a:r>
              <a:rPr lang="uk-UA" dirty="0"/>
              <a:t>Віднімання в межах 20 з переходом через десяток</a:t>
            </a:r>
            <a:endParaRPr lang="ru-RU" dirty="0"/>
          </a:p>
          <a:p>
            <a:r>
              <a:rPr lang="uk-UA" dirty="0"/>
              <a:t>11-4            12-3                         18-9</a:t>
            </a:r>
            <a:endParaRPr lang="ru-RU" dirty="0"/>
          </a:p>
          <a:p>
            <a:r>
              <a:rPr lang="uk-UA" dirty="0"/>
              <a:t>15-6             13-4                        16-7</a:t>
            </a:r>
            <a:endParaRPr lang="ru-RU" dirty="0"/>
          </a:p>
          <a:p>
            <a:r>
              <a:rPr lang="uk-UA" dirty="0"/>
              <a:t>12-6             11-9                        14-8</a:t>
            </a:r>
            <a:endParaRPr lang="ru-RU" dirty="0"/>
          </a:p>
          <a:p>
            <a:r>
              <a:rPr lang="uk-UA" dirty="0"/>
              <a:t>20-3             17-9                        15-7</a:t>
            </a:r>
            <a:endParaRPr lang="ru-RU" dirty="0"/>
          </a:p>
          <a:p>
            <a:r>
              <a:rPr lang="uk-UA" dirty="0"/>
              <a:t>11-6             12-7                        17-9</a:t>
            </a:r>
            <a:endParaRPr lang="ru-RU" dirty="0"/>
          </a:p>
          <a:p>
            <a:r>
              <a:rPr lang="uk-UA" dirty="0"/>
              <a:t>12-8              17-8                      18-9</a:t>
            </a:r>
            <a:endParaRPr lang="ru-RU" dirty="0"/>
          </a:p>
          <a:p>
            <a:r>
              <a:rPr lang="uk-UA" dirty="0"/>
              <a:t>13-6               12-9                     14-7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71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722"/>
            <a:ext cx="7761249" cy="67576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uk-UA" dirty="0"/>
              <a:t> Віднімання чисел у межах 10</a:t>
            </a:r>
            <a:endParaRPr lang="ru-RU" dirty="0"/>
          </a:p>
          <a:p>
            <a:r>
              <a:rPr lang="uk-UA" dirty="0"/>
              <a:t>4-1                             7-3                          9-2</a:t>
            </a:r>
            <a:endParaRPr lang="ru-RU" dirty="0"/>
          </a:p>
          <a:p>
            <a:r>
              <a:rPr lang="uk-UA" dirty="0"/>
              <a:t>7-2                             8-5                          6-1</a:t>
            </a:r>
            <a:endParaRPr lang="ru-RU" dirty="0"/>
          </a:p>
          <a:p>
            <a:r>
              <a:rPr lang="uk-UA" dirty="0"/>
              <a:t>5-4                              7-6                         3-2</a:t>
            </a:r>
            <a:endParaRPr lang="ru-RU" dirty="0"/>
          </a:p>
          <a:p>
            <a:r>
              <a:rPr lang="uk-UA" dirty="0"/>
              <a:t>7-5                              6-2                          4-2</a:t>
            </a:r>
            <a:endParaRPr lang="ru-RU" dirty="0"/>
          </a:p>
          <a:p>
            <a:r>
              <a:rPr lang="uk-UA" dirty="0"/>
              <a:t>8-1                              8-6                          9-7</a:t>
            </a:r>
            <a:endParaRPr lang="ru-RU" dirty="0"/>
          </a:p>
          <a:p>
            <a:r>
              <a:rPr lang="uk-UA" dirty="0"/>
              <a:t>3-1                              7-4                          10-5</a:t>
            </a:r>
            <a:endParaRPr lang="ru-RU" dirty="0"/>
          </a:p>
          <a:p>
            <a:r>
              <a:rPr lang="uk-UA" dirty="0"/>
              <a:t>10-3                            9-8                           9-5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499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3" y="178420"/>
            <a:ext cx="7426712" cy="66795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15122" y="468350"/>
            <a:ext cx="8028878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Додавання в межах 20 з переходом через десяток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8+4                        6+7                          5+9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7+9                         9+2                         8+5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7+8                         6+6                        9+6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4+9                         3+8                        7+4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8+6                         5+7                        4+8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3+9                         9+3                        7+7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5+6                         7+6                         5+8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93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07" y="0"/>
            <a:ext cx="7738947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583473" y="312234"/>
            <a:ext cx="7560527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Додавання  чисел у межах 10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2+3                                 1+4                     3+4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4+1                                 8+2                     7+2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5+2                                 9+1                    6+4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8+1                                 5+3                     7+1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3+3                                 2+6                     1+7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1+6                                 1+4                      3+7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6+3                                 5+1                      4+2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1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Kids Photo Frames, Cool Photo Effects Onlin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0722"/>
            <a:ext cx="7738947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669073" y="468352"/>
            <a:ext cx="8474927" cy="3555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Віднімання в межах 20 без переходу через десяток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14-5                     17-2                       16-4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18-6                       11-1                     19-5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13-3                      12-1                        15-2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18-3                      17-4                       16-1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19-1                      19-6                       19-7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15-5                       15-1                       14-3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17-5                       18-2                       17-1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185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Додавання і віднімання чисел у межах 20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Додавання і віднімання чисел у межах 20</dc:title>
  <dc:creator>Людмила</dc:creator>
  <cp:lastModifiedBy>Людмила</cp:lastModifiedBy>
  <cp:revision>4</cp:revision>
  <dcterms:created xsi:type="dcterms:W3CDTF">2023-09-02T18:44:49Z</dcterms:created>
  <dcterms:modified xsi:type="dcterms:W3CDTF">2023-09-02T18:59:42Z</dcterms:modified>
</cp:coreProperties>
</file>