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4" r:id="rId7"/>
    <p:sldId id="274" r:id="rId8"/>
    <p:sldId id="265" r:id="rId9"/>
    <p:sldId id="271" r:id="rId10"/>
    <p:sldId id="272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Вівторок – 5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</a:t>
            </a:r>
            <a:r>
              <a:rPr lang="ru-RU" sz="6000" dirty="0" smtClean="0"/>
              <a:t>,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Вівтор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17" y="0"/>
            <a:ext cx="5163894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</a:t>
            </a:r>
            <a:r>
              <a:rPr lang="ru-RU" sz="8800" b="1" dirty="0" err="1">
                <a:solidFill>
                  <a:srgbClr val="0070C0"/>
                </a:solidFill>
              </a:rPr>
              <a:t>Це</a:t>
            </a:r>
            <a:r>
              <a:rPr lang="ru-RU" sz="8800" b="1" dirty="0">
                <a:solidFill>
                  <a:srgbClr val="0070C0"/>
                </a:solidFill>
              </a:rPr>
              <a:t> </a:t>
            </a:r>
            <a:r>
              <a:rPr lang="ru-RU" sz="8800" b="1" dirty="0" smtClean="0">
                <a:solidFill>
                  <a:srgbClr val="0070C0"/>
                </a:solidFill>
              </a:rPr>
              <a:t>про </a:t>
            </a:r>
            <a:r>
              <a:rPr lang="ru-RU" sz="8800" b="1" dirty="0">
                <a:solidFill>
                  <a:srgbClr val="0070C0"/>
                </a:solidFill>
              </a:rPr>
              <a:t>мене»</a:t>
            </a:r>
            <a:endParaRPr lang="uk-UA" sz="8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4404"/>
            <a:ext cx="3960440" cy="366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09" y="3306726"/>
            <a:ext cx="4372744" cy="291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uk-UA" sz="23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17794" r="21720" b="22206"/>
          <a:stretch/>
        </p:blipFill>
        <p:spPr bwMode="auto">
          <a:xfrm>
            <a:off x="251520" y="1916832"/>
            <a:ext cx="865048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62500" lnSpcReduction="20000"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/>
              <a:t>вразило</a:t>
            </a:r>
            <a:r>
              <a:rPr lang="ru-RU" sz="6000" dirty="0"/>
              <a:t> Петрика в </a:t>
            </a:r>
            <a:r>
              <a:rPr lang="ru-RU" sz="6000" dirty="0" err="1"/>
              <a:t>лісі</a:t>
            </a:r>
            <a:r>
              <a:rPr lang="ru-RU" sz="6000" dirty="0"/>
              <a:t>?</a:t>
            </a:r>
          </a:p>
          <a:p>
            <a:pPr algn="ctr">
              <a:buFontTx/>
              <a:buChar char="-"/>
            </a:pPr>
            <a:r>
              <a:rPr lang="ru-RU" sz="6000" dirty="0" smtClean="0"/>
              <a:t>Як </a:t>
            </a:r>
            <a:r>
              <a:rPr lang="ru-RU" sz="6000" dirty="0" err="1"/>
              <a:t>охарактеризувала</a:t>
            </a:r>
            <a:r>
              <a:rPr lang="ru-RU" sz="6000" dirty="0"/>
              <a:t> бабуся пташку?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Чому</a:t>
            </a:r>
            <a:r>
              <a:rPr lang="ru-RU" sz="6000" dirty="0" smtClean="0"/>
              <a:t> </a:t>
            </a:r>
            <a:r>
              <a:rPr lang="ru-RU" sz="6000" dirty="0" err="1"/>
              <a:t>відбулися</a:t>
            </a:r>
            <a:r>
              <a:rPr lang="ru-RU" sz="6000" dirty="0"/>
              <a:t> </a:t>
            </a:r>
            <a:r>
              <a:rPr lang="ru-RU" sz="6000" dirty="0" err="1"/>
              <a:t>зміни</a:t>
            </a:r>
            <a:r>
              <a:rPr lang="ru-RU" sz="6000" dirty="0"/>
              <a:t> у </a:t>
            </a:r>
            <a:r>
              <a:rPr lang="ru-RU" sz="6000" dirty="0" err="1"/>
              <a:t>поведінці</a:t>
            </a:r>
            <a:r>
              <a:rPr lang="ru-RU" sz="6000" dirty="0"/>
              <a:t> Петрика?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/>
              <a:t>спільного</a:t>
            </a:r>
            <a:r>
              <a:rPr lang="ru-RU" sz="6000" dirty="0"/>
              <a:t> </a:t>
            </a:r>
            <a:r>
              <a:rPr lang="ru-RU" sz="6000" dirty="0" err="1"/>
              <a:t>між</a:t>
            </a:r>
            <a:r>
              <a:rPr lang="ru-RU" sz="6000" dirty="0"/>
              <a:t> </a:t>
            </a:r>
            <a:r>
              <a:rPr lang="ru-RU" sz="6000" dirty="0" err="1"/>
              <a:t>змістом</a:t>
            </a:r>
            <a:r>
              <a:rPr lang="ru-RU" sz="6000" dirty="0"/>
              <a:t> </a:t>
            </a:r>
            <a:r>
              <a:rPr lang="ru-RU" sz="6000" dirty="0" err="1"/>
              <a:t>казки</a:t>
            </a:r>
            <a:r>
              <a:rPr lang="ru-RU" sz="6000" dirty="0"/>
              <a:t> </a:t>
            </a:r>
          </a:p>
          <a:p>
            <a:pPr marL="0" indent="0" algn="ctr">
              <a:buNone/>
            </a:pPr>
            <a:r>
              <a:rPr lang="ru-RU" sz="6000" dirty="0" smtClean="0"/>
              <a:t>В</a:t>
            </a:r>
            <a:r>
              <a:rPr lang="ru-RU" sz="6000" dirty="0"/>
              <a:t>. </a:t>
            </a:r>
            <a:r>
              <a:rPr lang="ru-RU" sz="6000" dirty="0" err="1"/>
              <a:t>Сухомлинського</a:t>
            </a:r>
            <a:r>
              <a:rPr lang="ru-RU" sz="6000" dirty="0"/>
              <a:t> «Бабуся і Петрик» та</a:t>
            </a:r>
          </a:p>
          <a:p>
            <a:pPr marL="0" indent="0" algn="ctr">
              <a:buNone/>
            </a:pPr>
            <a:r>
              <a:rPr lang="ru-RU" sz="6000" dirty="0"/>
              <a:t>темою </a:t>
            </a:r>
            <a:r>
              <a:rPr lang="ru-RU" sz="6000" dirty="0" err="1"/>
              <a:t>тижня</a:t>
            </a:r>
            <a:r>
              <a:rPr lang="ru-RU" sz="6000" dirty="0"/>
              <a:t>?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519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/>
              <a:t>Які</a:t>
            </a:r>
            <a:r>
              <a:rPr lang="ru-RU" sz="8800" b="1" dirty="0"/>
              <a:t> </a:t>
            </a:r>
            <a:r>
              <a:rPr lang="ru-RU" sz="8800" b="1" dirty="0" err="1"/>
              <a:t>риси</a:t>
            </a:r>
            <a:r>
              <a:rPr lang="ru-RU" sz="8800" b="1" dirty="0"/>
              <a:t> характеру</a:t>
            </a:r>
          </a:p>
          <a:p>
            <a:pPr marL="0" indent="0" algn="ctr">
              <a:buNone/>
            </a:pPr>
            <a:r>
              <a:rPr lang="ru-RU" sz="8800" b="1" dirty="0" err="1"/>
              <a:t>розвиває</a:t>
            </a:r>
            <a:r>
              <a:rPr lang="ru-RU" sz="8800" b="1" dirty="0"/>
              <a:t> спорт?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Вівторок – 5 вересня</vt:lpstr>
      <vt:lpstr>Презентация PowerPoint</vt:lpstr>
      <vt:lpstr>Привітання</vt:lpstr>
      <vt:lpstr>Тема тижня:</vt:lpstr>
      <vt:lpstr>Тема дня:</vt:lpstr>
      <vt:lpstr>Обмін інформацією</vt:lpstr>
      <vt:lpstr>Тема дня: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19</cp:revision>
  <dcterms:created xsi:type="dcterms:W3CDTF">2023-09-02T18:02:12Z</dcterms:created>
  <dcterms:modified xsi:type="dcterms:W3CDTF">2023-09-04T16:51:56Z</dcterms:modified>
</cp:coreProperties>
</file>