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3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5" r:id="rId13"/>
    <p:sldId id="271" r:id="rId14"/>
    <p:sldId id="272" r:id="rId15"/>
    <p:sldId id="270" r:id="rId16"/>
    <p:sldId id="273" r:id="rId17"/>
    <p:sldId id="276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П’ятниця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6600" dirty="0" err="1" smtClean="0"/>
              <a:t>Діти</a:t>
            </a:r>
            <a:r>
              <a:rPr lang="ru-RU" sz="6600" dirty="0" smtClean="0"/>
              <a:t> </a:t>
            </a:r>
            <a:r>
              <a:rPr lang="ru-RU" sz="6600" dirty="0" err="1"/>
              <a:t>плесніть</a:t>
            </a:r>
            <a:r>
              <a:rPr lang="ru-RU" sz="6600" dirty="0"/>
              <a:t> в </a:t>
            </a:r>
            <a:r>
              <a:rPr lang="ru-RU" sz="6600" dirty="0" err="1"/>
              <a:t>долоні</a:t>
            </a:r>
            <a:r>
              <a:rPr lang="ru-RU" sz="6600" dirty="0"/>
              <a:t>, </a:t>
            </a:r>
            <a:r>
              <a:rPr lang="ru-RU" sz="6600" dirty="0" err="1"/>
              <a:t>хто</a:t>
            </a:r>
            <a:r>
              <a:rPr lang="ru-RU" sz="6600" dirty="0"/>
              <a:t> </a:t>
            </a:r>
            <a:r>
              <a:rPr lang="ru-RU" sz="6600" dirty="0" err="1"/>
              <a:t>хто</a:t>
            </a:r>
            <a:r>
              <a:rPr lang="ru-RU" sz="6600" dirty="0"/>
              <a:t> любить </a:t>
            </a:r>
            <a:r>
              <a:rPr lang="ru-RU" sz="6600" dirty="0" err="1"/>
              <a:t>грати</a:t>
            </a:r>
            <a:r>
              <a:rPr lang="ru-RU" sz="6600" dirty="0"/>
              <a:t> в </a:t>
            </a:r>
            <a:r>
              <a:rPr lang="ru-RU" sz="6600" dirty="0" err="1"/>
              <a:t>рухливі</a:t>
            </a:r>
            <a:r>
              <a:rPr lang="ru-RU" sz="6600" dirty="0"/>
              <a:t> </a:t>
            </a:r>
            <a:r>
              <a:rPr lang="ru-RU" sz="6600" dirty="0" err="1"/>
              <a:t>ігри</a:t>
            </a:r>
            <a:r>
              <a:rPr lang="ru-RU" sz="6600" dirty="0"/>
              <a:t> на </a:t>
            </a:r>
            <a:r>
              <a:rPr lang="ru-RU" sz="6600" dirty="0" err="1" smtClean="0"/>
              <a:t>подвір’ї</a:t>
            </a:r>
            <a:r>
              <a:rPr lang="ru-RU" sz="6600" dirty="0" smtClean="0"/>
              <a:t>. </a:t>
            </a:r>
            <a:endParaRPr lang="ru-RU" sz="6600" dirty="0" smtClean="0"/>
          </a:p>
        </p:txBody>
      </p:sp>
    </p:spTree>
    <p:extLst>
      <p:ext uri="{BB962C8B-B14F-4D97-AF65-F5344CB8AC3E}">
        <p14:creationId xmlns:p14="http://schemas.microsoft.com/office/powerpoint/2010/main" val="1557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6600" dirty="0" err="1" smtClean="0"/>
              <a:t>Діти</a:t>
            </a:r>
            <a:r>
              <a:rPr lang="ru-RU" sz="6600" dirty="0" smtClean="0"/>
              <a:t> </a:t>
            </a:r>
            <a:r>
              <a:rPr lang="ru-RU" sz="6600" dirty="0" err="1"/>
              <a:t>плесніть</a:t>
            </a:r>
            <a:r>
              <a:rPr lang="ru-RU" sz="6600" dirty="0"/>
              <a:t> в </a:t>
            </a:r>
            <a:r>
              <a:rPr lang="ru-RU" sz="6600" dirty="0" err="1"/>
              <a:t>долоні</a:t>
            </a:r>
            <a:r>
              <a:rPr lang="ru-RU" sz="6600" dirty="0"/>
              <a:t>, </a:t>
            </a:r>
            <a:r>
              <a:rPr lang="ru-RU" sz="6600" dirty="0" err="1"/>
              <a:t>хто</a:t>
            </a:r>
            <a:r>
              <a:rPr lang="ru-RU" sz="6600" dirty="0"/>
              <a:t> </a:t>
            </a:r>
            <a:r>
              <a:rPr lang="ru-RU" sz="6600" dirty="0" err="1"/>
              <a:t>хто</a:t>
            </a:r>
            <a:r>
              <a:rPr lang="ru-RU" sz="6600" dirty="0"/>
              <a:t> любить </a:t>
            </a:r>
            <a:r>
              <a:rPr lang="ru-RU" sz="6600" dirty="0" err="1"/>
              <a:t>грати</a:t>
            </a:r>
            <a:r>
              <a:rPr lang="ru-RU" sz="6600" dirty="0"/>
              <a:t> в </a:t>
            </a:r>
            <a:r>
              <a:rPr lang="ru-RU" sz="6600" dirty="0" err="1"/>
              <a:t>рухливі</a:t>
            </a:r>
            <a:r>
              <a:rPr lang="ru-RU" sz="6600" dirty="0"/>
              <a:t> </a:t>
            </a:r>
            <a:r>
              <a:rPr lang="ru-RU" sz="6600" dirty="0" err="1"/>
              <a:t>ігри</a:t>
            </a:r>
            <a:r>
              <a:rPr lang="ru-RU" sz="6600" dirty="0"/>
              <a:t> на </a:t>
            </a:r>
            <a:r>
              <a:rPr lang="ru-RU" sz="6600" dirty="0" err="1" smtClean="0"/>
              <a:t>подвір’ї</a:t>
            </a:r>
            <a:r>
              <a:rPr lang="ru-RU" sz="6600" dirty="0" smtClean="0"/>
              <a:t>. </a:t>
            </a:r>
            <a:endParaRPr lang="ru-RU" sz="6600" dirty="0" smtClean="0"/>
          </a:p>
        </p:txBody>
      </p:sp>
    </p:spTree>
    <p:extLst>
      <p:ext uri="{BB962C8B-B14F-4D97-AF65-F5344CB8AC3E}">
        <p14:creationId xmlns:p14="http://schemas.microsoft.com/office/powerpoint/2010/main" val="26452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П'ятниц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21" y="0"/>
            <a:ext cx="503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41158"/>
          <a:stretch/>
        </p:blipFill>
        <p:spPr bwMode="auto">
          <a:xfrm>
            <a:off x="2051720" y="2564904"/>
            <a:ext cx="4862200" cy="39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«Я … і </a:t>
            </a:r>
          </a:p>
          <a:p>
            <a:pPr marL="0" indent="0" algn="ctr">
              <a:buNone/>
            </a:pPr>
            <a:r>
              <a:rPr lang="ru-RU" sz="8800" b="1" dirty="0" err="1" smtClean="0"/>
              <a:t>вітаю</a:t>
            </a:r>
            <a:r>
              <a:rPr lang="ru-RU" sz="8800" b="1" dirty="0" smtClean="0"/>
              <a:t> вас ось так»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uk-UA" sz="23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 smtClean="0"/>
              <a:t>Чому</a:t>
            </a:r>
            <a:r>
              <a:rPr lang="ru-RU" sz="8800" b="1" dirty="0" smtClean="0"/>
              <a:t> </a:t>
            </a:r>
          </a:p>
          <a:p>
            <a:pPr marL="0" indent="0" algn="ctr">
              <a:buNone/>
            </a:pPr>
            <a:r>
              <a:rPr lang="ru-RU" sz="8800" b="1" dirty="0" err="1" smtClean="0"/>
              <a:t>важливий</a:t>
            </a:r>
            <a:r>
              <a:rPr lang="ru-RU" sz="8800" b="1" dirty="0" smtClean="0"/>
              <a:t> </a:t>
            </a:r>
          </a:p>
          <a:p>
            <a:pPr marL="0" indent="0" algn="ctr">
              <a:buNone/>
            </a:pPr>
            <a:r>
              <a:rPr lang="ru-RU" sz="8800" b="1" dirty="0" smtClean="0"/>
              <a:t>спорт?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36073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8000" dirty="0" err="1" smtClean="0"/>
              <a:t>Діти</a:t>
            </a:r>
            <a:r>
              <a:rPr lang="ru-RU" sz="8000" dirty="0" smtClean="0"/>
              <a:t> </a:t>
            </a:r>
            <a:r>
              <a:rPr lang="ru-RU" sz="8000" dirty="0" err="1"/>
              <a:t>плесніть</a:t>
            </a:r>
            <a:r>
              <a:rPr lang="ru-RU" sz="8000" dirty="0"/>
              <a:t> в </a:t>
            </a:r>
            <a:r>
              <a:rPr lang="ru-RU" sz="8000" dirty="0" err="1"/>
              <a:t>долоні</a:t>
            </a:r>
            <a:r>
              <a:rPr lang="ru-RU" sz="8000" dirty="0"/>
              <a:t>, </a:t>
            </a:r>
            <a:r>
              <a:rPr lang="ru-RU" sz="8000" dirty="0" err="1"/>
              <a:t>хто</a:t>
            </a:r>
            <a:r>
              <a:rPr lang="ru-RU" sz="8000" dirty="0"/>
              <a:t> </a:t>
            </a:r>
            <a:r>
              <a:rPr lang="ru-RU" sz="8000" dirty="0" err="1"/>
              <a:t>щодня</a:t>
            </a:r>
            <a:r>
              <a:rPr lang="ru-RU" sz="8000" dirty="0"/>
              <a:t> </a:t>
            </a:r>
            <a:r>
              <a:rPr lang="ru-RU" sz="8000" dirty="0" err="1"/>
              <a:t>виконує</a:t>
            </a:r>
            <a:r>
              <a:rPr lang="ru-RU" sz="8000" dirty="0"/>
              <a:t> </a:t>
            </a:r>
            <a:r>
              <a:rPr lang="ru-RU" sz="8000" dirty="0" err="1"/>
              <a:t>ранкову</a:t>
            </a:r>
            <a:r>
              <a:rPr lang="ru-RU" sz="8000" dirty="0"/>
              <a:t> </a:t>
            </a:r>
            <a:r>
              <a:rPr lang="ru-RU" sz="8000" dirty="0" err="1"/>
              <a:t>гімнастику</a:t>
            </a:r>
            <a:r>
              <a:rPr lang="ru-RU" sz="8000" dirty="0"/>
              <a:t>.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6136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8000" dirty="0" err="1" smtClean="0"/>
              <a:t>Діти</a:t>
            </a:r>
            <a:r>
              <a:rPr lang="ru-RU" sz="8000" dirty="0" smtClean="0"/>
              <a:t> </a:t>
            </a:r>
            <a:r>
              <a:rPr lang="ru-RU" sz="8000" dirty="0" err="1"/>
              <a:t>плесніть</a:t>
            </a:r>
            <a:r>
              <a:rPr lang="ru-RU" sz="8000" dirty="0"/>
              <a:t> в </a:t>
            </a:r>
            <a:r>
              <a:rPr lang="ru-RU" sz="8000" dirty="0" err="1"/>
              <a:t>долоні</a:t>
            </a:r>
            <a:r>
              <a:rPr lang="ru-RU" sz="8000" dirty="0"/>
              <a:t>, </a:t>
            </a:r>
            <a:r>
              <a:rPr lang="ru-RU" sz="8000" dirty="0" err="1"/>
              <a:t>хто</a:t>
            </a:r>
            <a:r>
              <a:rPr lang="ru-RU" sz="8000" dirty="0"/>
              <a:t> </a:t>
            </a:r>
            <a:r>
              <a:rPr lang="ru-RU" sz="8000" dirty="0" err="1"/>
              <a:t>відвідує</a:t>
            </a:r>
            <a:r>
              <a:rPr lang="ru-RU" sz="8000" dirty="0"/>
              <a:t> </a:t>
            </a:r>
            <a:r>
              <a:rPr lang="ru-RU" sz="8000" dirty="0" err="1"/>
              <a:t>спортивні</a:t>
            </a:r>
            <a:r>
              <a:rPr lang="ru-RU" sz="8000" dirty="0"/>
              <a:t> </a:t>
            </a:r>
            <a:r>
              <a:rPr lang="ru-RU" sz="8000" dirty="0" err="1"/>
              <a:t>секції</a:t>
            </a:r>
            <a:r>
              <a:rPr lang="ru-RU" sz="8000" dirty="0"/>
              <a:t>.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36213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8000" dirty="0" err="1" smtClean="0"/>
              <a:t>Діти</a:t>
            </a:r>
            <a:r>
              <a:rPr lang="ru-RU" sz="8000" dirty="0" smtClean="0"/>
              <a:t> </a:t>
            </a:r>
            <a:r>
              <a:rPr lang="ru-RU" sz="8000" dirty="0" err="1"/>
              <a:t>плесніть</a:t>
            </a:r>
            <a:r>
              <a:rPr lang="ru-RU" sz="8000" dirty="0"/>
              <a:t> в </a:t>
            </a:r>
            <a:r>
              <a:rPr lang="ru-RU" sz="8000" dirty="0" err="1"/>
              <a:t>долоні</a:t>
            </a:r>
            <a:r>
              <a:rPr lang="ru-RU" sz="8000" dirty="0"/>
              <a:t>, </a:t>
            </a:r>
            <a:r>
              <a:rPr lang="ru-RU" sz="8000" dirty="0" err="1"/>
              <a:t>хто</a:t>
            </a:r>
            <a:r>
              <a:rPr lang="ru-RU" sz="8000" dirty="0"/>
              <a:t> </a:t>
            </a:r>
            <a:r>
              <a:rPr lang="ru-RU" sz="8000" dirty="0" err="1" smtClean="0"/>
              <a:t>вміє</a:t>
            </a:r>
            <a:r>
              <a:rPr lang="ru-RU" sz="8000" dirty="0" smtClean="0"/>
              <a:t> </a:t>
            </a:r>
            <a:r>
              <a:rPr lang="ru-RU" sz="8000" dirty="0"/>
              <a:t>і </a:t>
            </a:r>
            <a:r>
              <a:rPr lang="ru-RU" sz="8000" dirty="0" smtClean="0"/>
              <a:t>любить </a:t>
            </a:r>
            <a:r>
              <a:rPr lang="ru-RU" sz="8000" dirty="0" err="1"/>
              <a:t>скакати</a:t>
            </a:r>
            <a:r>
              <a:rPr lang="ru-RU" sz="8000" dirty="0"/>
              <a:t> на </a:t>
            </a:r>
            <a:r>
              <a:rPr lang="ru-RU" sz="8000" dirty="0" err="1" smtClean="0"/>
              <a:t>скакалці</a:t>
            </a:r>
            <a:r>
              <a:rPr lang="ru-RU" sz="8000" dirty="0" smtClean="0"/>
              <a:t>.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31798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8000" dirty="0"/>
              <a:t> </a:t>
            </a:r>
            <a:r>
              <a:rPr lang="ru-RU" sz="8000" dirty="0" err="1" smtClean="0"/>
              <a:t>Діти</a:t>
            </a:r>
            <a:r>
              <a:rPr lang="ru-RU" sz="8000" dirty="0" smtClean="0"/>
              <a:t> </a:t>
            </a:r>
            <a:r>
              <a:rPr lang="ru-RU" sz="8000" dirty="0" err="1"/>
              <a:t>плесніть</a:t>
            </a:r>
            <a:r>
              <a:rPr lang="ru-RU" sz="8000" dirty="0"/>
              <a:t> в </a:t>
            </a:r>
            <a:r>
              <a:rPr lang="ru-RU" sz="8000" dirty="0" err="1"/>
              <a:t>долоні</a:t>
            </a:r>
            <a:r>
              <a:rPr lang="ru-RU" sz="8000" dirty="0"/>
              <a:t>, </a:t>
            </a:r>
            <a:r>
              <a:rPr lang="ru-RU" sz="8000" dirty="0" err="1"/>
              <a:t>хто</a:t>
            </a:r>
            <a:r>
              <a:rPr lang="ru-RU" sz="8000" dirty="0"/>
              <a:t> любить </a:t>
            </a:r>
            <a:r>
              <a:rPr lang="ru-RU" sz="8000" dirty="0" err="1"/>
              <a:t>грати</a:t>
            </a:r>
            <a:r>
              <a:rPr lang="ru-RU" sz="8000" dirty="0"/>
              <a:t> в </a:t>
            </a:r>
            <a:r>
              <a:rPr lang="ru-RU" sz="8000" dirty="0" err="1"/>
              <a:t>ігри</a:t>
            </a:r>
            <a:r>
              <a:rPr lang="ru-RU" sz="8000" dirty="0"/>
              <a:t> з </a:t>
            </a:r>
            <a:r>
              <a:rPr lang="ru-RU" sz="8000" dirty="0" err="1"/>
              <a:t>м’ячем</a:t>
            </a:r>
            <a:r>
              <a:rPr lang="ru-RU" sz="8000" dirty="0"/>
              <a:t>.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34321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190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П’ятниця – 8 вересня</vt:lpstr>
      <vt:lpstr>Презентация PowerPoint</vt:lpstr>
      <vt:lpstr>Привітання</vt:lpstr>
      <vt:lpstr>Тема тижня:</vt:lpstr>
      <vt:lpstr>Тема дня:</vt:lpstr>
      <vt:lpstr>Тема дня:</vt:lpstr>
      <vt:lpstr>Тема дня:</vt:lpstr>
      <vt:lpstr>Тема дня:</vt:lpstr>
      <vt:lpstr>Тема дня:</vt:lpstr>
      <vt:lpstr>Тема дня:</vt:lpstr>
      <vt:lpstr>Тема дня: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30</cp:revision>
  <dcterms:created xsi:type="dcterms:W3CDTF">2023-09-02T18:02:12Z</dcterms:created>
  <dcterms:modified xsi:type="dcterms:W3CDTF">2023-09-07T15:21:27Z</dcterms:modified>
</cp:coreProperties>
</file>