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75" r:id="rId6"/>
    <p:sldId id="274" r:id="rId7"/>
    <p:sldId id="265" r:id="rId8"/>
    <p:sldId id="271" r:id="rId9"/>
    <p:sldId id="272" r:id="rId10"/>
    <p:sldId id="270" r:id="rId11"/>
    <p:sldId id="27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Середа – 6 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Серед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64" y="0"/>
            <a:ext cx="514943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2856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endParaRPr lang="uk-UA" sz="239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79173"/>
            <a:ext cx="5720594" cy="527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err="1"/>
              <a:t>Мій</a:t>
            </a:r>
            <a:r>
              <a:rPr lang="ru-RU" sz="8800" b="1" dirty="0"/>
              <a:t> </a:t>
            </a:r>
            <a:endParaRPr lang="ru-RU" sz="8800" b="1" dirty="0" smtClean="0"/>
          </a:p>
          <a:p>
            <a:pPr marL="0" indent="0" algn="ctr">
              <a:buNone/>
            </a:pPr>
            <a:r>
              <a:rPr lang="ru-RU" sz="8800" b="1" dirty="0" err="1" smtClean="0"/>
              <a:t>улюблений</a:t>
            </a:r>
            <a:r>
              <a:rPr lang="ru-RU" sz="8800" b="1" dirty="0" smtClean="0"/>
              <a:t> </a:t>
            </a:r>
            <a:r>
              <a:rPr lang="ru-RU" sz="8800" b="1" dirty="0"/>
              <a:t>вид спорту</a:t>
            </a:r>
            <a:endParaRPr lang="ru-RU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2713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63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Середа – 6 вересня</vt:lpstr>
      <vt:lpstr>Презентация PowerPoint</vt:lpstr>
      <vt:lpstr>Презентация PowerPoint</vt:lpstr>
      <vt:lpstr>Тема тижня:</vt:lpstr>
      <vt:lpstr>Тема дня:</vt:lpstr>
      <vt:lpstr>Тема дня: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26</cp:revision>
  <dcterms:created xsi:type="dcterms:W3CDTF">2023-09-02T18:02:12Z</dcterms:created>
  <dcterms:modified xsi:type="dcterms:W3CDTF">2023-09-06T03:07:46Z</dcterms:modified>
</cp:coreProperties>
</file>